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tags/tag3.xml" ContentType="application/vnd.openxmlformats-officedocument.presentationml.tags+xml"/>
  <Override PartName="/ppt/notesSlides/notesSlide3.xml" ContentType="application/vnd.openxmlformats-officedocument.presentationml.notesSlide+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tags/tag6.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Lst>
  <p:notesMasterIdLst>
    <p:notesMasterId r:id="rId50"/>
  </p:notesMasterIdLst>
  <p:sldIdLst>
    <p:sldId id="256" r:id="rId3"/>
    <p:sldId id="258" r:id="rId4"/>
    <p:sldId id="262" r:id="rId5"/>
    <p:sldId id="257" r:id="rId6"/>
    <p:sldId id="261" r:id="rId7"/>
    <p:sldId id="300" r:id="rId8"/>
    <p:sldId id="303" r:id="rId9"/>
    <p:sldId id="306" r:id="rId10"/>
    <p:sldId id="263" r:id="rId11"/>
    <p:sldId id="265" r:id="rId12"/>
    <p:sldId id="304" r:id="rId13"/>
    <p:sldId id="305" r:id="rId14"/>
    <p:sldId id="307" r:id="rId15"/>
    <p:sldId id="259" r:id="rId16"/>
    <p:sldId id="260" r:id="rId17"/>
    <p:sldId id="264"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Lst>
  <p:sldSz cx="9144000" cy="5143500" type="screen16x9"/>
  <p:notesSz cx="6858000" cy="9144000"/>
  <p:embeddedFontLst>
    <p:embeddedFont>
      <p:font typeface="Amatic SC" panose="00000500000000000000" pitchFamily="2" charset="-79"/>
      <p:regular r:id="rId51"/>
      <p:bold r:id="rId52"/>
    </p:embeddedFont>
    <p:embeddedFont>
      <p:font typeface="Anaheim" panose="020B0604020202020204" charset="0"/>
      <p:regular r:id="rId53"/>
    </p:embeddedFont>
    <p:embeddedFont>
      <p:font typeface="Calibri" panose="020F0502020204030204" pitchFamily="34" charset="0"/>
      <p:regular r:id="rId54"/>
      <p:bold r:id="rId55"/>
      <p:italic r:id="rId56"/>
      <p:boldItalic r:id="rId57"/>
    </p:embeddedFont>
    <p:embeddedFont>
      <p:font typeface="HP001 4 hàng" panose="020B0603050302020204" pitchFamily="34" charset="0"/>
      <p:regular r:id="rId58"/>
      <p:bold r:id="rId59"/>
    </p:embeddedFont>
    <p:embeddedFont>
      <p:font typeface="Krona One" panose="020B0604020202020204" charset="0"/>
      <p:regular r:id="rId60"/>
    </p:embeddedFont>
    <p:embeddedFont>
      <p:font typeface="Prompt" panose="00000500000000000000" pitchFamily="2" charset="-34"/>
      <p:regular r:id="rId61"/>
      <p:bold r:id="rId62"/>
      <p:italic r:id="rId63"/>
      <p:boldItalic r:id="rId64"/>
    </p:embeddedFont>
    <p:embeddedFont>
      <p:font typeface="Proxima Nova" panose="020B0604020202020204" charset="0"/>
      <p:regular r:id="rId65"/>
      <p:bold r:id="rId66"/>
      <p:italic r:id="rId67"/>
      <p:boldItalic r:id="rId68"/>
    </p:embeddedFont>
    <p:embeddedFont>
      <p:font typeface="Proxima Nova Semibold" panose="020B0604020202020204" charset="0"/>
      <p:regular r:id="rId69"/>
      <p:bold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5">
          <p15:clr>
            <a:srgbClr val="9AA0A6"/>
          </p15:clr>
        </p15:guide>
        <p15:guide id="2" orient="horz" pos="340">
          <p15:clr>
            <a:srgbClr val="9AA0A6"/>
          </p15:clr>
        </p15:guide>
        <p15:guide id="3" pos="5305">
          <p15:clr>
            <a:srgbClr val="9AA0A6"/>
          </p15:clr>
        </p15:guide>
        <p15:guide id="4" orient="horz" pos="2896">
          <p15:clr>
            <a:srgbClr val="9AA0A6"/>
          </p15:clr>
        </p15:guide>
        <p15:guide id="5" orient="horz" pos="3109">
          <p15:clr>
            <a:srgbClr val="9AA0A6"/>
          </p15:clr>
        </p15:guide>
        <p15:guide id="6" pos="5631">
          <p15:clr>
            <a:srgbClr val="9AA0A6"/>
          </p15:clr>
        </p15:guide>
        <p15:guide id="7" pos="129">
          <p15:clr>
            <a:srgbClr val="9AA0A6"/>
          </p15:clr>
        </p15:guide>
        <p15:guide id="8" orient="horz" pos="135">
          <p15:clr>
            <a:srgbClr val="9AA0A6"/>
          </p15:clr>
        </p15:guide>
        <p15:guide id="9" orient="horz" pos="61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54047"/>
    <a:srgbClr val="DFF1CB"/>
    <a:srgbClr val="D6ED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67E936E-1FA8-493A-99DF-38DF7F2A1BEE}">
  <a:tblStyle styleId="{767E936E-1FA8-493A-99DF-38DF7F2A1BE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113" d="100"/>
          <a:sy n="113" d="100"/>
        </p:scale>
        <p:origin x="614" y="91"/>
      </p:cViewPr>
      <p:guideLst>
        <p:guide pos="455"/>
        <p:guide orient="horz" pos="340"/>
        <p:guide pos="5305"/>
        <p:guide orient="horz" pos="2896"/>
        <p:guide orient="horz" pos="3109"/>
        <p:guide pos="5631"/>
        <p:guide pos="129"/>
        <p:guide orient="horz" pos="135"/>
        <p:guide orient="horz" pos="611"/>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3.fntdata"/><Relationship Id="rId58" Type="http://schemas.openxmlformats.org/officeDocument/2006/relationships/font" Target="fonts/font8.fntdata"/><Relationship Id="rId66" Type="http://schemas.openxmlformats.org/officeDocument/2006/relationships/font" Target="fonts/font16.fntdata"/><Relationship Id="rId74" Type="http://schemas.openxmlformats.org/officeDocument/2006/relationships/font" Target="fonts/font24.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e3433e1a13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e3433e1a13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ge3606e3a8a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 name="Google Shape;833;ge3606e3a8a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e3606e3a8a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e3606e3a8a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6401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e3606e3a8a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e3606e3a8a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12586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e3606e3a8a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e3606e3a8a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70075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
        <p:cNvGrpSpPr/>
        <p:nvPr/>
      </p:nvGrpSpPr>
      <p:grpSpPr>
        <a:xfrm>
          <a:off x="0" y="0"/>
          <a:ext cx="0" cy="0"/>
          <a:chOff x="0" y="0"/>
          <a:chExt cx="0" cy="0"/>
        </a:xfrm>
      </p:grpSpPr>
      <p:sp>
        <p:nvSpPr>
          <p:cNvPr id="601" name="Google Shape;601;ge3606e3a8a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 name="Google Shape;602;ge3606e3a8a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e3433e1a13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e3433e1a13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
        <p:cNvGrpSpPr/>
        <p:nvPr/>
      </p:nvGrpSpPr>
      <p:grpSpPr>
        <a:xfrm>
          <a:off x="0" y="0"/>
          <a:ext cx="0" cy="0"/>
          <a:chOff x="0" y="0"/>
          <a:chExt cx="0" cy="0"/>
        </a:xfrm>
      </p:grpSpPr>
      <p:sp>
        <p:nvSpPr>
          <p:cNvPr id="826" name="Google Shape;826;ge3606e3a8a_0_1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 name="Google Shape;827;ge3606e3a8a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
        <p:cNvGrpSpPr/>
        <p:nvPr/>
      </p:nvGrpSpPr>
      <p:grpSpPr>
        <a:xfrm>
          <a:off x="0" y="0"/>
          <a:ext cx="0" cy="0"/>
          <a:chOff x="0" y="0"/>
          <a:chExt cx="0" cy="0"/>
        </a:xfrm>
      </p:grpSpPr>
      <p:sp>
        <p:nvSpPr>
          <p:cNvPr id="1099" name="Google Shape;1099;ge3606e3a8a_0_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 name="Google Shape;1100;ge3606e3a8a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606e3a8a_0_1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606e3a8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
        <p:cNvGrpSpPr/>
        <p:nvPr/>
      </p:nvGrpSpPr>
      <p:grpSpPr>
        <a:xfrm>
          <a:off x="0" y="0"/>
          <a:ext cx="0" cy="0"/>
          <a:chOff x="0" y="0"/>
          <a:chExt cx="0" cy="0"/>
        </a:xfrm>
      </p:grpSpPr>
      <p:sp>
        <p:nvSpPr>
          <p:cNvPr id="1123" name="Google Shape;1123;ge3433e1a13_0_1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 name="Google Shape;1124;ge3433e1a13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
        <p:cNvGrpSpPr/>
        <p:nvPr/>
      </p:nvGrpSpPr>
      <p:grpSpPr>
        <a:xfrm>
          <a:off x="0" y="0"/>
          <a:ext cx="0" cy="0"/>
          <a:chOff x="0" y="0"/>
          <a:chExt cx="0" cy="0"/>
        </a:xfrm>
      </p:grpSpPr>
      <p:sp>
        <p:nvSpPr>
          <p:cNvPr id="572" name="Google Shape;572;ge3433e1a13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 name="Google Shape;573;ge3433e1a13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e3606e3a8a_0_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e3606e3a8a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0"/>
        <p:cNvGrpSpPr/>
        <p:nvPr/>
      </p:nvGrpSpPr>
      <p:grpSpPr>
        <a:xfrm>
          <a:off x="0" y="0"/>
          <a:ext cx="0" cy="0"/>
          <a:chOff x="0" y="0"/>
          <a:chExt cx="0" cy="0"/>
        </a:xfrm>
      </p:grpSpPr>
      <p:sp>
        <p:nvSpPr>
          <p:cNvPr id="1261" name="Google Shape;1261;ge3606e3a8a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2" name="Google Shape;1262;ge3606e3a8a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
        <p:cNvGrpSpPr/>
        <p:nvPr/>
      </p:nvGrpSpPr>
      <p:grpSpPr>
        <a:xfrm>
          <a:off x="0" y="0"/>
          <a:ext cx="0" cy="0"/>
          <a:chOff x="0" y="0"/>
          <a:chExt cx="0" cy="0"/>
        </a:xfrm>
      </p:grpSpPr>
      <p:sp>
        <p:nvSpPr>
          <p:cNvPr id="1267" name="Google Shape;1267;ge42a6e530e_2_5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8" name="Google Shape;1268;ge42a6e530e_2_5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
        <p:cNvGrpSpPr/>
        <p:nvPr/>
      </p:nvGrpSpPr>
      <p:grpSpPr>
        <a:xfrm>
          <a:off x="0" y="0"/>
          <a:ext cx="0" cy="0"/>
          <a:chOff x="0" y="0"/>
          <a:chExt cx="0" cy="0"/>
        </a:xfrm>
      </p:grpSpPr>
      <p:sp>
        <p:nvSpPr>
          <p:cNvPr id="1278" name="Google Shape;1278;ge3606e3a8a_0_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 name="Google Shape;1279;ge3606e3a8a_0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
        <p:cNvGrpSpPr/>
        <p:nvPr/>
      </p:nvGrpSpPr>
      <p:grpSpPr>
        <a:xfrm>
          <a:off x="0" y="0"/>
          <a:ext cx="0" cy="0"/>
          <a:chOff x="0" y="0"/>
          <a:chExt cx="0" cy="0"/>
        </a:xfrm>
      </p:grpSpPr>
      <p:sp>
        <p:nvSpPr>
          <p:cNvPr id="1297" name="Google Shape;1297;ge42a6e530e_2_5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 name="Google Shape;1298;ge42a6e530e_2_5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
        <p:cNvGrpSpPr/>
        <p:nvPr/>
      </p:nvGrpSpPr>
      <p:grpSpPr>
        <a:xfrm>
          <a:off x="0" y="0"/>
          <a:ext cx="0" cy="0"/>
          <a:chOff x="0" y="0"/>
          <a:chExt cx="0" cy="0"/>
        </a:xfrm>
      </p:grpSpPr>
      <p:sp>
        <p:nvSpPr>
          <p:cNvPr id="1309" name="Google Shape;1309;ge3433e1a13_0_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 name="Google Shape;1310;ge3433e1a13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
        <p:cNvGrpSpPr/>
        <p:nvPr/>
      </p:nvGrpSpPr>
      <p:grpSpPr>
        <a:xfrm>
          <a:off x="0" y="0"/>
          <a:ext cx="0" cy="0"/>
          <a:chOff x="0" y="0"/>
          <a:chExt cx="0" cy="0"/>
        </a:xfrm>
      </p:grpSpPr>
      <p:sp>
        <p:nvSpPr>
          <p:cNvPr id="1341" name="Google Shape;1341;ge3606e3a8a_0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2" name="Google Shape;1342;ge3606e3a8a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6"/>
        <p:cNvGrpSpPr/>
        <p:nvPr/>
      </p:nvGrpSpPr>
      <p:grpSpPr>
        <a:xfrm>
          <a:off x="0" y="0"/>
          <a:ext cx="0" cy="0"/>
          <a:chOff x="0" y="0"/>
          <a:chExt cx="0" cy="0"/>
        </a:xfrm>
      </p:grpSpPr>
      <p:sp>
        <p:nvSpPr>
          <p:cNvPr id="2337" name="Google Shape;2337;ge42a6e530e_3_4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8" name="Google Shape;2338;ge42a6e530e_3_4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5"/>
        <p:cNvGrpSpPr/>
        <p:nvPr/>
      </p:nvGrpSpPr>
      <p:grpSpPr>
        <a:xfrm>
          <a:off x="0" y="0"/>
          <a:ext cx="0" cy="0"/>
          <a:chOff x="0" y="0"/>
          <a:chExt cx="0" cy="0"/>
        </a:xfrm>
      </p:grpSpPr>
      <p:sp>
        <p:nvSpPr>
          <p:cNvPr id="2436" name="Google Shape;2436;ge42bf3bc00_0_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7" name="Google Shape;2437;ge42bf3bc00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1"/>
        <p:cNvGrpSpPr/>
        <p:nvPr/>
      </p:nvGrpSpPr>
      <p:grpSpPr>
        <a:xfrm>
          <a:off x="0" y="0"/>
          <a:ext cx="0" cy="0"/>
          <a:chOff x="0" y="0"/>
          <a:chExt cx="0" cy="0"/>
        </a:xfrm>
      </p:grpSpPr>
      <p:sp>
        <p:nvSpPr>
          <p:cNvPr id="2442" name="Google Shape;2442;ge3606e3a8a_0_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3" name="Google Shape;2443;ge3606e3a8a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
        <p:cNvGrpSpPr/>
        <p:nvPr/>
      </p:nvGrpSpPr>
      <p:grpSpPr>
        <a:xfrm>
          <a:off x="0" y="0"/>
          <a:ext cx="0" cy="0"/>
          <a:chOff x="0" y="0"/>
          <a:chExt cx="0" cy="0"/>
        </a:xfrm>
      </p:grpSpPr>
      <p:sp>
        <p:nvSpPr>
          <p:cNvPr id="662" name="Google Shape;662;ge3606e3a8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 name="Google Shape;663;ge3606e3a8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7"/>
        <p:cNvGrpSpPr/>
        <p:nvPr/>
      </p:nvGrpSpPr>
      <p:grpSpPr>
        <a:xfrm>
          <a:off x="0" y="0"/>
          <a:ext cx="0" cy="0"/>
          <a:chOff x="0" y="0"/>
          <a:chExt cx="0" cy="0"/>
        </a:xfrm>
      </p:grpSpPr>
      <p:sp>
        <p:nvSpPr>
          <p:cNvPr id="2448" name="Google Shape;2448;ge3606e3a8a_0_20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 name="Google Shape;2449;ge3606e3a8a_0_20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
        <p:cNvGrpSpPr/>
        <p:nvPr/>
      </p:nvGrpSpPr>
      <p:grpSpPr>
        <a:xfrm>
          <a:off x="0" y="0"/>
          <a:ext cx="0" cy="0"/>
          <a:chOff x="0" y="0"/>
          <a:chExt cx="0" cy="0"/>
        </a:xfrm>
      </p:grpSpPr>
      <p:sp>
        <p:nvSpPr>
          <p:cNvPr id="2455" name="Google Shape;2455;ge3606e3a8a_0_206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6" name="Google Shape;2456;ge3606e3a8a_0_20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1"/>
        <p:cNvGrpSpPr/>
        <p:nvPr/>
      </p:nvGrpSpPr>
      <p:grpSpPr>
        <a:xfrm>
          <a:off x="0" y="0"/>
          <a:ext cx="0" cy="0"/>
          <a:chOff x="0" y="0"/>
          <a:chExt cx="0" cy="0"/>
        </a:xfrm>
      </p:grpSpPr>
      <p:sp>
        <p:nvSpPr>
          <p:cNvPr id="2462" name="Google Shape;2462;ge3606e3a8a_0_20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3" name="Google Shape;2463;ge3606e3a8a_0_20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2"/>
        <p:cNvGrpSpPr/>
        <p:nvPr/>
      </p:nvGrpSpPr>
      <p:grpSpPr>
        <a:xfrm>
          <a:off x="0" y="0"/>
          <a:ext cx="0" cy="0"/>
          <a:chOff x="0" y="0"/>
          <a:chExt cx="0" cy="0"/>
        </a:xfrm>
      </p:grpSpPr>
      <p:sp>
        <p:nvSpPr>
          <p:cNvPr id="2493" name="Google Shape;2493;ge3606e3a8a_0_20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4" name="Google Shape;2494;ge3606e3a8a_0_20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8"/>
        <p:cNvGrpSpPr/>
        <p:nvPr/>
      </p:nvGrpSpPr>
      <p:grpSpPr>
        <a:xfrm>
          <a:off x="0" y="0"/>
          <a:ext cx="0" cy="0"/>
          <a:chOff x="0" y="0"/>
          <a:chExt cx="0" cy="0"/>
        </a:xfrm>
      </p:grpSpPr>
      <p:sp>
        <p:nvSpPr>
          <p:cNvPr id="2509" name="Google Shape;2509;ge3606e3a8a_0_207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0" name="Google Shape;2510;ge3606e3a8a_0_20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5"/>
        <p:cNvGrpSpPr/>
        <p:nvPr/>
      </p:nvGrpSpPr>
      <p:grpSpPr>
        <a:xfrm>
          <a:off x="0" y="0"/>
          <a:ext cx="0" cy="0"/>
          <a:chOff x="0" y="0"/>
          <a:chExt cx="0" cy="0"/>
        </a:xfrm>
      </p:grpSpPr>
      <p:sp>
        <p:nvSpPr>
          <p:cNvPr id="2846" name="Google Shape;2846;ge3606e3a8a_0_210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7" name="Google Shape;2847;ge3606e3a8a_0_21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2"/>
        <p:cNvGrpSpPr/>
        <p:nvPr/>
      </p:nvGrpSpPr>
      <p:grpSpPr>
        <a:xfrm>
          <a:off x="0" y="0"/>
          <a:ext cx="0" cy="0"/>
          <a:chOff x="0" y="0"/>
          <a:chExt cx="0" cy="0"/>
        </a:xfrm>
      </p:grpSpPr>
      <p:sp>
        <p:nvSpPr>
          <p:cNvPr id="5633" name="Google Shape;5633;ge3606e3a8a_0_23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4" name="Google Shape;5634;ge3606e3a8a_0_23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1"/>
        <p:cNvGrpSpPr/>
        <p:nvPr/>
      </p:nvGrpSpPr>
      <p:grpSpPr>
        <a:xfrm>
          <a:off x="0" y="0"/>
          <a:ext cx="0" cy="0"/>
          <a:chOff x="0" y="0"/>
          <a:chExt cx="0" cy="0"/>
        </a:xfrm>
      </p:grpSpPr>
      <p:sp>
        <p:nvSpPr>
          <p:cNvPr id="6052" name="Google Shape;6052;ge3606e3a8a_0_242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3" name="Google Shape;6053;ge3606e3a8a_0_24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1"/>
        <p:cNvGrpSpPr/>
        <p:nvPr/>
      </p:nvGrpSpPr>
      <p:grpSpPr>
        <a:xfrm>
          <a:off x="0" y="0"/>
          <a:ext cx="0" cy="0"/>
          <a:chOff x="0" y="0"/>
          <a:chExt cx="0" cy="0"/>
        </a:xfrm>
      </p:grpSpPr>
      <p:sp>
        <p:nvSpPr>
          <p:cNvPr id="6222" name="Google Shape;6222;ge3606e3a8a_0_24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3" name="Google Shape;6223;ge3606e3a8a_0_24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6"/>
        <p:cNvGrpSpPr/>
        <p:nvPr/>
      </p:nvGrpSpPr>
      <p:grpSpPr>
        <a:xfrm>
          <a:off x="0" y="0"/>
          <a:ext cx="0" cy="0"/>
          <a:chOff x="0" y="0"/>
          <a:chExt cx="0" cy="0"/>
        </a:xfrm>
      </p:grpSpPr>
      <p:sp>
        <p:nvSpPr>
          <p:cNvPr id="6627" name="Google Shape;6627;ge3606e3a8a_0_248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8" name="Google Shape;6628;ge3606e3a8a_0_24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
        <p:cNvGrpSpPr/>
        <p:nvPr/>
      </p:nvGrpSpPr>
      <p:grpSpPr>
        <a:xfrm>
          <a:off x="0" y="0"/>
          <a:ext cx="0" cy="0"/>
          <a:chOff x="0" y="0"/>
          <a:chExt cx="0" cy="0"/>
        </a:xfrm>
      </p:grpSpPr>
      <p:sp>
        <p:nvSpPr>
          <p:cNvPr id="566" name="Google Shape;566;ge3606e3a8a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 name="Google Shape;567;ge3606e3a8a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6"/>
        <p:cNvGrpSpPr/>
        <p:nvPr/>
      </p:nvGrpSpPr>
      <p:grpSpPr>
        <a:xfrm>
          <a:off x="0" y="0"/>
          <a:ext cx="0" cy="0"/>
          <a:chOff x="0" y="0"/>
          <a:chExt cx="0" cy="0"/>
        </a:xfrm>
      </p:grpSpPr>
      <p:sp>
        <p:nvSpPr>
          <p:cNvPr id="7007" name="Google Shape;7007;ge3606e3a8a_0_251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8" name="Google Shape;7008;ge3606e3a8a_0_25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4"/>
        <p:cNvGrpSpPr/>
        <p:nvPr/>
      </p:nvGrpSpPr>
      <p:grpSpPr>
        <a:xfrm>
          <a:off x="0" y="0"/>
          <a:ext cx="0" cy="0"/>
          <a:chOff x="0" y="0"/>
          <a:chExt cx="0" cy="0"/>
        </a:xfrm>
      </p:grpSpPr>
      <p:sp>
        <p:nvSpPr>
          <p:cNvPr id="7925" name="Google Shape;7925;ge3606e3a8a_0_26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6" name="Google Shape;7926;ge3606e3a8a_0_26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8"/>
        <p:cNvGrpSpPr/>
        <p:nvPr/>
      </p:nvGrpSpPr>
      <p:grpSpPr>
        <a:xfrm>
          <a:off x="0" y="0"/>
          <a:ext cx="0" cy="0"/>
          <a:chOff x="0" y="0"/>
          <a:chExt cx="0" cy="0"/>
        </a:xfrm>
      </p:grpSpPr>
      <p:sp>
        <p:nvSpPr>
          <p:cNvPr id="9359" name="Google Shape;9359;ge3606e3a8a_0_275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0" name="Google Shape;9360;ge3606e3a8a_0_27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4"/>
        <p:cNvGrpSpPr/>
        <p:nvPr/>
      </p:nvGrpSpPr>
      <p:grpSpPr>
        <a:xfrm>
          <a:off x="0" y="0"/>
          <a:ext cx="0" cy="0"/>
          <a:chOff x="0" y="0"/>
          <a:chExt cx="0" cy="0"/>
        </a:xfrm>
      </p:grpSpPr>
      <p:sp>
        <p:nvSpPr>
          <p:cNvPr id="11915" name="Google Shape;11915;ge3606e3a8a_0_30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6" name="Google Shape;11916;ge3606e3a8a_0_30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4"/>
        <p:cNvGrpSpPr/>
        <p:nvPr/>
      </p:nvGrpSpPr>
      <p:grpSpPr>
        <a:xfrm>
          <a:off x="0" y="0"/>
          <a:ext cx="0" cy="0"/>
          <a:chOff x="0" y="0"/>
          <a:chExt cx="0" cy="0"/>
        </a:xfrm>
      </p:grpSpPr>
      <p:sp>
        <p:nvSpPr>
          <p:cNvPr id="13865" name="Google Shape;13865;ge3606e3a8a_0_32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6" name="Google Shape;13866;ge3606e3a8a_0_32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9"/>
        <p:cNvGrpSpPr/>
        <p:nvPr/>
      </p:nvGrpSpPr>
      <p:grpSpPr>
        <a:xfrm>
          <a:off x="0" y="0"/>
          <a:ext cx="0" cy="0"/>
          <a:chOff x="0" y="0"/>
          <a:chExt cx="0" cy="0"/>
        </a:xfrm>
      </p:grpSpPr>
      <p:sp>
        <p:nvSpPr>
          <p:cNvPr id="15640" name="Google Shape;15640;ge3606e3a8a_0_33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1" name="Google Shape;15641;ge3606e3a8a_0_33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83"/>
        <p:cNvGrpSpPr/>
        <p:nvPr/>
      </p:nvGrpSpPr>
      <p:grpSpPr>
        <a:xfrm>
          <a:off x="0" y="0"/>
          <a:ext cx="0" cy="0"/>
          <a:chOff x="0" y="0"/>
          <a:chExt cx="0" cy="0"/>
        </a:xfrm>
      </p:grpSpPr>
      <p:sp>
        <p:nvSpPr>
          <p:cNvPr id="16684" name="Google Shape;16684;ge3606e3a8a_0_348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85" name="Google Shape;16685;ge3606e3a8a_0_348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3"/>
        <p:cNvGrpSpPr/>
        <p:nvPr/>
      </p:nvGrpSpPr>
      <p:grpSpPr>
        <a:xfrm>
          <a:off x="0" y="0"/>
          <a:ext cx="0" cy="0"/>
          <a:chOff x="0" y="0"/>
          <a:chExt cx="0" cy="0"/>
        </a:xfrm>
      </p:grpSpPr>
      <p:sp>
        <p:nvSpPr>
          <p:cNvPr id="18404" name="Google Shape;18404;ge3606e3a8a_0_41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05" name="Google Shape;18405;ge3606e3a8a_0_41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e3433e1a13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e3433e1a13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e3433e1a13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e3433e1a13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76900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e3433e1a13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e3433e1a13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61632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e3433e1a13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e3433e1a13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48041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e3606e3a8a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e3606e3a8a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892325" y="736738"/>
            <a:ext cx="4275600" cy="1867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183975" y="2832588"/>
            <a:ext cx="4275600" cy="465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204625" y="1339721"/>
            <a:ext cx="3337200" cy="3337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26254">
            <a:off x="285699" y="2178431"/>
            <a:ext cx="1026077" cy="224937"/>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425505">
            <a:off x="938897" y="3485891"/>
            <a:ext cx="1858921" cy="407529"/>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426201">
            <a:off x="1522877" y="3650647"/>
            <a:ext cx="885496" cy="113082"/>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426183">
            <a:off x="2513138" y="2912601"/>
            <a:ext cx="873403" cy="191373"/>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426337">
            <a:off x="292793" y="4213613"/>
            <a:ext cx="1758304" cy="385463"/>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425831">
            <a:off x="2286682" y="1698587"/>
            <a:ext cx="995528" cy="218276"/>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a:off x="2645882" y="1659950"/>
            <a:ext cx="277327" cy="204878"/>
            <a:chOff x="4705441" y="434172"/>
            <a:chExt cx="384163" cy="283804"/>
          </a:xfrm>
        </p:grpSpPr>
        <p:sp>
          <p:nvSpPr>
            <p:cNvPr id="19" name="Google Shape;19;p2"/>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flipH="1">
            <a:off x="739509" y="2445344"/>
            <a:ext cx="1434269" cy="1348947"/>
            <a:chOff x="4725325" y="4068600"/>
            <a:chExt cx="1497775" cy="1408675"/>
          </a:xfrm>
        </p:grpSpPr>
        <p:sp>
          <p:nvSpPr>
            <p:cNvPr id="22" name="Google Shape;22;p2"/>
            <p:cNvSpPr/>
            <p:nvPr/>
          </p:nvSpPr>
          <p:spPr>
            <a:xfrm>
              <a:off x="5450375" y="4431100"/>
              <a:ext cx="772725" cy="781325"/>
            </a:xfrm>
            <a:custGeom>
              <a:avLst/>
              <a:gdLst/>
              <a:ahLst/>
              <a:cxnLst/>
              <a:rect l="l" t="t" r="r" b="b"/>
              <a:pathLst>
                <a:path w="30909" h="31253" extrusionOk="0">
                  <a:moveTo>
                    <a:pt x="5345" y="1990"/>
                  </a:moveTo>
                  <a:cubicBezTo>
                    <a:pt x="5635" y="1990"/>
                    <a:pt x="5842" y="2238"/>
                    <a:pt x="5842" y="2528"/>
                  </a:cubicBezTo>
                  <a:lnTo>
                    <a:pt x="5842" y="4185"/>
                  </a:lnTo>
                  <a:cubicBezTo>
                    <a:pt x="5842" y="4475"/>
                    <a:pt x="5635" y="4724"/>
                    <a:pt x="5345" y="4724"/>
                  </a:cubicBezTo>
                  <a:lnTo>
                    <a:pt x="3647" y="4724"/>
                  </a:lnTo>
                  <a:cubicBezTo>
                    <a:pt x="3357" y="4724"/>
                    <a:pt x="3149" y="4475"/>
                    <a:pt x="3149" y="4185"/>
                  </a:cubicBezTo>
                  <a:lnTo>
                    <a:pt x="3149" y="2528"/>
                  </a:lnTo>
                  <a:cubicBezTo>
                    <a:pt x="3149" y="2238"/>
                    <a:pt x="3357" y="1990"/>
                    <a:pt x="3647" y="1990"/>
                  </a:cubicBezTo>
                  <a:close/>
                  <a:moveTo>
                    <a:pt x="10524" y="1990"/>
                  </a:moveTo>
                  <a:cubicBezTo>
                    <a:pt x="10814" y="1990"/>
                    <a:pt x="11021" y="2238"/>
                    <a:pt x="11021" y="2528"/>
                  </a:cubicBezTo>
                  <a:lnTo>
                    <a:pt x="11021" y="4185"/>
                  </a:lnTo>
                  <a:cubicBezTo>
                    <a:pt x="11021" y="4475"/>
                    <a:pt x="10814" y="4724"/>
                    <a:pt x="10524" y="4724"/>
                  </a:cubicBezTo>
                  <a:lnTo>
                    <a:pt x="8825" y="4724"/>
                  </a:lnTo>
                  <a:cubicBezTo>
                    <a:pt x="8535" y="4724"/>
                    <a:pt x="8328" y="4475"/>
                    <a:pt x="8328" y="4185"/>
                  </a:cubicBezTo>
                  <a:lnTo>
                    <a:pt x="8328" y="2528"/>
                  </a:lnTo>
                  <a:cubicBezTo>
                    <a:pt x="8328" y="2238"/>
                    <a:pt x="8535" y="1990"/>
                    <a:pt x="8825" y="1990"/>
                  </a:cubicBezTo>
                  <a:close/>
                  <a:moveTo>
                    <a:pt x="15703" y="1990"/>
                  </a:moveTo>
                  <a:cubicBezTo>
                    <a:pt x="15993" y="1990"/>
                    <a:pt x="16200" y="2238"/>
                    <a:pt x="16200" y="2528"/>
                  </a:cubicBezTo>
                  <a:lnTo>
                    <a:pt x="16200" y="4185"/>
                  </a:lnTo>
                  <a:cubicBezTo>
                    <a:pt x="16200" y="4475"/>
                    <a:pt x="15993" y="4724"/>
                    <a:pt x="15703" y="4724"/>
                  </a:cubicBezTo>
                  <a:lnTo>
                    <a:pt x="14004" y="4724"/>
                  </a:lnTo>
                  <a:cubicBezTo>
                    <a:pt x="13714" y="4724"/>
                    <a:pt x="13507" y="4475"/>
                    <a:pt x="13507" y="4185"/>
                  </a:cubicBezTo>
                  <a:lnTo>
                    <a:pt x="13507" y="2528"/>
                  </a:lnTo>
                  <a:cubicBezTo>
                    <a:pt x="13507" y="2238"/>
                    <a:pt x="13714" y="1990"/>
                    <a:pt x="14004" y="1990"/>
                  </a:cubicBezTo>
                  <a:close/>
                  <a:moveTo>
                    <a:pt x="20882" y="1990"/>
                  </a:moveTo>
                  <a:cubicBezTo>
                    <a:pt x="21172" y="1990"/>
                    <a:pt x="21379" y="2238"/>
                    <a:pt x="21379" y="2528"/>
                  </a:cubicBezTo>
                  <a:lnTo>
                    <a:pt x="21379" y="4185"/>
                  </a:lnTo>
                  <a:cubicBezTo>
                    <a:pt x="21379" y="4475"/>
                    <a:pt x="21172" y="4724"/>
                    <a:pt x="20882" y="4724"/>
                  </a:cubicBezTo>
                  <a:lnTo>
                    <a:pt x="19183" y="4724"/>
                  </a:lnTo>
                  <a:cubicBezTo>
                    <a:pt x="18893" y="4724"/>
                    <a:pt x="18686" y="4475"/>
                    <a:pt x="18686" y="4185"/>
                  </a:cubicBezTo>
                  <a:lnTo>
                    <a:pt x="18686" y="2528"/>
                  </a:lnTo>
                  <a:cubicBezTo>
                    <a:pt x="18686" y="2238"/>
                    <a:pt x="18893" y="1990"/>
                    <a:pt x="19183" y="1990"/>
                  </a:cubicBezTo>
                  <a:close/>
                  <a:moveTo>
                    <a:pt x="26061" y="1990"/>
                  </a:moveTo>
                  <a:cubicBezTo>
                    <a:pt x="26351" y="1990"/>
                    <a:pt x="26558" y="2238"/>
                    <a:pt x="26558" y="2528"/>
                  </a:cubicBezTo>
                  <a:lnTo>
                    <a:pt x="26558" y="4185"/>
                  </a:lnTo>
                  <a:cubicBezTo>
                    <a:pt x="26558" y="4475"/>
                    <a:pt x="26351" y="4724"/>
                    <a:pt x="26061" y="4724"/>
                  </a:cubicBezTo>
                  <a:lnTo>
                    <a:pt x="24362" y="4724"/>
                  </a:lnTo>
                  <a:cubicBezTo>
                    <a:pt x="24072" y="4724"/>
                    <a:pt x="23865" y="4475"/>
                    <a:pt x="23865" y="4185"/>
                  </a:cubicBezTo>
                  <a:lnTo>
                    <a:pt x="23865" y="2528"/>
                  </a:lnTo>
                  <a:cubicBezTo>
                    <a:pt x="23865" y="2238"/>
                    <a:pt x="24072" y="1990"/>
                    <a:pt x="24362" y="1990"/>
                  </a:cubicBezTo>
                  <a:close/>
                  <a:moveTo>
                    <a:pt x="5345" y="26724"/>
                  </a:moveTo>
                  <a:cubicBezTo>
                    <a:pt x="5635" y="26724"/>
                    <a:pt x="5842" y="26972"/>
                    <a:pt x="5842" y="27262"/>
                  </a:cubicBezTo>
                  <a:lnTo>
                    <a:pt x="5842" y="28920"/>
                  </a:lnTo>
                  <a:cubicBezTo>
                    <a:pt x="5842" y="29210"/>
                    <a:pt x="5635" y="29458"/>
                    <a:pt x="5345" y="29458"/>
                  </a:cubicBezTo>
                  <a:lnTo>
                    <a:pt x="3647" y="29458"/>
                  </a:lnTo>
                  <a:cubicBezTo>
                    <a:pt x="3357" y="29458"/>
                    <a:pt x="3149" y="29210"/>
                    <a:pt x="3149" y="28920"/>
                  </a:cubicBezTo>
                  <a:lnTo>
                    <a:pt x="3149" y="27262"/>
                  </a:lnTo>
                  <a:cubicBezTo>
                    <a:pt x="3149" y="26972"/>
                    <a:pt x="3357" y="26724"/>
                    <a:pt x="3647" y="26724"/>
                  </a:cubicBezTo>
                  <a:close/>
                  <a:moveTo>
                    <a:pt x="10524" y="26724"/>
                  </a:moveTo>
                  <a:cubicBezTo>
                    <a:pt x="10814" y="26724"/>
                    <a:pt x="11021" y="26972"/>
                    <a:pt x="11021" y="27262"/>
                  </a:cubicBezTo>
                  <a:lnTo>
                    <a:pt x="11021" y="28920"/>
                  </a:lnTo>
                  <a:cubicBezTo>
                    <a:pt x="11021" y="29210"/>
                    <a:pt x="10814" y="29458"/>
                    <a:pt x="10524" y="29458"/>
                  </a:cubicBezTo>
                  <a:lnTo>
                    <a:pt x="8825" y="29458"/>
                  </a:lnTo>
                  <a:cubicBezTo>
                    <a:pt x="8535" y="29458"/>
                    <a:pt x="8328" y="29210"/>
                    <a:pt x="8328" y="28920"/>
                  </a:cubicBezTo>
                  <a:lnTo>
                    <a:pt x="8328" y="27262"/>
                  </a:lnTo>
                  <a:cubicBezTo>
                    <a:pt x="8328" y="26972"/>
                    <a:pt x="8535" y="26724"/>
                    <a:pt x="8825" y="26724"/>
                  </a:cubicBezTo>
                  <a:close/>
                  <a:moveTo>
                    <a:pt x="1" y="1"/>
                  </a:moveTo>
                  <a:lnTo>
                    <a:pt x="125" y="31198"/>
                  </a:lnTo>
                  <a:lnTo>
                    <a:pt x="8535" y="31198"/>
                  </a:lnTo>
                  <a:cubicBezTo>
                    <a:pt x="8810" y="31198"/>
                    <a:pt x="9270" y="31252"/>
                    <a:pt x="9816" y="31252"/>
                  </a:cubicBezTo>
                  <a:cubicBezTo>
                    <a:pt x="11664" y="31252"/>
                    <a:pt x="14501" y="30636"/>
                    <a:pt x="14501" y="25232"/>
                  </a:cubicBezTo>
                  <a:cubicBezTo>
                    <a:pt x="14501" y="18231"/>
                    <a:pt x="17443" y="17195"/>
                    <a:pt x="24196" y="17195"/>
                  </a:cubicBezTo>
                  <a:cubicBezTo>
                    <a:pt x="30908" y="17195"/>
                    <a:pt x="29872" y="10110"/>
                    <a:pt x="29872" y="10110"/>
                  </a:cubicBezTo>
                  <a:lnTo>
                    <a:pt x="29872" y="1"/>
                  </a:ln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322975" y="4379325"/>
              <a:ext cx="165750" cy="906325"/>
            </a:xfrm>
            <a:custGeom>
              <a:avLst/>
              <a:gdLst/>
              <a:ahLst/>
              <a:cxnLst/>
              <a:rect l="l" t="t" r="r" b="b"/>
              <a:pathLst>
                <a:path w="6630" h="36253" extrusionOk="0">
                  <a:moveTo>
                    <a:pt x="1" y="0"/>
                  </a:moveTo>
                  <a:lnTo>
                    <a:pt x="1" y="36252"/>
                  </a:lnTo>
                  <a:lnTo>
                    <a:pt x="6630" y="36252"/>
                  </a:lnTo>
                  <a:lnTo>
                    <a:pt x="6630" y="0"/>
                  </a:ln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853775" y="4068600"/>
              <a:ext cx="420550" cy="216500"/>
            </a:xfrm>
            <a:custGeom>
              <a:avLst/>
              <a:gdLst/>
              <a:ahLst/>
              <a:cxnLst/>
              <a:rect l="l" t="t" r="r" b="b"/>
              <a:pathLst>
                <a:path w="16822" h="8660" extrusionOk="0">
                  <a:moveTo>
                    <a:pt x="2610" y="0"/>
                  </a:moveTo>
                  <a:cubicBezTo>
                    <a:pt x="1160" y="0"/>
                    <a:pt x="0" y="1160"/>
                    <a:pt x="0" y="2569"/>
                  </a:cubicBezTo>
                  <a:lnTo>
                    <a:pt x="0" y="6090"/>
                  </a:lnTo>
                  <a:cubicBezTo>
                    <a:pt x="0" y="7499"/>
                    <a:pt x="1160" y="8659"/>
                    <a:pt x="2610" y="8659"/>
                  </a:cubicBezTo>
                  <a:lnTo>
                    <a:pt x="14253" y="8659"/>
                  </a:lnTo>
                  <a:cubicBezTo>
                    <a:pt x="15703" y="8659"/>
                    <a:pt x="16821" y="7499"/>
                    <a:pt x="16821" y="6090"/>
                  </a:cubicBezTo>
                  <a:lnTo>
                    <a:pt x="16821" y="2569"/>
                  </a:lnTo>
                  <a:cubicBezTo>
                    <a:pt x="16821" y="1160"/>
                    <a:pt x="15703" y="0"/>
                    <a:pt x="14253"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807150" y="4321325"/>
              <a:ext cx="539675" cy="1035800"/>
            </a:xfrm>
            <a:custGeom>
              <a:avLst/>
              <a:gdLst/>
              <a:ahLst/>
              <a:cxnLst/>
              <a:rect l="l" t="t" r="r" b="b"/>
              <a:pathLst>
                <a:path w="21587" h="41432" extrusionOk="0">
                  <a:moveTo>
                    <a:pt x="1" y="0"/>
                  </a:moveTo>
                  <a:lnTo>
                    <a:pt x="1" y="41431"/>
                  </a:lnTo>
                  <a:lnTo>
                    <a:pt x="21587" y="41431"/>
                  </a:lnTo>
                  <a:lnTo>
                    <a:pt x="21587" y="0"/>
                  </a:lnTo>
                  <a:close/>
                </a:path>
              </a:pathLst>
            </a:custGeom>
            <a:solidFill>
              <a:schemeClr val="accent3"/>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904525" y="4106925"/>
              <a:ext cx="51800" cy="127425"/>
            </a:xfrm>
            <a:custGeom>
              <a:avLst/>
              <a:gdLst/>
              <a:ahLst/>
              <a:cxnLst/>
              <a:rect l="l" t="t" r="r" b="b"/>
              <a:pathLst>
                <a:path w="2072" h="5097" extrusionOk="0">
                  <a:moveTo>
                    <a:pt x="1036" y="0"/>
                  </a:moveTo>
                  <a:cubicBezTo>
                    <a:pt x="456" y="0"/>
                    <a:pt x="0" y="456"/>
                    <a:pt x="0" y="1036"/>
                  </a:cubicBezTo>
                  <a:lnTo>
                    <a:pt x="0" y="4060"/>
                  </a:lnTo>
                  <a:cubicBezTo>
                    <a:pt x="0" y="4640"/>
                    <a:pt x="456" y="5096"/>
                    <a:pt x="1036" y="5096"/>
                  </a:cubicBezTo>
                  <a:cubicBezTo>
                    <a:pt x="1616" y="5096"/>
                    <a:pt x="2072" y="4640"/>
                    <a:pt x="2072" y="4060"/>
                  </a:cubicBezTo>
                  <a:lnTo>
                    <a:pt x="2072" y="1036"/>
                  </a:lnTo>
                  <a:cubicBezTo>
                    <a:pt x="2072" y="456"/>
                    <a:pt x="1616" y="0"/>
                    <a:pt x="1036"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990500" y="4106925"/>
              <a:ext cx="51800" cy="127425"/>
            </a:xfrm>
            <a:custGeom>
              <a:avLst/>
              <a:gdLst/>
              <a:ahLst/>
              <a:cxnLst/>
              <a:rect l="l" t="t" r="r" b="b"/>
              <a:pathLst>
                <a:path w="2072" h="5097" extrusionOk="0">
                  <a:moveTo>
                    <a:pt x="1036" y="0"/>
                  </a:moveTo>
                  <a:cubicBezTo>
                    <a:pt x="497" y="0"/>
                    <a:pt x="0" y="456"/>
                    <a:pt x="0" y="1036"/>
                  </a:cubicBezTo>
                  <a:lnTo>
                    <a:pt x="0" y="4060"/>
                  </a:lnTo>
                  <a:cubicBezTo>
                    <a:pt x="0" y="4640"/>
                    <a:pt x="497" y="5096"/>
                    <a:pt x="1036" y="5096"/>
                  </a:cubicBezTo>
                  <a:cubicBezTo>
                    <a:pt x="1616" y="5096"/>
                    <a:pt x="2072" y="4640"/>
                    <a:pt x="2072" y="4060"/>
                  </a:cubicBezTo>
                  <a:lnTo>
                    <a:pt x="2072" y="1036"/>
                  </a:lnTo>
                  <a:cubicBezTo>
                    <a:pt x="2072" y="456"/>
                    <a:pt x="1616" y="0"/>
                    <a:pt x="1036"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075425" y="4106925"/>
              <a:ext cx="51825" cy="127425"/>
            </a:xfrm>
            <a:custGeom>
              <a:avLst/>
              <a:gdLst/>
              <a:ahLst/>
              <a:cxnLst/>
              <a:rect l="l" t="t" r="r" b="b"/>
              <a:pathLst>
                <a:path w="2073" h="5097" extrusionOk="0">
                  <a:moveTo>
                    <a:pt x="1036" y="0"/>
                  </a:moveTo>
                  <a:cubicBezTo>
                    <a:pt x="456" y="0"/>
                    <a:pt x="1" y="456"/>
                    <a:pt x="1" y="1036"/>
                  </a:cubicBezTo>
                  <a:lnTo>
                    <a:pt x="1" y="4060"/>
                  </a:lnTo>
                  <a:cubicBezTo>
                    <a:pt x="1" y="4640"/>
                    <a:pt x="456" y="5096"/>
                    <a:pt x="1036" y="5096"/>
                  </a:cubicBezTo>
                  <a:cubicBezTo>
                    <a:pt x="1575" y="5096"/>
                    <a:pt x="2072" y="4640"/>
                    <a:pt x="2072" y="4060"/>
                  </a:cubicBezTo>
                  <a:lnTo>
                    <a:pt x="2072" y="1036"/>
                  </a:lnTo>
                  <a:cubicBezTo>
                    <a:pt x="2072" y="456"/>
                    <a:pt x="1575" y="0"/>
                    <a:pt x="1036"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167600" y="4106925"/>
              <a:ext cx="51825" cy="127425"/>
            </a:xfrm>
            <a:custGeom>
              <a:avLst/>
              <a:gdLst/>
              <a:ahLst/>
              <a:cxnLst/>
              <a:rect l="l" t="t" r="r" b="b"/>
              <a:pathLst>
                <a:path w="2073" h="5097" extrusionOk="0">
                  <a:moveTo>
                    <a:pt x="1037" y="0"/>
                  </a:moveTo>
                  <a:cubicBezTo>
                    <a:pt x="457" y="0"/>
                    <a:pt x="1" y="456"/>
                    <a:pt x="1" y="1036"/>
                  </a:cubicBezTo>
                  <a:lnTo>
                    <a:pt x="1" y="4060"/>
                  </a:lnTo>
                  <a:cubicBezTo>
                    <a:pt x="1" y="4640"/>
                    <a:pt x="457" y="5096"/>
                    <a:pt x="1037" y="5096"/>
                  </a:cubicBezTo>
                  <a:cubicBezTo>
                    <a:pt x="1617" y="5096"/>
                    <a:pt x="2072" y="4640"/>
                    <a:pt x="2072" y="4060"/>
                  </a:cubicBezTo>
                  <a:lnTo>
                    <a:pt x="2072" y="1036"/>
                  </a:lnTo>
                  <a:cubicBezTo>
                    <a:pt x="2072" y="456"/>
                    <a:pt x="1617" y="0"/>
                    <a:pt x="1037"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075425" y="4321325"/>
              <a:ext cx="271400" cy="1035800"/>
            </a:xfrm>
            <a:custGeom>
              <a:avLst/>
              <a:gdLst/>
              <a:ahLst/>
              <a:cxnLst/>
              <a:rect l="l" t="t" r="r" b="b"/>
              <a:pathLst>
                <a:path w="10856" h="41432" extrusionOk="0">
                  <a:moveTo>
                    <a:pt x="1" y="0"/>
                  </a:moveTo>
                  <a:lnTo>
                    <a:pt x="1" y="41431"/>
                  </a:lnTo>
                  <a:lnTo>
                    <a:pt x="10856" y="41431"/>
                  </a:lnTo>
                  <a:lnTo>
                    <a:pt x="10856" y="0"/>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725325" y="5321875"/>
              <a:ext cx="686750" cy="155400"/>
            </a:xfrm>
            <a:custGeom>
              <a:avLst/>
              <a:gdLst/>
              <a:ahLst/>
              <a:cxnLst/>
              <a:rect l="l" t="t" r="r" b="b"/>
              <a:pathLst>
                <a:path w="27470" h="6216" extrusionOk="0">
                  <a:moveTo>
                    <a:pt x="2611" y="1"/>
                  </a:moveTo>
                  <a:cubicBezTo>
                    <a:pt x="1161" y="1"/>
                    <a:pt x="1" y="1161"/>
                    <a:pt x="1" y="2611"/>
                  </a:cubicBezTo>
                  <a:lnTo>
                    <a:pt x="1" y="3646"/>
                  </a:lnTo>
                  <a:cubicBezTo>
                    <a:pt x="1" y="5055"/>
                    <a:pt x="1161" y="6215"/>
                    <a:pt x="2611" y="6215"/>
                  </a:cubicBezTo>
                  <a:lnTo>
                    <a:pt x="24860" y="6215"/>
                  </a:lnTo>
                  <a:cubicBezTo>
                    <a:pt x="26310" y="6215"/>
                    <a:pt x="27470" y="5055"/>
                    <a:pt x="27470" y="3646"/>
                  </a:cubicBezTo>
                  <a:lnTo>
                    <a:pt x="27470" y="2611"/>
                  </a:lnTo>
                  <a:cubicBezTo>
                    <a:pt x="27470" y="1161"/>
                    <a:pt x="26310" y="1"/>
                    <a:pt x="24860" y="1"/>
                  </a:cubicBezTo>
                  <a:close/>
                </a:path>
              </a:pathLst>
            </a:custGeom>
            <a:solidFill>
              <a:schemeClr val="l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725325" y="4182525"/>
              <a:ext cx="686750" cy="155400"/>
            </a:xfrm>
            <a:custGeom>
              <a:avLst/>
              <a:gdLst/>
              <a:ahLst/>
              <a:cxnLst/>
              <a:rect l="l" t="t" r="r" b="b"/>
              <a:pathLst>
                <a:path w="27470" h="6216" extrusionOk="0">
                  <a:moveTo>
                    <a:pt x="2611" y="1"/>
                  </a:moveTo>
                  <a:cubicBezTo>
                    <a:pt x="1161" y="1"/>
                    <a:pt x="1" y="1161"/>
                    <a:pt x="1" y="2611"/>
                  </a:cubicBezTo>
                  <a:lnTo>
                    <a:pt x="1" y="3646"/>
                  </a:lnTo>
                  <a:cubicBezTo>
                    <a:pt x="1" y="5055"/>
                    <a:pt x="1161" y="6215"/>
                    <a:pt x="2611" y="6215"/>
                  </a:cubicBezTo>
                  <a:lnTo>
                    <a:pt x="24860" y="6215"/>
                  </a:lnTo>
                  <a:cubicBezTo>
                    <a:pt x="26310" y="6215"/>
                    <a:pt x="27470" y="5055"/>
                    <a:pt x="27470" y="3646"/>
                  </a:cubicBezTo>
                  <a:lnTo>
                    <a:pt x="27470" y="2611"/>
                  </a:lnTo>
                  <a:cubicBezTo>
                    <a:pt x="27470" y="1161"/>
                    <a:pt x="26310" y="1"/>
                    <a:pt x="24860" y="1"/>
                  </a:cubicBezTo>
                  <a:close/>
                </a:path>
              </a:pathLst>
            </a:custGeom>
            <a:solidFill>
              <a:schemeClr val="l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33;p2"/>
          <p:cNvSpPr/>
          <p:nvPr/>
        </p:nvSpPr>
        <p:spPr>
          <a:xfrm>
            <a:off x="1716100" y="1185325"/>
            <a:ext cx="64800" cy="12912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59850" y="1185325"/>
            <a:ext cx="64800" cy="6852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 name="Google Shape;35;p2"/>
          <p:cNvGrpSpPr/>
          <p:nvPr/>
        </p:nvGrpSpPr>
        <p:grpSpPr>
          <a:xfrm>
            <a:off x="739512" y="4106350"/>
            <a:ext cx="459651" cy="339600"/>
            <a:chOff x="4705441" y="434172"/>
            <a:chExt cx="384163" cy="283804"/>
          </a:xfrm>
        </p:grpSpPr>
        <p:sp>
          <p:nvSpPr>
            <p:cNvPr id="36" name="Google Shape;36;p2"/>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79"/>
        <p:cNvGrpSpPr/>
        <p:nvPr/>
      </p:nvGrpSpPr>
      <p:grpSpPr>
        <a:xfrm>
          <a:off x="0" y="0"/>
          <a:ext cx="0" cy="0"/>
          <a:chOff x="0" y="0"/>
          <a:chExt cx="0" cy="0"/>
        </a:xfrm>
      </p:grpSpPr>
      <p:sp>
        <p:nvSpPr>
          <p:cNvPr id="280" name="Google Shape;280;p11"/>
          <p:cNvSpPr txBox="1">
            <a:spLocks noGrp="1"/>
          </p:cNvSpPr>
          <p:nvPr>
            <p:ph type="title" hasCustomPrompt="1"/>
          </p:nvPr>
        </p:nvSpPr>
        <p:spPr>
          <a:xfrm>
            <a:off x="1023050" y="606713"/>
            <a:ext cx="7098000" cy="1729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1" name="Google Shape;281;p11"/>
          <p:cNvSpPr txBox="1">
            <a:spLocks noGrp="1"/>
          </p:cNvSpPr>
          <p:nvPr>
            <p:ph type="body" idx="1"/>
          </p:nvPr>
        </p:nvSpPr>
        <p:spPr>
          <a:xfrm>
            <a:off x="1023050" y="2469838"/>
            <a:ext cx="7098000" cy="408900"/>
          </a:xfrm>
          <a:prstGeom prst="rect">
            <a:avLst/>
          </a:prstGeom>
        </p:spPr>
        <p:txBody>
          <a:bodyPr spcFirstLastPara="1" wrap="square" lIns="91425" tIns="91425" rIns="91425" bIns="91425" anchor="t" anchorCtr="0">
            <a:noAutofit/>
          </a:bodyPr>
          <a:lstStyle>
            <a:lvl1pPr marL="457200" lvl="0" indent="-330200" algn="ctr">
              <a:spcBef>
                <a:spcPts val="0"/>
              </a:spcBef>
              <a:spcAft>
                <a:spcPts val="0"/>
              </a:spcAft>
              <a:buSzPts val="1600"/>
              <a:buChar char="●"/>
              <a:defRPr/>
            </a:lvl1pPr>
            <a:lvl2pPr marL="914400" lvl="1" indent="-330200" algn="ctr">
              <a:spcBef>
                <a:spcPts val="0"/>
              </a:spcBef>
              <a:spcAft>
                <a:spcPts val="0"/>
              </a:spcAft>
              <a:buSzPts val="1600"/>
              <a:buChar char="○"/>
              <a:defRPr/>
            </a:lvl2pPr>
            <a:lvl3pPr marL="1371600" lvl="2" indent="-330200" algn="ctr">
              <a:spcBef>
                <a:spcPts val="0"/>
              </a:spcBef>
              <a:spcAft>
                <a:spcPts val="0"/>
              </a:spcAft>
              <a:buSzPts val="1600"/>
              <a:buChar char="■"/>
              <a:defRPr/>
            </a:lvl3pPr>
            <a:lvl4pPr marL="1828800" lvl="3" indent="-330200" algn="ctr">
              <a:spcBef>
                <a:spcPts val="0"/>
              </a:spcBef>
              <a:spcAft>
                <a:spcPts val="0"/>
              </a:spcAft>
              <a:buSzPts val="1600"/>
              <a:buChar char="●"/>
              <a:defRPr/>
            </a:lvl4pPr>
            <a:lvl5pPr marL="2286000" lvl="4" indent="-330200" algn="ctr">
              <a:spcBef>
                <a:spcPts val="0"/>
              </a:spcBef>
              <a:spcAft>
                <a:spcPts val="0"/>
              </a:spcAft>
              <a:buSzPts val="1600"/>
              <a:buChar char="○"/>
              <a:defRPr/>
            </a:lvl5pPr>
            <a:lvl6pPr marL="2743200" lvl="5" indent="-330200" algn="ctr">
              <a:spcBef>
                <a:spcPts val="0"/>
              </a:spcBef>
              <a:spcAft>
                <a:spcPts val="0"/>
              </a:spcAft>
              <a:buSzPts val="1600"/>
              <a:buChar char="■"/>
              <a:defRPr/>
            </a:lvl6pPr>
            <a:lvl7pPr marL="3200400" lvl="6" indent="-330200" algn="ctr">
              <a:spcBef>
                <a:spcPts val="0"/>
              </a:spcBef>
              <a:spcAft>
                <a:spcPts val="0"/>
              </a:spcAft>
              <a:buSzPts val="1600"/>
              <a:buChar char="●"/>
              <a:defRPr/>
            </a:lvl7pPr>
            <a:lvl8pPr marL="3657600" lvl="7" indent="-330200" algn="ctr">
              <a:spcBef>
                <a:spcPts val="0"/>
              </a:spcBef>
              <a:spcAft>
                <a:spcPts val="0"/>
              </a:spcAft>
              <a:buSzPts val="1600"/>
              <a:buChar char="○"/>
              <a:defRPr/>
            </a:lvl8pPr>
            <a:lvl9pPr marL="4114800" lvl="8" indent="-330200" algn="ctr">
              <a:spcBef>
                <a:spcPts val="0"/>
              </a:spcBef>
              <a:spcAft>
                <a:spcPts val="0"/>
              </a:spcAft>
              <a:buSzPts val="1600"/>
              <a:buChar char="■"/>
              <a:defRPr/>
            </a:lvl9pPr>
          </a:lstStyle>
          <a:p>
            <a:endParaRPr/>
          </a:p>
        </p:txBody>
      </p:sp>
      <p:sp>
        <p:nvSpPr>
          <p:cNvPr id="282" name="Google Shape;282;p11"/>
          <p:cNvSpPr/>
          <p:nvPr/>
        </p:nvSpPr>
        <p:spPr>
          <a:xfrm>
            <a:off x="1318600" y="2936050"/>
            <a:ext cx="7620900" cy="1999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 name="Google Shape;283;p11"/>
          <p:cNvGrpSpPr/>
          <p:nvPr/>
        </p:nvGrpSpPr>
        <p:grpSpPr>
          <a:xfrm>
            <a:off x="1318537" y="4166050"/>
            <a:ext cx="7620651" cy="769200"/>
            <a:chOff x="3005675" y="4166050"/>
            <a:chExt cx="5933700" cy="769200"/>
          </a:xfrm>
        </p:grpSpPr>
        <p:sp>
          <p:nvSpPr>
            <p:cNvPr id="284" name="Google Shape;284;p11"/>
            <p:cNvSpPr/>
            <p:nvPr/>
          </p:nvSpPr>
          <p:spPr>
            <a:xfrm flipH="1">
              <a:off x="3005675" y="4166050"/>
              <a:ext cx="5933700" cy="769200"/>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flipH="1">
              <a:off x="4780175" y="4396049"/>
              <a:ext cx="4159200" cy="5391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flipH="1">
              <a:off x="5057825" y="4432215"/>
              <a:ext cx="3880800" cy="502502"/>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 name="Google Shape;287;p11"/>
          <p:cNvSpPr/>
          <p:nvPr/>
        </p:nvSpPr>
        <p:spPr>
          <a:xfrm rot="-269131">
            <a:off x="3303926" y="4838830"/>
            <a:ext cx="1473012" cy="143231"/>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810100" y="2935900"/>
            <a:ext cx="508500" cy="12201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flipH="1">
            <a:off x="420047" y="2412538"/>
            <a:ext cx="390000" cy="5235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flipH="1">
            <a:off x="208488" y="2412538"/>
            <a:ext cx="211500" cy="5235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11"/>
          <p:cNvGrpSpPr/>
          <p:nvPr/>
        </p:nvGrpSpPr>
        <p:grpSpPr>
          <a:xfrm>
            <a:off x="3966536" y="3700753"/>
            <a:ext cx="1214810" cy="1168932"/>
            <a:chOff x="613195" y="436575"/>
            <a:chExt cx="4056128" cy="3902946"/>
          </a:xfrm>
        </p:grpSpPr>
        <p:sp>
          <p:nvSpPr>
            <p:cNvPr id="292" name="Google Shape;292;p11"/>
            <p:cNvSpPr/>
            <p:nvPr/>
          </p:nvSpPr>
          <p:spPr>
            <a:xfrm>
              <a:off x="613195" y="436575"/>
              <a:ext cx="4056128" cy="3902946"/>
            </a:xfrm>
            <a:custGeom>
              <a:avLst/>
              <a:gdLst/>
              <a:ahLst/>
              <a:cxnLst/>
              <a:rect l="l" t="t" r="r" b="b"/>
              <a:pathLst>
                <a:path w="39295" h="37811" extrusionOk="0">
                  <a:moveTo>
                    <a:pt x="20401" y="1638"/>
                  </a:moveTo>
                  <a:cubicBezTo>
                    <a:pt x="22623" y="1638"/>
                    <a:pt x="24862" y="2067"/>
                    <a:pt x="26995" y="2950"/>
                  </a:cubicBezTo>
                  <a:cubicBezTo>
                    <a:pt x="33447" y="5621"/>
                    <a:pt x="37656" y="11923"/>
                    <a:pt x="37656" y="18904"/>
                  </a:cubicBezTo>
                  <a:cubicBezTo>
                    <a:pt x="37656" y="28457"/>
                    <a:pt x="29918" y="36194"/>
                    <a:pt x="20391" y="36194"/>
                  </a:cubicBezTo>
                  <a:cubicBezTo>
                    <a:pt x="13384" y="36194"/>
                    <a:pt x="7083" y="31985"/>
                    <a:pt x="4412" y="25533"/>
                  </a:cubicBezTo>
                  <a:cubicBezTo>
                    <a:pt x="1740" y="19081"/>
                    <a:pt x="3227" y="11645"/>
                    <a:pt x="8167" y="6705"/>
                  </a:cubicBezTo>
                  <a:cubicBezTo>
                    <a:pt x="11474" y="3398"/>
                    <a:pt x="15900" y="1638"/>
                    <a:pt x="20401" y="1638"/>
                  </a:cubicBezTo>
                  <a:close/>
                  <a:moveTo>
                    <a:pt x="20391" y="1"/>
                  </a:moveTo>
                  <a:cubicBezTo>
                    <a:pt x="12729" y="1"/>
                    <a:pt x="5848" y="4613"/>
                    <a:pt x="2924" y="11671"/>
                  </a:cubicBezTo>
                  <a:cubicBezTo>
                    <a:pt x="1" y="18753"/>
                    <a:pt x="1614" y="26869"/>
                    <a:pt x="7008" y="32288"/>
                  </a:cubicBezTo>
                  <a:cubicBezTo>
                    <a:pt x="10631" y="35894"/>
                    <a:pt x="15460" y="37810"/>
                    <a:pt x="20379" y="37810"/>
                  </a:cubicBezTo>
                  <a:cubicBezTo>
                    <a:pt x="22817" y="37810"/>
                    <a:pt x="25278" y="37340"/>
                    <a:pt x="27625" y="36371"/>
                  </a:cubicBezTo>
                  <a:cubicBezTo>
                    <a:pt x="34682" y="33447"/>
                    <a:pt x="39294" y="26566"/>
                    <a:pt x="39294" y="18904"/>
                  </a:cubicBezTo>
                  <a:cubicBezTo>
                    <a:pt x="39294" y="8470"/>
                    <a:pt x="30826" y="1"/>
                    <a:pt x="20391" y="1"/>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a:off x="792699" y="605757"/>
              <a:ext cx="3707546" cy="3567060"/>
            </a:xfrm>
            <a:custGeom>
              <a:avLst/>
              <a:gdLst/>
              <a:ahLst/>
              <a:cxnLst/>
              <a:rect l="l" t="t" r="r" b="b"/>
              <a:pathLst>
                <a:path w="35918" h="34557" extrusionOk="0">
                  <a:moveTo>
                    <a:pt x="18648" y="740"/>
                  </a:moveTo>
                  <a:cubicBezTo>
                    <a:pt x="20778" y="740"/>
                    <a:pt x="22928" y="1149"/>
                    <a:pt x="24978" y="1991"/>
                  </a:cubicBezTo>
                  <a:cubicBezTo>
                    <a:pt x="31153" y="4562"/>
                    <a:pt x="35186" y="10586"/>
                    <a:pt x="35186" y="17265"/>
                  </a:cubicBezTo>
                  <a:cubicBezTo>
                    <a:pt x="35186" y="26414"/>
                    <a:pt x="27776" y="33825"/>
                    <a:pt x="18652" y="33825"/>
                  </a:cubicBezTo>
                  <a:cubicBezTo>
                    <a:pt x="11948" y="33825"/>
                    <a:pt x="5924" y="29792"/>
                    <a:pt x="3353" y="23617"/>
                  </a:cubicBezTo>
                  <a:cubicBezTo>
                    <a:pt x="807" y="17416"/>
                    <a:pt x="2219" y="10309"/>
                    <a:pt x="6932" y="5570"/>
                  </a:cubicBezTo>
                  <a:cubicBezTo>
                    <a:pt x="10103" y="2416"/>
                    <a:pt x="14336" y="740"/>
                    <a:pt x="18648" y="740"/>
                  </a:cubicBezTo>
                  <a:close/>
                  <a:moveTo>
                    <a:pt x="18652" y="0"/>
                  </a:moveTo>
                  <a:cubicBezTo>
                    <a:pt x="11645" y="0"/>
                    <a:pt x="5344" y="4209"/>
                    <a:pt x="2673" y="10662"/>
                  </a:cubicBezTo>
                  <a:cubicBezTo>
                    <a:pt x="1" y="17114"/>
                    <a:pt x="1488" y="24549"/>
                    <a:pt x="6428" y="29489"/>
                  </a:cubicBezTo>
                  <a:cubicBezTo>
                    <a:pt x="9735" y="32797"/>
                    <a:pt x="14161" y="34556"/>
                    <a:pt x="18662" y="34556"/>
                  </a:cubicBezTo>
                  <a:cubicBezTo>
                    <a:pt x="20884" y="34556"/>
                    <a:pt x="23123" y="34128"/>
                    <a:pt x="25256" y="33245"/>
                  </a:cubicBezTo>
                  <a:cubicBezTo>
                    <a:pt x="31708" y="30548"/>
                    <a:pt x="35917" y="24272"/>
                    <a:pt x="35917" y="17265"/>
                  </a:cubicBezTo>
                  <a:cubicBezTo>
                    <a:pt x="35917" y="7738"/>
                    <a:pt x="28179" y="0"/>
                    <a:pt x="18652"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1008640" y="681213"/>
              <a:ext cx="3416149" cy="3416045"/>
            </a:xfrm>
            <a:custGeom>
              <a:avLst/>
              <a:gdLst/>
              <a:ahLst/>
              <a:cxnLst/>
              <a:rect l="l" t="t" r="r" b="b"/>
              <a:pathLst>
                <a:path w="33095" h="33094" extrusionOk="0">
                  <a:moveTo>
                    <a:pt x="16560" y="0"/>
                  </a:moveTo>
                  <a:cubicBezTo>
                    <a:pt x="7411" y="0"/>
                    <a:pt x="1" y="7410"/>
                    <a:pt x="1" y="16534"/>
                  </a:cubicBezTo>
                  <a:cubicBezTo>
                    <a:pt x="1" y="25683"/>
                    <a:pt x="7411" y="33094"/>
                    <a:pt x="16560" y="33094"/>
                  </a:cubicBezTo>
                  <a:cubicBezTo>
                    <a:pt x="25684" y="33094"/>
                    <a:pt x="33094" y="25683"/>
                    <a:pt x="33094" y="16534"/>
                  </a:cubicBezTo>
                  <a:cubicBezTo>
                    <a:pt x="33094" y="7410"/>
                    <a:pt x="25684" y="0"/>
                    <a:pt x="16560" y="0"/>
                  </a:cubicBezTo>
                  <a:close/>
                </a:path>
              </a:pathLst>
            </a:custGeom>
            <a:solidFill>
              <a:srgbClr val="FFF2F2">
                <a:alpha val="63690"/>
              </a:srgbClr>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2676303" y="486019"/>
              <a:ext cx="80823" cy="80823"/>
            </a:xfrm>
            <a:custGeom>
              <a:avLst/>
              <a:gdLst/>
              <a:ahLst/>
              <a:cxnLst/>
              <a:rect l="l" t="t" r="r" b="b"/>
              <a:pathLst>
                <a:path w="783" h="783" extrusionOk="0">
                  <a:moveTo>
                    <a:pt x="404" y="1"/>
                  </a:moveTo>
                  <a:cubicBezTo>
                    <a:pt x="177" y="1"/>
                    <a:pt x="1" y="177"/>
                    <a:pt x="1" y="404"/>
                  </a:cubicBezTo>
                  <a:cubicBezTo>
                    <a:pt x="1" y="606"/>
                    <a:pt x="177" y="782"/>
                    <a:pt x="404" y="782"/>
                  </a:cubicBezTo>
                  <a:cubicBezTo>
                    <a:pt x="606" y="782"/>
                    <a:pt x="782" y="606"/>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2676303" y="4214209"/>
              <a:ext cx="80823" cy="83404"/>
            </a:xfrm>
            <a:custGeom>
              <a:avLst/>
              <a:gdLst/>
              <a:ahLst/>
              <a:cxnLst/>
              <a:rect l="l" t="t" r="r" b="b"/>
              <a:pathLst>
                <a:path w="783" h="808" extrusionOk="0">
                  <a:moveTo>
                    <a:pt x="404" y="1"/>
                  </a:moveTo>
                  <a:cubicBezTo>
                    <a:pt x="177" y="1"/>
                    <a:pt x="1" y="177"/>
                    <a:pt x="1" y="404"/>
                  </a:cubicBezTo>
                  <a:cubicBezTo>
                    <a:pt x="1" y="631"/>
                    <a:pt x="177" y="807"/>
                    <a:pt x="404" y="807"/>
                  </a:cubicBezTo>
                  <a:cubicBezTo>
                    <a:pt x="606" y="807"/>
                    <a:pt x="782" y="631"/>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4541740" y="2351456"/>
              <a:ext cx="80720" cy="80720"/>
            </a:xfrm>
            <a:custGeom>
              <a:avLst/>
              <a:gdLst/>
              <a:ahLst/>
              <a:cxnLst/>
              <a:rect l="l" t="t" r="r" b="b"/>
              <a:pathLst>
                <a:path w="782" h="782" extrusionOk="0">
                  <a:moveTo>
                    <a:pt x="378" y="0"/>
                  </a:moveTo>
                  <a:cubicBezTo>
                    <a:pt x="152" y="0"/>
                    <a:pt x="0" y="177"/>
                    <a:pt x="0" y="378"/>
                  </a:cubicBezTo>
                  <a:cubicBezTo>
                    <a:pt x="0" y="605"/>
                    <a:pt x="152" y="782"/>
                    <a:pt x="378" y="782"/>
                  </a:cubicBezTo>
                  <a:cubicBezTo>
                    <a:pt x="605" y="782"/>
                    <a:pt x="782" y="605"/>
                    <a:pt x="782" y="378"/>
                  </a:cubicBezTo>
                  <a:cubicBezTo>
                    <a:pt x="782" y="177"/>
                    <a:pt x="605" y="0"/>
                    <a:pt x="378"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a:off x="810969" y="2351456"/>
              <a:ext cx="80720" cy="80720"/>
            </a:xfrm>
            <a:custGeom>
              <a:avLst/>
              <a:gdLst/>
              <a:ahLst/>
              <a:cxnLst/>
              <a:rect l="l" t="t" r="r" b="b"/>
              <a:pathLst>
                <a:path w="782" h="782" extrusionOk="0">
                  <a:moveTo>
                    <a:pt x="404" y="0"/>
                  </a:moveTo>
                  <a:cubicBezTo>
                    <a:pt x="177" y="0"/>
                    <a:pt x="0" y="177"/>
                    <a:pt x="0" y="378"/>
                  </a:cubicBezTo>
                  <a:cubicBezTo>
                    <a:pt x="0" y="605"/>
                    <a:pt x="177" y="782"/>
                    <a:pt x="404" y="782"/>
                  </a:cubicBezTo>
                  <a:cubicBezTo>
                    <a:pt x="630" y="782"/>
                    <a:pt x="782" y="605"/>
                    <a:pt x="782" y="378"/>
                  </a:cubicBezTo>
                  <a:cubicBezTo>
                    <a:pt x="782" y="177"/>
                    <a:pt x="630" y="0"/>
                    <a:pt x="40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a:off x="3979797" y="3670433"/>
              <a:ext cx="109313" cy="79481"/>
            </a:xfrm>
            <a:custGeom>
              <a:avLst/>
              <a:gdLst/>
              <a:ahLst/>
              <a:cxnLst/>
              <a:rect l="l" t="t" r="r" b="b"/>
              <a:pathLst>
                <a:path w="1059" h="770" extrusionOk="0">
                  <a:moveTo>
                    <a:pt x="529" y="1"/>
                  </a:moveTo>
                  <a:cubicBezTo>
                    <a:pt x="177" y="1"/>
                    <a:pt x="0" y="404"/>
                    <a:pt x="252" y="656"/>
                  </a:cubicBezTo>
                  <a:cubicBezTo>
                    <a:pt x="328" y="732"/>
                    <a:pt x="429" y="770"/>
                    <a:pt x="529" y="770"/>
                  </a:cubicBezTo>
                  <a:cubicBezTo>
                    <a:pt x="630" y="770"/>
                    <a:pt x="731" y="732"/>
                    <a:pt x="807" y="656"/>
                  </a:cubicBezTo>
                  <a:cubicBezTo>
                    <a:pt x="1059" y="404"/>
                    <a:pt x="882" y="1"/>
                    <a:pt x="529"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1"/>
            <p:cNvSpPr/>
            <p:nvPr/>
          </p:nvSpPr>
          <p:spPr>
            <a:xfrm>
              <a:off x="1354642" y="1032375"/>
              <a:ext cx="100848" cy="82062"/>
            </a:xfrm>
            <a:custGeom>
              <a:avLst/>
              <a:gdLst/>
              <a:ahLst/>
              <a:cxnLst/>
              <a:rect l="l" t="t" r="r" b="b"/>
              <a:pathLst>
                <a:path w="977" h="795" extrusionOk="0">
                  <a:moveTo>
                    <a:pt x="421" y="0"/>
                  </a:moveTo>
                  <a:cubicBezTo>
                    <a:pt x="330" y="0"/>
                    <a:pt x="235" y="38"/>
                    <a:pt x="152" y="127"/>
                  </a:cubicBezTo>
                  <a:cubicBezTo>
                    <a:pt x="1" y="278"/>
                    <a:pt x="1" y="530"/>
                    <a:pt x="152" y="681"/>
                  </a:cubicBezTo>
                  <a:cubicBezTo>
                    <a:pt x="228" y="757"/>
                    <a:pt x="322" y="795"/>
                    <a:pt x="420" y="795"/>
                  </a:cubicBezTo>
                  <a:cubicBezTo>
                    <a:pt x="518" y="795"/>
                    <a:pt x="618" y="757"/>
                    <a:pt x="707" y="681"/>
                  </a:cubicBezTo>
                  <a:cubicBezTo>
                    <a:pt x="976" y="392"/>
                    <a:pt x="716" y="0"/>
                    <a:pt x="42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1"/>
            <p:cNvSpPr/>
            <p:nvPr/>
          </p:nvSpPr>
          <p:spPr>
            <a:xfrm>
              <a:off x="1352062" y="3668678"/>
              <a:ext cx="85984" cy="81752"/>
            </a:xfrm>
            <a:custGeom>
              <a:avLst/>
              <a:gdLst/>
              <a:ahLst/>
              <a:cxnLst/>
              <a:rect l="l" t="t" r="r" b="b"/>
              <a:pathLst>
                <a:path w="833" h="792" extrusionOk="0">
                  <a:moveTo>
                    <a:pt x="441" y="0"/>
                  </a:moveTo>
                  <a:cubicBezTo>
                    <a:pt x="346" y="0"/>
                    <a:pt x="251" y="37"/>
                    <a:pt x="177" y="119"/>
                  </a:cubicBezTo>
                  <a:cubicBezTo>
                    <a:pt x="1" y="270"/>
                    <a:pt x="1" y="522"/>
                    <a:pt x="177" y="673"/>
                  </a:cubicBezTo>
                  <a:cubicBezTo>
                    <a:pt x="251" y="755"/>
                    <a:pt x="346" y="792"/>
                    <a:pt x="441" y="792"/>
                  </a:cubicBezTo>
                  <a:cubicBezTo>
                    <a:pt x="637" y="792"/>
                    <a:pt x="833" y="634"/>
                    <a:pt x="833" y="396"/>
                  </a:cubicBezTo>
                  <a:cubicBezTo>
                    <a:pt x="833" y="158"/>
                    <a:pt x="637"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1"/>
            <p:cNvSpPr/>
            <p:nvPr/>
          </p:nvSpPr>
          <p:spPr>
            <a:xfrm>
              <a:off x="3990222" y="1032375"/>
              <a:ext cx="102706" cy="82062"/>
            </a:xfrm>
            <a:custGeom>
              <a:avLst/>
              <a:gdLst/>
              <a:ahLst/>
              <a:cxnLst/>
              <a:rect l="l" t="t" r="r" b="b"/>
              <a:pathLst>
                <a:path w="995" h="795" extrusionOk="0">
                  <a:moveTo>
                    <a:pt x="434" y="0"/>
                  </a:moveTo>
                  <a:cubicBezTo>
                    <a:pt x="339" y="0"/>
                    <a:pt x="240" y="38"/>
                    <a:pt x="151" y="127"/>
                  </a:cubicBezTo>
                  <a:cubicBezTo>
                    <a:pt x="0" y="278"/>
                    <a:pt x="0" y="530"/>
                    <a:pt x="151" y="681"/>
                  </a:cubicBezTo>
                  <a:cubicBezTo>
                    <a:pt x="227" y="757"/>
                    <a:pt x="328" y="795"/>
                    <a:pt x="428" y="795"/>
                  </a:cubicBezTo>
                  <a:cubicBezTo>
                    <a:pt x="529" y="795"/>
                    <a:pt x="630" y="757"/>
                    <a:pt x="706" y="681"/>
                  </a:cubicBezTo>
                  <a:cubicBezTo>
                    <a:pt x="995" y="392"/>
                    <a:pt x="739" y="0"/>
                    <a:pt x="43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1"/>
            <p:cNvSpPr/>
            <p:nvPr/>
          </p:nvSpPr>
          <p:spPr>
            <a:xfrm>
              <a:off x="961880" y="1603299"/>
              <a:ext cx="93726" cy="81133"/>
            </a:xfrm>
            <a:custGeom>
              <a:avLst/>
              <a:gdLst/>
              <a:ahLst/>
              <a:cxnLst/>
              <a:rect l="l" t="t" r="r" b="b"/>
              <a:pathLst>
                <a:path w="908" h="786" extrusionOk="0">
                  <a:moveTo>
                    <a:pt x="441" y="0"/>
                  </a:moveTo>
                  <a:cubicBezTo>
                    <a:pt x="293" y="0"/>
                    <a:pt x="156" y="94"/>
                    <a:pt x="101" y="241"/>
                  </a:cubicBezTo>
                  <a:cubicBezTo>
                    <a:pt x="0" y="443"/>
                    <a:pt x="101" y="670"/>
                    <a:pt x="303" y="746"/>
                  </a:cubicBezTo>
                  <a:cubicBezTo>
                    <a:pt x="357" y="773"/>
                    <a:pt x="412" y="785"/>
                    <a:pt x="467" y="785"/>
                  </a:cubicBezTo>
                  <a:cubicBezTo>
                    <a:pt x="615" y="785"/>
                    <a:pt x="751" y="692"/>
                    <a:pt x="807" y="544"/>
                  </a:cubicBezTo>
                  <a:cubicBezTo>
                    <a:pt x="907" y="342"/>
                    <a:pt x="807" y="115"/>
                    <a:pt x="605" y="40"/>
                  </a:cubicBezTo>
                  <a:cubicBezTo>
                    <a:pt x="551" y="13"/>
                    <a:pt x="495"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a:off x="4374623" y="3099200"/>
              <a:ext cx="99610" cy="79894"/>
            </a:xfrm>
            <a:custGeom>
              <a:avLst/>
              <a:gdLst/>
              <a:ahLst/>
              <a:cxnLst/>
              <a:rect l="l" t="t" r="r" b="b"/>
              <a:pathLst>
                <a:path w="965" h="774" extrusionOk="0">
                  <a:moveTo>
                    <a:pt x="472" y="1"/>
                  </a:moveTo>
                  <a:cubicBezTo>
                    <a:pt x="322" y="1"/>
                    <a:pt x="181" y="94"/>
                    <a:pt x="107" y="242"/>
                  </a:cubicBezTo>
                  <a:cubicBezTo>
                    <a:pt x="0" y="499"/>
                    <a:pt x="202" y="774"/>
                    <a:pt x="466" y="774"/>
                  </a:cubicBezTo>
                  <a:cubicBezTo>
                    <a:pt x="513" y="774"/>
                    <a:pt x="562" y="765"/>
                    <a:pt x="611" y="746"/>
                  </a:cubicBezTo>
                  <a:cubicBezTo>
                    <a:pt x="939" y="620"/>
                    <a:pt x="964" y="166"/>
                    <a:pt x="636" y="40"/>
                  </a:cubicBezTo>
                  <a:cubicBezTo>
                    <a:pt x="582" y="13"/>
                    <a:pt x="527" y="1"/>
                    <a:pt x="472"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1"/>
            <p:cNvSpPr/>
            <p:nvPr/>
          </p:nvSpPr>
          <p:spPr>
            <a:xfrm>
              <a:off x="1934236" y="636104"/>
              <a:ext cx="102810" cy="82372"/>
            </a:xfrm>
            <a:custGeom>
              <a:avLst/>
              <a:gdLst/>
              <a:ahLst/>
              <a:cxnLst/>
              <a:rect l="l" t="t" r="r" b="b"/>
              <a:pathLst>
                <a:path w="996" h="798" extrusionOk="0">
                  <a:moveTo>
                    <a:pt x="514" y="1"/>
                  </a:moveTo>
                  <a:cubicBezTo>
                    <a:pt x="257" y="1"/>
                    <a:pt x="1" y="250"/>
                    <a:pt x="133" y="563"/>
                  </a:cubicBezTo>
                  <a:cubicBezTo>
                    <a:pt x="202" y="728"/>
                    <a:pt x="335" y="798"/>
                    <a:pt x="471" y="798"/>
                  </a:cubicBezTo>
                  <a:cubicBezTo>
                    <a:pt x="728" y="798"/>
                    <a:pt x="996" y="549"/>
                    <a:pt x="864" y="235"/>
                  </a:cubicBezTo>
                  <a:cubicBezTo>
                    <a:pt x="785" y="70"/>
                    <a:pt x="650" y="1"/>
                    <a:pt x="51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1"/>
            <p:cNvSpPr/>
            <p:nvPr/>
          </p:nvSpPr>
          <p:spPr>
            <a:xfrm>
              <a:off x="3397002" y="4065569"/>
              <a:ext cx="99610" cy="81339"/>
            </a:xfrm>
            <a:custGeom>
              <a:avLst/>
              <a:gdLst/>
              <a:ahLst/>
              <a:cxnLst/>
              <a:rect l="l" t="t" r="r" b="b"/>
              <a:pathLst>
                <a:path w="965" h="788" extrusionOk="0">
                  <a:moveTo>
                    <a:pt x="485" y="1"/>
                  </a:moveTo>
                  <a:cubicBezTo>
                    <a:pt x="433" y="1"/>
                    <a:pt x="380" y="10"/>
                    <a:pt x="328" y="29"/>
                  </a:cubicBezTo>
                  <a:cubicBezTo>
                    <a:pt x="0" y="181"/>
                    <a:pt x="26" y="634"/>
                    <a:pt x="353" y="760"/>
                  </a:cubicBezTo>
                  <a:cubicBezTo>
                    <a:pt x="399" y="779"/>
                    <a:pt x="445" y="788"/>
                    <a:pt x="490" y="788"/>
                  </a:cubicBezTo>
                  <a:cubicBezTo>
                    <a:pt x="744" y="788"/>
                    <a:pt x="964" y="509"/>
                    <a:pt x="857" y="231"/>
                  </a:cubicBezTo>
                  <a:cubicBezTo>
                    <a:pt x="782" y="81"/>
                    <a:pt x="637" y="1"/>
                    <a:pt x="485"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p:nvPr/>
          </p:nvSpPr>
          <p:spPr>
            <a:xfrm>
              <a:off x="3367687" y="623718"/>
              <a:ext cx="97029" cy="81649"/>
            </a:xfrm>
            <a:custGeom>
              <a:avLst/>
              <a:gdLst/>
              <a:ahLst/>
              <a:cxnLst/>
              <a:rect l="l" t="t" r="r" b="b"/>
              <a:pathLst>
                <a:path w="940" h="791" extrusionOk="0">
                  <a:moveTo>
                    <a:pt x="491" y="0"/>
                  </a:moveTo>
                  <a:cubicBezTo>
                    <a:pt x="221" y="0"/>
                    <a:pt x="1" y="279"/>
                    <a:pt x="108" y="557"/>
                  </a:cubicBezTo>
                  <a:cubicBezTo>
                    <a:pt x="181" y="715"/>
                    <a:pt x="323" y="791"/>
                    <a:pt x="466" y="791"/>
                  </a:cubicBezTo>
                  <a:cubicBezTo>
                    <a:pt x="620" y="791"/>
                    <a:pt x="773" y="702"/>
                    <a:pt x="839" y="532"/>
                  </a:cubicBezTo>
                  <a:cubicBezTo>
                    <a:pt x="940" y="330"/>
                    <a:pt x="839" y="103"/>
                    <a:pt x="637" y="28"/>
                  </a:cubicBezTo>
                  <a:cubicBezTo>
                    <a:pt x="588" y="9"/>
                    <a:pt x="539" y="0"/>
                    <a:pt x="49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1"/>
            <p:cNvSpPr/>
            <p:nvPr/>
          </p:nvSpPr>
          <p:spPr>
            <a:xfrm>
              <a:off x="1959836" y="4078575"/>
              <a:ext cx="100023" cy="82991"/>
            </a:xfrm>
            <a:custGeom>
              <a:avLst/>
              <a:gdLst/>
              <a:ahLst/>
              <a:cxnLst/>
              <a:rect l="l" t="t" r="r" b="b"/>
              <a:pathLst>
                <a:path w="969" h="804" extrusionOk="0">
                  <a:moveTo>
                    <a:pt x="520" y="1"/>
                  </a:moveTo>
                  <a:cubicBezTo>
                    <a:pt x="358" y="1"/>
                    <a:pt x="218" y="81"/>
                    <a:pt x="162" y="231"/>
                  </a:cubicBezTo>
                  <a:cubicBezTo>
                    <a:pt x="1" y="553"/>
                    <a:pt x="272" y="804"/>
                    <a:pt x="536" y="804"/>
                  </a:cubicBezTo>
                  <a:cubicBezTo>
                    <a:pt x="684" y="804"/>
                    <a:pt x="829" y="724"/>
                    <a:pt x="893" y="533"/>
                  </a:cubicBezTo>
                  <a:cubicBezTo>
                    <a:pt x="968" y="332"/>
                    <a:pt x="868" y="105"/>
                    <a:pt x="691" y="29"/>
                  </a:cubicBezTo>
                  <a:cubicBezTo>
                    <a:pt x="633" y="10"/>
                    <a:pt x="575" y="1"/>
                    <a:pt x="520"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p:nvPr/>
          </p:nvSpPr>
          <p:spPr>
            <a:xfrm>
              <a:off x="4366468" y="1611454"/>
              <a:ext cx="117570" cy="81133"/>
            </a:xfrm>
            <a:custGeom>
              <a:avLst/>
              <a:gdLst/>
              <a:ahLst/>
              <a:cxnLst/>
              <a:rect l="l" t="t" r="r" b="b"/>
              <a:pathLst>
                <a:path w="1139" h="786" extrusionOk="0">
                  <a:moveTo>
                    <a:pt x="597" y="1"/>
                  </a:moveTo>
                  <a:cubicBezTo>
                    <a:pt x="547" y="1"/>
                    <a:pt x="494" y="12"/>
                    <a:pt x="438" y="36"/>
                  </a:cubicBezTo>
                  <a:cubicBezTo>
                    <a:pt x="1" y="211"/>
                    <a:pt x="190" y="785"/>
                    <a:pt x="560" y="785"/>
                  </a:cubicBezTo>
                  <a:cubicBezTo>
                    <a:pt x="617" y="785"/>
                    <a:pt x="677" y="772"/>
                    <a:pt x="741" y="742"/>
                  </a:cubicBezTo>
                  <a:cubicBezTo>
                    <a:pt x="1139" y="565"/>
                    <a:pt x="955" y="1"/>
                    <a:pt x="59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1"/>
            <p:cNvSpPr/>
            <p:nvPr/>
          </p:nvSpPr>
          <p:spPr>
            <a:xfrm>
              <a:off x="956410" y="3090013"/>
              <a:ext cx="99197" cy="82578"/>
            </a:xfrm>
            <a:custGeom>
              <a:avLst/>
              <a:gdLst/>
              <a:ahLst/>
              <a:cxnLst/>
              <a:rect l="l" t="t" r="r" b="b"/>
              <a:pathLst>
                <a:path w="961" h="800" extrusionOk="0">
                  <a:moveTo>
                    <a:pt x="487" y="1"/>
                  </a:moveTo>
                  <a:cubicBezTo>
                    <a:pt x="218" y="1"/>
                    <a:pt x="0" y="279"/>
                    <a:pt x="129" y="558"/>
                  </a:cubicBezTo>
                  <a:cubicBezTo>
                    <a:pt x="184" y="705"/>
                    <a:pt x="320" y="799"/>
                    <a:pt x="469" y="799"/>
                  </a:cubicBezTo>
                  <a:cubicBezTo>
                    <a:pt x="523" y="799"/>
                    <a:pt x="579" y="787"/>
                    <a:pt x="633" y="760"/>
                  </a:cubicBezTo>
                  <a:cubicBezTo>
                    <a:pt x="960" y="634"/>
                    <a:pt x="960" y="180"/>
                    <a:pt x="633" y="29"/>
                  </a:cubicBezTo>
                  <a:cubicBezTo>
                    <a:pt x="584" y="10"/>
                    <a:pt x="534" y="1"/>
                    <a:pt x="48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1"/>
            <p:cNvSpPr/>
            <p:nvPr/>
          </p:nvSpPr>
          <p:spPr>
            <a:xfrm>
              <a:off x="1162132" y="832021"/>
              <a:ext cx="3150764" cy="3153344"/>
            </a:xfrm>
            <a:custGeom>
              <a:avLst/>
              <a:gdLst/>
              <a:ahLst/>
              <a:cxnLst/>
              <a:rect l="l" t="t" r="r" b="b"/>
              <a:pathLst>
                <a:path w="30524" h="30549" extrusionOk="0">
                  <a:moveTo>
                    <a:pt x="21903" y="1"/>
                  </a:moveTo>
                  <a:lnTo>
                    <a:pt x="1" y="21904"/>
                  </a:lnTo>
                  <a:cubicBezTo>
                    <a:pt x="833" y="23718"/>
                    <a:pt x="1967" y="25357"/>
                    <a:pt x="3378" y="26768"/>
                  </a:cubicBezTo>
                  <a:cubicBezTo>
                    <a:pt x="5017" y="28406"/>
                    <a:pt x="7008" y="29717"/>
                    <a:pt x="9175" y="30549"/>
                  </a:cubicBezTo>
                  <a:lnTo>
                    <a:pt x="30523" y="9201"/>
                  </a:lnTo>
                  <a:cubicBezTo>
                    <a:pt x="28986" y="5117"/>
                    <a:pt x="25861" y="1816"/>
                    <a:pt x="21903" y="1"/>
                  </a:cubicBezTo>
                  <a:close/>
                </a:path>
              </a:pathLst>
            </a:custGeom>
            <a:solidFill>
              <a:srgbClr val="FFF2F2">
                <a:alpha val="63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1"/>
          <p:cNvGrpSpPr/>
          <p:nvPr/>
        </p:nvGrpSpPr>
        <p:grpSpPr>
          <a:xfrm>
            <a:off x="6751984" y="3247385"/>
            <a:ext cx="1214810" cy="1168932"/>
            <a:chOff x="613195" y="436575"/>
            <a:chExt cx="4056128" cy="3902946"/>
          </a:xfrm>
        </p:grpSpPr>
        <p:sp>
          <p:nvSpPr>
            <p:cNvPr id="313" name="Google Shape;313;p11"/>
            <p:cNvSpPr/>
            <p:nvPr/>
          </p:nvSpPr>
          <p:spPr>
            <a:xfrm>
              <a:off x="613195" y="436575"/>
              <a:ext cx="4056128" cy="3902946"/>
            </a:xfrm>
            <a:custGeom>
              <a:avLst/>
              <a:gdLst/>
              <a:ahLst/>
              <a:cxnLst/>
              <a:rect l="l" t="t" r="r" b="b"/>
              <a:pathLst>
                <a:path w="39295" h="37811" extrusionOk="0">
                  <a:moveTo>
                    <a:pt x="20401" y="1638"/>
                  </a:moveTo>
                  <a:cubicBezTo>
                    <a:pt x="22623" y="1638"/>
                    <a:pt x="24862" y="2067"/>
                    <a:pt x="26995" y="2950"/>
                  </a:cubicBezTo>
                  <a:cubicBezTo>
                    <a:pt x="33447" y="5621"/>
                    <a:pt x="37656" y="11923"/>
                    <a:pt x="37656" y="18904"/>
                  </a:cubicBezTo>
                  <a:cubicBezTo>
                    <a:pt x="37656" y="28457"/>
                    <a:pt x="29918" y="36194"/>
                    <a:pt x="20391" y="36194"/>
                  </a:cubicBezTo>
                  <a:cubicBezTo>
                    <a:pt x="13384" y="36194"/>
                    <a:pt x="7083" y="31985"/>
                    <a:pt x="4412" y="25533"/>
                  </a:cubicBezTo>
                  <a:cubicBezTo>
                    <a:pt x="1740" y="19081"/>
                    <a:pt x="3227" y="11645"/>
                    <a:pt x="8167" y="6705"/>
                  </a:cubicBezTo>
                  <a:cubicBezTo>
                    <a:pt x="11474" y="3398"/>
                    <a:pt x="15900" y="1638"/>
                    <a:pt x="20401" y="1638"/>
                  </a:cubicBezTo>
                  <a:close/>
                  <a:moveTo>
                    <a:pt x="20391" y="1"/>
                  </a:moveTo>
                  <a:cubicBezTo>
                    <a:pt x="12729" y="1"/>
                    <a:pt x="5848" y="4613"/>
                    <a:pt x="2924" y="11671"/>
                  </a:cubicBezTo>
                  <a:cubicBezTo>
                    <a:pt x="1" y="18753"/>
                    <a:pt x="1614" y="26869"/>
                    <a:pt x="7008" y="32288"/>
                  </a:cubicBezTo>
                  <a:cubicBezTo>
                    <a:pt x="10631" y="35894"/>
                    <a:pt x="15460" y="37810"/>
                    <a:pt x="20379" y="37810"/>
                  </a:cubicBezTo>
                  <a:cubicBezTo>
                    <a:pt x="22817" y="37810"/>
                    <a:pt x="25278" y="37340"/>
                    <a:pt x="27625" y="36371"/>
                  </a:cubicBezTo>
                  <a:cubicBezTo>
                    <a:pt x="34682" y="33447"/>
                    <a:pt x="39294" y="26566"/>
                    <a:pt x="39294" y="18904"/>
                  </a:cubicBezTo>
                  <a:cubicBezTo>
                    <a:pt x="39294" y="8470"/>
                    <a:pt x="30826" y="1"/>
                    <a:pt x="20391" y="1"/>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792699" y="605757"/>
              <a:ext cx="3707546" cy="3567060"/>
            </a:xfrm>
            <a:custGeom>
              <a:avLst/>
              <a:gdLst/>
              <a:ahLst/>
              <a:cxnLst/>
              <a:rect l="l" t="t" r="r" b="b"/>
              <a:pathLst>
                <a:path w="35918" h="34557" extrusionOk="0">
                  <a:moveTo>
                    <a:pt x="18648" y="740"/>
                  </a:moveTo>
                  <a:cubicBezTo>
                    <a:pt x="20778" y="740"/>
                    <a:pt x="22928" y="1149"/>
                    <a:pt x="24978" y="1991"/>
                  </a:cubicBezTo>
                  <a:cubicBezTo>
                    <a:pt x="31153" y="4562"/>
                    <a:pt x="35186" y="10586"/>
                    <a:pt x="35186" y="17265"/>
                  </a:cubicBezTo>
                  <a:cubicBezTo>
                    <a:pt x="35186" y="26414"/>
                    <a:pt x="27776" y="33825"/>
                    <a:pt x="18652" y="33825"/>
                  </a:cubicBezTo>
                  <a:cubicBezTo>
                    <a:pt x="11948" y="33825"/>
                    <a:pt x="5924" y="29792"/>
                    <a:pt x="3353" y="23617"/>
                  </a:cubicBezTo>
                  <a:cubicBezTo>
                    <a:pt x="807" y="17416"/>
                    <a:pt x="2219" y="10309"/>
                    <a:pt x="6932" y="5570"/>
                  </a:cubicBezTo>
                  <a:cubicBezTo>
                    <a:pt x="10103" y="2416"/>
                    <a:pt x="14336" y="740"/>
                    <a:pt x="18648" y="740"/>
                  </a:cubicBezTo>
                  <a:close/>
                  <a:moveTo>
                    <a:pt x="18652" y="0"/>
                  </a:moveTo>
                  <a:cubicBezTo>
                    <a:pt x="11645" y="0"/>
                    <a:pt x="5344" y="4209"/>
                    <a:pt x="2673" y="10662"/>
                  </a:cubicBezTo>
                  <a:cubicBezTo>
                    <a:pt x="1" y="17114"/>
                    <a:pt x="1488" y="24549"/>
                    <a:pt x="6428" y="29489"/>
                  </a:cubicBezTo>
                  <a:cubicBezTo>
                    <a:pt x="9735" y="32797"/>
                    <a:pt x="14161" y="34556"/>
                    <a:pt x="18662" y="34556"/>
                  </a:cubicBezTo>
                  <a:cubicBezTo>
                    <a:pt x="20884" y="34556"/>
                    <a:pt x="23123" y="34128"/>
                    <a:pt x="25256" y="33245"/>
                  </a:cubicBezTo>
                  <a:cubicBezTo>
                    <a:pt x="31708" y="30548"/>
                    <a:pt x="35917" y="24272"/>
                    <a:pt x="35917" y="17265"/>
                  </a:cubicBezTo>
                  <a:cubicBezTo>
                    <a:pt x="35917" y="7738"/>
                    <a:pt x="28179" y="0"/>
                    <a:pt x="18652"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1008640" y="681213"/>
              <a:ext cx="3416149" cy="3416045"/>
            </a:xfrm>
            <a:custGeom>
              <a:avLst/>
              <a:gdLst/>
              <a:ahLst/>
              <a:cxnLst/>
              <a:rect l="l" t="t" r="r" b="b"/>
              <a:pathLst>
                <a:path w="33095" h="33094" extrusionOk="0">
                  <a:moveTo>
                    <a:pt x="16560" y="0"/>
                  </a:moveTo>
                  <a:cubicBezTo>
                    <a:pt x="7411" y="0"/>
                    <a:pt x="1" y="7410"/>
                    <a:pt x="1" y="16534"/>
                  </a:cubicBezTo>
                  <a:cubicBezTo>
                    <a:pt x="1" y="25683"/>
                    <a:pt x="7411" y="33094"/>
                    <a:pt x="16560" y="33094"/>
                  </a:cubicBezTo>
                  <a:cubicBezTo>
                    <a:pt x="25684" y="33094"/>
                    <a:pt x="33094" y="25683"/>
                    <a:pt x="33094" y="16534"/>
                  </a:cubicBezTo>
                  <a:cubicBezTo>
                    <a:pt x="33094" y="7410"/>
                    <a:pt x="25684" y="0"/>
                    <a:pt x="16560" y="0"/>
                  </a:cubicBezTo>
                  <a:close/>
                </a:path>
              </a:pathLst>
            </a:custGeom>
            <a:solidFill>
              <a:srgbClr val="FFF2F2">
                <a:alpha val="63690"/>
              </a:srgbClr>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2676303" y="486019"/>
              <a:ext cx="80823" cy="80823"/>
            </a:xfrm>
            <a:custGeom>
              <a:avLst/>
              <a:gdLst/>
              <a:ahLst/>
              <a:cxnLst/>
              <a:rect l="l" t="t" r="r" b="b"/>
              <a:pathLst>
                <a:path w="783" h="783" extrusionOk="0">
                  <a:moveTo>
                    <a:pt x="404" y="1"/>
                  </a:moveTo>
                  <a:cubicBezTo>
                    <a:pt x="177" y="1"/>
                    <a:pt x="1" y="177"/>
                    <a:pt x="1" y="404"/>
                  </a:cubicBezTo>
                  <a:cubicBezTo>
                    <a:pt x="1" y="606"/>
                    <a:pt x="177" y="782"/>
                    <a:pt x="404" y="782"/>
                  </a:cubicBezTo>
                  <a:cubicBezTo>
                    <a:pt x="606" y="782"/>
                    <a:pt x="782" y="606"/>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2676303" y="4214209"/>
              <a:ext cx="80823" cy="83404"/>
            </a:xfrm>
            <a:custGeom>
              <a:avLst/>
              <a:gdLst/>
              <a:ahLst/>
              <a:cxnLst/>
              <a:rect l="l" t="t" r="r" b="b"/>
              <a:pathLst>
                <a:path w="783" h="808" extrusionOk="0">
                  <a:moveTo>
                    <a:pt x="404" y="1"/>
                  </a:moveTo>
                  <a:cubicBezTo>
                    <a:pt x="177" y="1"/>
                    <a:pt x="1" y="177"/>
                    <a:pt x="1" y="404"/>
                  </a:cubicBezTo>
                  <a:cubicBezTo>
                    <a:pt x="1" y="631"/>
                    <a:pt x="177" y="807"/>
                    <a:pt x="404" y="807"/>
                  </a:cubicBezTo>
                  <a:cubicBezTo>
                    <a:pt x="606" y="807"/>
                    <a:pt x="782" y="631"/>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a:off x="4541740" y="2351456"/>
              <a:ext cx="80720" cy="80720"/>
            </a:xfrm>
            <a:custGeom>
              <a:avLst/>
              <a:gdLst/>
              <a:ahLst/>
              <a:cxnLst/>
              <a:rect l="l" t="t" r="r" b="b"/>
              <a:pathLst>
                <a:path w="782" h="782" extrusionOk="0">
                  <a:moveTo>
                    <a:pt x="378" y="0"/>
                  </a:moveTo>
                  <a:cubicBezTo>
                    <a:pt x="152" y="0"/>
                    <a:pt x="0" y="177"/>
                    <a:pt x="0" y="378"/>
                  </a:cubicBezTo>
                  <a:cubicBezTo>
                    <a:pt x="0" y="605"/>
                    <a:pt x="152" y="782"/>
                    <a:pt x="378" y="782"/>
                  </a:cubicBezTo>
                  <a:cubicBezTo>
                    <a:pt x="605" y="782"/>
                    <a:pt x="782" y="605"/>
                    <a:pt x="782" y="378"/>
                  </a:cubicBezTo>
                  <a:cubicBezTo>
                    <a:pt x="782" y="177"/>
                    <a:pt x="605" y="0"/>
                    <a:pt x="378"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810969" y="2351456"/>
              <a:ext cx="80720" cy="80720"/>
            </a:xfrm>
            <a:custGeom>
              <a:avLst/>
              <a:gdLst/>
              <a:ahLst/>
              <a:cxnLst/>
              <a:rect l="l" t="t" r="r" b="b"/>
              <a:pathLst>
                <a:path w="782" h="782" extrusionOk="0">
                  <a:moveTo>
                    <a:pt x="404" y="0"/>
                  </a:moveTo>
                  <a:cubicBezTo>
                    <a:pt x="177" y="0"/>
                    <a:pt x="0" y="177"/>
                    <a:pt x="0" y="378"/>
                  </a:cubicBezTo>
                  <a:cubicBezTo>
                    <a:pt x="0" y="605"/>
                    <a:pt x="177" y="782"/>
                    <a:pt x="404" y="782"/>
                  </a:cubicBezTo>
                  <a:cubicBezTo>
                    <a:pt x="630" y="782"/>
                    <a:pt x="782" y="605"/>
                    <a:pt x="782" y="378"/>
                  </a:cubicBezTo>
                  <a:cubicBezTo>
                    <a:pt x="782" y="177"/>
                    <a:pt x="630" y="0"/>
                    <a:pt x="40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3979797" y="3670433"/>
              <a:ext cx="109313" cy="79481"/>
            </a:xfrm>
            <a:custGeom>
              <a:avLst/>
              <a:gdLst/>
              <a:ahLst/>
              <a:cxnLst/>
              <a:rect l="l" t="t" r="r" b="b"/>
              <a:pathLst>
                <a:path w="1059" h="770" extrusionOk="0">
                  <a:moveTo>
                    <a:pt x="529" y="1"/>
                  </a:moveTo>
                  <a:cubicBezTo>
                    <a:pt x="177" y="1"/>
                    <a:pt x="0" y="404"/>
                    <a:pt x="252" y="656"/>
                  </a:cubicBezTo>
                  <a:cubicBezTo>
                    <a:pt x="328" y="732"/>
                    <a:pt x="429" y="770"/>
                    <a:pt x="529" y="770"/>
                  </a:cubicBezTo>
                  <a:cubicBezTo>
                    <a:pt x="630" y="770"/>
                    <a:pt x="731" y="732"/>
                    <a:pt x="807" y="656"/>
                  </a:cubicBezTo>
                  <a:cubicBezTo>
                    <a:pt x="1059" y="404"/>
                    <a:pt x="882" y="1"/>
                    <a:pt x="529"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1354642" y="1032375"/>
              <a:ext cx="100848" cy="82062"/>
            </a:xfrm>
            <a:custGeom>
              <a:avLst/>
              <a:gdLst/>
              <a:ahLst/>
              <a:cxnLst/>
              <a:rect l="l" t="t" r="r" b="b"/>
              <a:pathLst>
                <a:path w="977" h="795" extrusionOk="0">
                  <a:moveTo>
                    <a:pt x="421" y="0"/>
                  </a:moveTo>
                  <a:cubicBezTo>
                    <a:pt x="330" y="0"/>
                    <a:pt x="235" y="38"/>
                    <a:pt x="152" y="127"/>
                  </a:cubicBezTo>
                  <a:cubicBezTo>
                    <a:pt x="1" y="278"/>
                    <a:pt x="1" y="530"/>
                    <a:pt x="152" y="681"/>
                  </a:cubicBezTo>
                  <a:cubicBezTo>
                    <a:pt x="228" y="757"/>
                    <a:pt x="322" y="795"/>
                    <a:pt x="420" y="795"/>
                  </a:cubicBezTo>
                  <a:cubicBezTo>
                    <a:pt x="518" y="795"/>
                    <a:pt x="618" y="757"/>
                    <a:pt x="707" y="681"/>
                  </a:cubicBezTo>
                  <a:cubicBezTo>
                    <a:pt x="976" y="392"/>
                    <a:pt x="716" y="0"/>
                    <a:pt x="42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1352062" y="3668678"/>
              <a:ext cx="85984" cy="81752"/>
            </a:xfrm>
            <a:custGeom>
              <a:avLst/>
              <a:gdLst/>
              <a:ahLst/>
              <a:cxnLst/>
              <a:rect l="l" t="t" r="r" b="b"/>
              <a:pathLst>
                <a:path w="833" h="792" extrusionOk="0">
                  <a:moveTo>
                    <a:pt x="441" y="0"/>
                  </a:moveTo>
                  <a:cubicBezTo>
                    <a:pt x="346" y="0"/>
                    <a:pt x="251" y="37"/>
                    <a:pt x="177" y="119"/>
                  </a:cubicBezTo>
                  <a:cubicBezTo>
                    <a:pt x="1" y="270"/>
                    <a:pt x="1" y="522"/>
                    <a:pt x="177" y="673"/>
                  </a:cubicBezTo>
                  <a:cubicBezTo>
                    <a:pt x="251" y="755"/>
                    <a:pt x="346" y="792"/>
                    <a:pt x="441" y="792"/>
                  </a:cubicBezTo>
                  <a:cubicBezTo>
                    <a:pt x="637" y="792"/>
                    <a:pt x="833" y="634"/>
                    <a:pt x="833" y="396"/>
                  </a:cubicBezTo>
                  <a:cubicBezTo>
                    <a:pt x="833" y="158"/>
                    <a:pt x="637"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1"/>
            <p:cNvSpPr/>
            <p:nvPr/>
          </p:nvSpPr>
          <p:spPr>
            <a:xfrm>
              <a:off x="3990222" y="1032375"/>
              <a:ext cx="102706" cy="82062"/>
            </a:xfrm>
            <a:custGeom>
              <a:avLst/>
              <a:gdLst/>
              <a:ahLst/>
              <a:cxnLst/>
              <a:rect l="l" t="t" r="r" b="b"/>
              <a:pathLst>
                <a:path w="995" h="795" extrusionOk="0">
                  <a:moveTo>
                    <a:pt x="434" y="0"/>
                  </a:moveTo>
                  <a:cubicBezTo>
                    <a:pt x="339" y="0"/>
                    <a:pt x="240" y="38"/>
                    <a:pt x="151" y="127"/>
                  </a:cubicBezTo>
                  <a:cubicBezTo>
                    <a:pt x="0" y="278"/>
                    <a:pt x="0" y="530"/>
                    <a:pt x="151" y="681"/>
                  </a:cubicBezTo>
                  <a:cubicBezTo>
                    <a:pt x="227" y="757"/>
                    <a:pt x="328" y="795"/>
                    <a:pt x="428" y="795"/>
                  </a:cubicBezTo>
                  <a:cubicBezTo>
                    <a:pt x="529" y="795"/>
                    <a:pt x="630" y="757"/>
                    <a:pt x="706" y="681"/>
                  </a:cubicBezTo>
                  <a:cubicBezTo>
                    <a:pt x="995" y="392"/>
                    <a:pt x="739" y="0"/>
                    <a:pt x="43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1"/>
            <p:cNvSpPr/>
            <p:nvPr/>
          </p:nvSpPr>
          <p:spPr>
            <a:xfrm>
              <a:off x="961880" y="1603299"/>
              <a:ext cx="93726" cy="81133"/>
            </a:xfrm>
            <a:custGeom>
              <a:avLst/>
              <a:gdLst/>
              <a:ahLst/>
              <a:cxnLst/>
              <a:rect l="l" t="t" r="r" b="b"/>
              <a:pathLst>
                <a:path w="908" h="786" extrusionOk="0">
                  <a:moveTo>
                    <a:pt x="441" y="0"/>
                  </a:moveTo>
                  <a:cubicBezTo>
                    <a:pt x="293" y="0"/>
                    <a:pt x="156" y="94"/>
                    <a:pt x="101" y="241"/>
                  </a:cubicBezTo>
                  <a:cubicBezTo>
                    <a:pt x="0" y="443"/>
                    <a:pt x="101" y="670"/>
                    <a:pt x="303" y="746"/>
                  </a:cubicBezTo>
                  <a:cubicBezTo>
                    <a:pt x="357" y="773"/>
                    <a:pt x="412" y="785"/>
                    <a:pt x="467" y="785"/>
                  </a:cubicBezTo>
                  <a:cubicBezTo>
                    <a:pt x="615" y="785"/>
                    <a:pt x="751" y="692"/>
                    <a:pt x="807" y="544"/>
                  </a:cubicBezTo>
                  <a:cubicBezTo>
                    <a:pt x="907" y="342"/>
                    <a:pt x="807" y="115"/>
                    <a:pt x="605" y="40"/>
                  </a:cubicBezTo>
                  <a:cubicBezTo>
                    <a:pt x="551" y="13"/>
                    <a:pt x="495"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4374623" y="3099200"/>
              <a:ext cx="99610" cy="79894"/>
            </a:xfrm>
            <a:custGeom>
              <a:avLst/>
              <a:gdLst/>
              <a:ahLst/>
              <a:cxnLst/>
              <a:rect l="l" t="t" r="r" b="b"/>
              <a:pathLst>
                <a:path w="965" h="774" extrusionOk="0">
                  <a:moveTo>
                    <a:pt x="472" y="1"/>
                  </a:moveTo>
                  <a:cubicBezTo>
                    <a:pt x="322" y="1"/>
                    <a:pt x="181" y="94"/>
                    <a:pt x="107" y="242"/>
                  </a:cubicBezTo>
                  <a:cubicBezTo>
                    <a:pt x="0" y="499"/>
                    <a:pt x="202" y="774"/>
                    <a:pt x="466" y="774"/>
                  </a:cubicBezTo>
                  <a:cubicBezTo>
                    <a:pt x="513" y="774"/>
                    <a:pt x="562" y="765"/>
                    <a:pt x="611" y="746"/>
                  </a:cubicBezTo>
                  <a:cubicBezTo>
                    <a:pt x="939" y="620"/>
                    <a:pt x="964" y="166"/>
                    <a:pt x="636" y="40"/>
                  </a:cubicBezTo>
                  <a:cubicBezTo>
                    <a:pt x="582" y="13"/>
                    <a:pt x="527" y="1"/>
                    <a:pt x="472"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a:off x="1934236" y="636104"/>
              <a:ext cx="102810" cy="82372"/>
            </a:xfrm>
            <a:custGeom>
              <a:avLst/>
              <a:gdLst/>
              <a:ahLst/>
              <a:cxnLst/>
              <a:rect l="l" t="t" r="r" b="b"/>
              <a:pathLst>
                <a:path w="996" h="798" extrusionOk="0">
                  <a:moveTo>
                    <a:pt x="514" y="1"/>
                  </a:moveTo>
                  <a:cubicBezTo>
                    <a:pt x="257" y="1"/>
                    <a:pt x="1" y="250"/>
                    <a:pt x="133" y="563"/>
                  </a:cubicBezTo>
                  <a:cubicBezTo>
                    <a:pt x="202" y="728"/>
                    <a:pt x="335" y="798"/>
                    <a:pt x="471" y="798"/>
                  </a:cubicBezTo>
                  <a:cubicBezTo>
                    <a:pt x="728" y="798"/>
                    <a:pt x="996" y="549"/>
                    <a:pt x="864" y="235"/>
                  </a:cubicBezTo>
                  <a:cubicBezTo>
                    <a:pt x="785" y="70"/>
                    <a:pt x="650" y="1"/>
                    <a:pt x="51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3397002" y="4065569"/>
              <a:ext cx="99610" cy="81339"/>
            </a:xfrm>
            <a:custGeom>
              <a:avLst/>
              <a:gdLst/>
              <a:ahLst/>
              <a:cxnLst/>
              <a:rect l="l" t="t" r="r" b="b"/>
              <a:pathLst>
                <a:path w="965" h="788" extrusionOk="0">
                  <a:moveTo>
                    <a:pt x="485" y="1"/>
                  </a:moveTo>
                  <a:cubicBezTo>
                    <a:pt x="433" y="1"/>
                    <a:pt x="380" y="10"/>
                    <a:pt x="328" y="29"/>
                  </a:cubicBezTo>
                  <a:cubicBezTo>
                    <a:pt x="0" y="181"/>
                    <a:pt x="26" y="634"/>
                    <a:pt x="353" y="760"/>
                  </a:cubicBezTo>
                  <a:cubicBezTo>
                    <a:pt x="399" y="779"/>
                    <a:pt x="445" y="788"/>
                    <a:pt x="490" y="788"/>
                  </a:cubicBezTo>
                  <a:cubicBezTo>
                    <a:pt x="744" y="788"/>
                    <a:pt x="964" y="509"/>
                    <a:pt x="857" y="231"/>
                  </a:cubicBezTo>
                  <a:cubicBezTo>
                    <a:pt x="782" y="81"/>
                    <a:pt x="637" y="1"/>
                    <a:pt x="485"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3367687" y="623718"/>
              <a:ext cx="97029" cy="81649"/>
            </a:xfrm>
            <a:custGeom>
              <a:avLst/>
              <a:gdLst/>
              <a:ahLst/>
              <a:cxnLst/>
              <a:rect l="l" t="t" r="r" b="b"/>
              <a:pathLst>
                <a:path w="940" h="791" extrusionOk="0">
                  <a:moveTo>
                    <a:pt x="491" y="0"/>
                  </a:moveTo>
                  <a:cubicBezTo>
                    <a:pt x="221" y="0"/>
                    <a:pt x="1" y="279"/>
                    <a:pt x="108" y="557"/>
                  </a:cubicBezTo>
                  <a:cubicBezTo>
                    <a:pt x="181" y="715"/>
                    <a:pt x="323" y="791"/>
                    <a:pt x="466" y="791"/>
                  </a:cubicBezTo>
                  <a:cubicBezTo>
                    <a:pt x="620" y="791"/>
                    <a:pt x="773" y="702"/>
                    <a:pt x="839" y="532"/>
                  </a:cubicBezTo>
                  <a:cubicBezTo>
                    <a:pt x="940" y="330"/>
                    <a:pt x="839" y="103"/>
                    <a:pt x="637" y="28"/>
                  </a:cubicBezTo>
                  <a:cubicBezTo>
                    <a:pt x="588" y="9"/>
                    <a:pt x="539" y="0"/>
                    <a:pt x="49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a:off x="1959836" y="4078575"/>
              <a:ext cx="100023" cy="82991"/>
            </a:xfrm>
            <a:custGeom>
              <a:avLst/>
              <a:gdLst/>
              <a:ahLst/>
              <a:cxnLst/>
              <a:rect l="l" t="t" r="r" b="b"/>
              <a:pathLst>
                <a:path w="969" h="804" extrusionOk="0">
                  <a:moveTo>
                    <a:pt x="520" y="1"/>
                  </a:moveTo>
                  <a:cubicBezTo>
                    <a:pt x="358" y="1"/>
                    <a:pt x="218" y="81"/>
                    <a:pt x="162" y="231"/>
                  </a:cubicBezTo>
                  <a:cubicBezTo>
                    <a:pt x="1" y="553"/>
                    <a:pt x="272" y="804"/>
                    <a:pt x="536" y="804"/>
                  </a:cubicBezTo>
                  <a:cubicBezTo>
                    <a:pt x="684" y="804"/>
                    <a:pt x="829" y="724"/>
                    <a:pt x="893" y="533"/>
                  </a:cubicBezTo>
                  <a:cubicBezTo>
                    <a:pt x="968" y="332"/>
                    <a:pt x="868" y="105"/>
                    <a:pt x="691" y="29"/>
                  </a:cubicBezTo>
                  <a:cubicBezTo>
                    <a:pt x="633" y="10"/>
                    <a:pt x="575" y="1"/>
                    <a:pt x="520"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a:off x="4366468" y="1611454"/>
              <a:ext cx="117570" cy="81133"/>
            </a:xfrm>
            <a:custGeom>
              <a:avLst/>
              <a:gdLst/>
              <a:ahLst/>
              <a:cxnLst/>
              <a:rect l="l" t="t" r="r" b="b"/>
              <a:pathLst>
                <a:path w="1139" h="786" extrusionOk="0">
                  <a:moveTo>
                    <a:pt x="597" y="1"/>
                  </a:moveTo>
                  <a:cubicBezTo>
                    <a:pt x="547" y="1"/>
                    <a:pt x="494" y="12"/>
                    <a:pt x="438" y="36"/>
                  </a:cubicBezTo>
                  <a:cubicBezTo>
                    <a:pt x="1" y="211"/>
                    <a:pt x="190" y="785"/>
                    <a:pt x="560" y="785"/>
                  </a:cubicBezTo>
                  <a:cubicBezTo>
                    <a:pt x="617" y="785"/>
                    <a:pt x="677" y="772"/>
                    <a:pt x="741" y="742"/>
                  </a:cubicBezTo>
                  <a:cubicBezTo>
                    <a:pt x="1139" y="565"/>
                    <a:pt x="955" y="1"/>
                    <a:pt x="59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956410" y="3090013"/>
              <a:ext cx="99197" cy="82578"/>
            </a:xfrm>
            <a:custGeom>
              <a:avLst/>
              <a:gdLst/>
              <a:ahLst/>
              <a:cxnLst/>
              <a:rect l="l" t="t" r="r" b="b"/>
              <a:pathLst>
                <a:path w="961" h="800" extrusionOk="0">
                  <a:moveTo>
                    <a:pt x="487" y="1"/>
                  </a:moveTo>
                  <a:cubicBezTo>
                    <a:pt x="218" y="1"/>
                    <a:pt x="0" y="279"/>
                    <a:pt x="129" y="558"/>
                  </a:cubicBezTo>
                  <a:cubicBezTo>
                    <a:pt x="184" y="705"/>
                    <a:pt x="320" y="799"/>
                    <a:pt x="469" y="799"/>
                  </a:cubicBezTo>
                  <a:cubicBezTo>
                    <a:pt x="523" y="799"/>
                    <a:pt x="579" y="787"/>
                    <a:pt x="633" y="760"/>
                  </a:cubicBezTo>
                  <a:cubicBezTo>
                    <a:pt x="960" y="634"/>
                    <a:pt x="960" y="180"/>
                    <a:pt x="633" y="29"/>
                  </a:cubicBezTo>
                  <a:cubicBezTo>
                    <a:pt x="584" y="10"/>
                    <a:pt x="534" y="1"/>
                    <a:pt x="48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1162132" y="832021"/>
              <a:ext cx="3150764" cy="3153344"/>
            </a:xfrm>
            <a:custGeom>
              <a:avLst/>
              <a:gdLst/>
              <a:ahLst/>
              <a:cxnLst/>
              <a:rect l="l" t="t" r="r" b="b"/>
              <a:pathLst>
                <a:path w="30524" h="30549" extrusionOk="0">
                  <a:moveTo>
                    <a:pt x="21903" y="1"/>
                  </a:moveTo>
                  <a:lnTo>
                    <a:pt x="1" y="21904"/>
                  </a:lnTo>
                  <a:cubicBezTo>
                    <a:pt x="833" y="23718"/>
                    <a:pt x="1967" y="25357"/>
                    <a:pt x="3378" y="26768"/>
                  </a:cubicBezTo>
                  <a:cubicBezTo>
                    <a:pt x="5017" y="28406"/>
                    <a:pt x="7008" y="29717"/>
                    <a:pt x="9175" y="30549"/>
                  </a:cubicBezTo>
                  <a:lnTo>
                    <a:pt x="30523" y="9201"/>
                  </a:lnTo>
                  <a:cubicBezTo>
                    <a:pt x="28986" y="5117"/>
                    <a:pt x="25861" y="1816"/>
                    <a:pt x="21903" y="1"/>
                  </a:cubicBezTo>
                  <a:close/>
                </a:path>
              </a:pathLst>
            </a:custGeom>
            <a:solidFill>
              <a:srgbClr val="FFF2F2">
                <a:alpha val="63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11"/>
          <p:cNvGrpSpPr/>
          <p:nvPr/>
        </p:nvGrpSpPr>
        <p:grpSpPr>
          <a:xfrm>
            <a:off x="5265671" y="3034870"/>
            <a:ext cx="1214810" cy="1168932"/>
            <a:chOff x="613195" y="436575"/>
            <a:chExt cx="4056128" cy="3902946"/>
          </a:xfrm>
        </p:grpSpPr>
        <p:sp>
          <p:nvSpPr>
            <p:cNvPr id="334" name="Google Shape;334;p11"/>
            <p:cNvSpPr/>
            <p:nvPr/>
          </p:nvSpPr>
          <p:spPr>
            <a:xfrm>
              <a:off x="613195" y="436575"/>
              <a:ext cx="4056128" cy="3902946"/>
            </a:xfrm>
            <a:custGeom>
              <a:avLst/>
              <a:gdLst/>
              <a:ahLst/>
              <a:cxnLst/>
              <a:rect l="l" t="t" r="r" b="b"/>
              <a:pathLst>
                <a:path w="39295" h="37811" extrusionOk="0">
                  <a:moveTo>
                    <a:pt x="20401" y="1638"/>
                  </a:moveTo>
                  <a:cubicBezTo>
                    <a:pt x="22623" y="1638"/>
                    <a:pt x="24862" y="2067"/>
                    <a:pt x="26995" y="2950"/>
                  </a:cubicBezTo>
                  <a:cubicBezTo>
                    <a:pt x="33447" y="5621"/>
                    <a:pt x="37656" y="11923"/>
                    <a:pt x="37656" y="18904"/>
                  </a:cubicBezTo>
                  <a:cubicBezTo>
                    <a:pt x="37656" y="28457"/>
                    <a:pt x="29918" y="36194"/>
                    <a:pt x="20391" y="36194"/>
                  </a:cubicBezTo>
                  <a:cubicBezTo>
                    <a:pt x="13384" y="36194"/>
                    <a:pt x="7083" y="31985"/>
                    <a:pt x="4412" y="25533"/>
                  </a:cubicBezTo>
                  <a:cubicBezTo>
                    <a:pt x="1740" y="19081"/>
                    <a:pt x="3227" y="11645"/>
                    <a:pt x="8167" y="6705"/>
                  </a:cubicBezTo>
                  <a:cubicBezTo>
                    <a:pt x="11474" y="3398"/>
                    <a:pt x="15900" y="1638"/>
                    <a:pt x="20401" y="1638"/>
                  </a:cubicBezTo>
                  <a:close/>
                  <a:moveTo>
                    <a:pt x="20391" y="1"/>
                  </a:moveTo>
                  <a:cubicBezTo>
                    <a:pt x="12729" y="1"/>
                    <a:pt x="5848" y="4613"/>
                    <a:pt x="2924" y="11671"/>
                  </a:cubicBezTo>
                  <a:cubicBezTo>
                    <a:pt x="1" y="18753"/>
                    <a:pt x="1614" y="26869"/>
                    <a:pt x="7008" y="32288"/>
                  </a:cubicBezTo>
                  <a:cubicBezTo>
                    <a:pt x="10631" y="35894"/>
                    <a:pt x="15460" y="37810"/>
                    <a:pt x="20379" y="37810"/>
                  </a:cubicBezTo>
                  <a:cubicBezTo>
                    <a:pt x="22817" y="37810"/>
                    <a:pt x="25278" y="37340"/>
                    <a:pt x="27625" y="36371"/>
                  </a:cubicBezTo>
                  <a:cubicBezTo>
                    <a:pt x="34682" y="33447"/>
                    <a:pt x="39294" y="26566"/>
                    <a:pt x="39294" y="18904"/>
                  </a:cubicBezTo>
                  <a:cubicBezTo>
                    <a:pt x="39294" y="8470"/>
                    <a:pt x="30826" y="1"/>
                    <a:pt x="20391" y="1"/>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1"/>
            <p:cNvSpPr/>
            <p:nvPr/>
          </p:nvSpPr>
          <p:spPr>
            <a:xfrm>
              <a:off x="792699" y="605757"/>
              <a:ext cx="3707546" cy="3567060"/>
            </a:xfrm>
            <a:custGeom>
              <a:avLst/>
              <a:gdLst/>
              <a:ahLst/>
              <a:cxnLst/>
              <a:rect l="l" t="t" r="r" b="b"/>
              <a:pathLst>
                <a:path w="35918" h="34557" extrusionOk="0">
                  <a:moveTo>
                    <a:pt x="18648" y="740"/>
                  </a:moveTo>
                  <a:cubicBezTo>
                    <a:pt x="20778" y="740"/>
                    <a:pt x="22928" y="1149"/>
                    <a:pt x="24978" y="1991"/>
                  </a:cubicBezTo>
                  <a:cubicBezTo>
                    <a:pt x="31153" y="4562"/>
                    <a:pt x="35186" y="10586"/>
                    <a:pt x="35186" y="17265"/>
                  </a:cubicBezTo>
                  <a:cubicBezTo>
                    <a:pt x="35186" y="26414"/>
                    <a:pt x="27776" y="33825"/>
                    <a:pt x="18652" y="33825"/>
                  </a:cubicBezTo>
                  <a:cubicBezTo>
                    <a:pt x="11948" y="33825"/>
                    <a:pt x="5924" y="29792"/>
                    <a:pt x="3353" y="23617"/>
                  </a:cubicBezTo>
                  <a:cubicBezTo>
                    <a:pt x="807" y="17416"/>
                    <a:pt x="2219" y="10309"/>
                    <a:pt x="6932" y="5570"/>
                  </a:cubicBezTo>
                  <a:cubicBezTo>
                    <a:pt x="10103" y="2416"/>
                    <a:pt x="14336" y="740"/>
                    <a:pt x="18648" y="740"/>
                  </a:cubicBezTo>
                  <a:close/>
                  <a:moveTo>
                    <a:pt x="18652" y="0"/>
                  </a:moveTo>
                  <a:cubicBezTo>
                    <a:pt x="11645" y="0"/>
                    <a:pt x="5344" y="4209"/>
                    <a:pt x="2673" y="10662"/>
                  </a:cubicBezTo>
                  <a:cubicBezTo>
                    <a:pt x="1" y="17114"/>
                    <a:pt x="1488" y="24549"/>
                    <a:pt x="6428" y="29489"/>
                  </a:cubicBezTo>
                  <a:cubicBezTo>
                    <a:pt x="9735" y="32797"/>
                    <a:pt x="14161" y="34556"/>
                    <a:pt x="18662" y="34556"/>
                  </a:cubicBezTo>
                  <a:cubicBezTo>
                    <a:pt x="20884" y="34556"/>
                    <a:pt x="23123" y="34128"/>
                    <a:pt x="25256" y="33245"/>
                  </a:cubicBezTo>
                  <a:cubicBezTo>
                    <a:pt x="31708" y="30548"/>
                    <a:pt x="35917" y="24272"/>
                    <a:pt x="35917" y="17265"/>
                  </a:cubicBezTo>
                  <a:cubicBezTo>
                    <a:pt x="35917" y="7738"/>
                    <a:pt x="28179" y="0"/>
                    <a:pt x="18652"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1"/>
            <p:cNvSpPr/>
            <p:nvPr/>
          </p:nvSpPr>
          <p:spPr>
            <a:xfrm>
              <a:off x="1008640" y="681213"/>
              <a:ext cx="3416149" cy="3416045"/>
            </a:xfrm>
            <a:custGeom>
              <a:avLst/>
              <a:gdLst/>
              <a:ahLst/>
              <a:cxnLst/>
              <a:rect l="l" t="t" r="r" b="b"/>
              <a:pathLst>
                <a:path w="33095" h="33094" extrusionOk="0">
                  <a:moveTo>
                    <a:pt x="16560" y="0"/>
                  </a:moveTo>
                  <a:cubicBezTo>
                    <a:pt x="7411" y="0"/>
                    <a:pt x="1" y="7410"/>
                    <a:pt x="1" y="16534"/>
                  </a:cubicBezTo>
                  <a:cubicBezTo>
                    <a:pt x="1" y="25683"/>
                    <a:pt x="7411" y="33094"/>
                    <a:pt x="16560" y="33094"/>
                  </a:cubicBezTo>
                  <a:cubicBezTo>
                    <a:pt x="25684" y="33094"/>
                    <a:pt x="33094" y="25683"/>
                    <a:pt x="33094" y="16534"/>
                  </a:cubicBezTo>
                  <a:cubicBezTo>
                    <a:pt x="33094" y="7410"/>
                    <a:pt x="25684" y="0"/>
                    <a:pt x="16560" y="0"/>
                  </a:cubicBezTo>
                  <a:close/>
                </a:path>
              </a:pathLst>
            </a:custGeom>
            <a:solidFill>
              <a:srgbClr val="FFF2F2">
                <a:alpha val="63690"/>
              </a:srgbClr>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2676303" y="486019"/>
              <a:ext cx="80823" cy="80823"/>
            </a:xfrm>
            <a:custGeom>
              <a:avLst/>
              <a:gdLst/>
              <a:ahLst/>
              <a:cxnLst/>
              <a:rect l="l" t="t" r="r" b="b"/>
              <a:pathLst>
                <a:path w="783" h="783" extrusionOk="0">
                  <a:moveTo>
                    <a:pt x="404" y="1"/>
                  </a:moveTo>
                  <a:cubicBezTo>
                    <a:pt x="177" y="1"/>
                    <a:pt x="1" y="177"/>
                    <a:pt x="1" y="404"/>
                  </a:cubicBezTo>
                  <a:cubicBezTo>
                    <a:pt x="1" y="606"/>
                    <a:pt x="177" y="782"/>
                    <a:pt x="404" y="782"/>
                  </a:cubicBezTo>
                  <a:cubicBezTo>
                    <a:pt x="606" y="782"/>
                    <a:pt x="782" y="606"/>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2676303" y="4214209"/>
              <a:ext cx="80823" cy="83404"/>
            </a:xfrm>
            <a:custGeom>
              <a:avLst/>
              <a:gdLst/>
              <a:ahLst/>
              <a:cxnLst/>
              <a:rect l="l" t="t" r="r" b="b"/>
              <a:pathLst>
                <a:path w="783" h="808" extrusionOk="0">
                  <a:moveTo>
                    <a:pt x="404" y="1"/>
                  </a:moveTo>
                  <a:cubicBezTo>
                    <a:pt x="177" y="1"/>
                    <a:pt x="1" y="177"/>
                    <a:pt x="1" y="404"/>
                  </a:cubicBezTo>
                  <a:cubicBezTo>
                    <a:pt x="1" y="631"/>
                    <a:pt x="177" y="807"/>
                    <a:pt x="404" y="807"/>
                  </a:cubicBezTo>
                  <a:cubicBezTo>
                    <a:pt x="606" y="807"/>
                    <a:pt x="782" y="631"/>
                    <a:pt x="782" y="404"/>
                  </a:cubicBezTo>
                  <a:cubicBezTo>
                    <a:pt x="782" y="177"/>
                    <a:pt x="606" y="1"/>
                    <a:pt x="40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1"/>
            <p:cNvSpPr/>
            <p:nvPr/>
          </p:nvSpPr>
          <p:spPr>
            <a:xfrm>
              <a:off x="4541740" y="2351456"/>
              <a:ext cx="80720" cy="80720"/>
            </a:xfrm>
            <a:custGeom>
              <a:avLst/>
              <a:gdLst/>
              <a:ahLst/>
              <a:cxnLst/>
              <a:rect l="l" t="t" r="r" b="b"/>
              <a:pathLst>
                <a:path w="782" h="782" extrusionOk="0">
                  <a:moveTo>
                    <a:pt x="378" y="0"/>
                  </a:moveTo>
                  <a:cubicBezTo>
                    <a:pt x="152" y="0"/>
                    <a:pt x="0" y="177"/>
                    <a:pt x="0" y="378"/>
                  </a:cubicBezTo>
                  <a:cubicBezTo>
                    <a:pt x="0" y="605"/>
                    <a:pt x="152" y="782"/>
                    <a:pt x="378" y="782"/>
                  </a:cubicBezTo>
                  <a:cubicBezTo>
                    <a:pt x="605" y="782"/>
                    <a:pt x="782" y="605"/>
                    <a:pt x="782" y="378"/>
                  </a:cubicBezTo>
                  <a:cubicBezTo>
                    <a:pt x="782" y="177"/>
                    <a:pt x="605" y="0"/>
                    <a:pt x="378"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810969" y="2351456"/>
              <a:ext cx="80720" cy="80720"/>
            </a:xfrm>
            <a:custGeom>
              <a:avLst/>
              <a:gdLst/>
              <a:ahLst/>
              <a:cxnLst/>
              <a:rect l="l" t="t" r="r" b="b"/>
              <a:pathLst>
                <a:path w="782" h="782" extrusionOk="0">
                  <a:moveTo>
                    <a:pt x="404" y="0"/>
                  </a:moveTo>
                  <a:cubicBezTo>
                    <a:pt x="177" y="0"/>
                    <a:pt x="0" y="177"/>
                    <a:pt x="0" y="378"/>
                  </a:cubicBezTo>
                  <a:cubicBezTo>
                    <a:pt x="0" y="605"/>
                    <a:pt x="177" y="782"/>
                    <a:pt x="404" y="782"/>
                  </a:cubicBezTo>
                  <a:cubicBezTo>
                    <a:pt x="630" y="782"/>
                    <a:pt x="782" y="605"/>
                    <a:pt x="782" y="378"/>
                  </a:cubicBezTo>
                  <a:cubicBezTo>
                    <a:pt x="782" y="177"/>
                    <a:pt x="630" y="0"/>
                    <a:pt x="40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p:nvPr/>
          </p:nvSpPr>
          <p:spPr>
            <a:xfrm>
              <a:off x="3979797" y="3670433"/>
              <a:ext cx="109313" cy="79481"/>
            </a:xfrm>
            <a:custGeom>
              <a:avLst/>
              <a:gdLst/>
              <a:ahLst/>
              <a:cxnLst/>
              <a:rect l="l" t="t" r="r" b="b"/>
              <a:pathLst>
                <a:path w="1059" h="770" extrusionOk="0">
                  <a:moveTo>
                    <a:pt x="529" y="1"/>
                  </a:moveTo>
                  <a:cubicBezTo>
                    <a:pt x="177" y="1"/>
                    <a:pt x="0" y="404"/>
                    <a:pt x="252" y="656"/>
                  </a:cubicBezTo>
                  <a:cubicBezTo>
                    <a:pt x="328" y="732"/>
                    <a:pt x="429" y="770"/>
                    <a:pt x="529" y="770"/>
                  </a:cubicBezTo>
                  <a:cubicBezTo>
                    <a:pt x="630" y="770"/>
                    <a:pt x="731" y="732"/>
                    <a:pt x="807" y="656"/>
                  </a:cubicBezTo>
                  <a:cubicBezTo>
                    <a:pt x="1059" y="404"/>
                    <a:pt x="882" y="1"/>
                    <a:pt x="529"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1"/>
            <p:cNvSpPr/>
            <p:nvPr/>
          </p:nvSpPr>
          <p:spPr>
            <a:xfrm>
              <a:off x="1354642" y="1032375"/>
              <a:ext cx="100848" cy="82062"/>
            </a:xfrm>
            <a:custGeom>
              <a:avLst/>
              <a:gdLst/>
              <a:ahLst/>
              <a:cxnLst/>
              <a:rect l="l" t="t" r="r" b="b"/>
              <a:pathLst>
                <a:path w="977" h="795" extrusionOk="0">
                  <a:moveTo>
                    <a:pt x="421" y="0"/>
                  </a:moveTo>
                  <a:cubicBezTo>
                    <a:pt x="330" y="0"/>
                    <a:pt x="235" y="38"/>
                    <a:pt x="152" y="127"/>
                  </a:cubicBezTo>
                  <a:cubicBezTo>
                    <a:pt x="1" y="278"/>
                    <a:pt x="1" y="530"/>
                    <a:pt x="152" y="681"/>
                  </a:cubicBezTo>
                  <a:cubicBezTo>
                    <a:pt x="228" y="757"/>
                    <a:pt x="322" y="795"/>
                    <a:pt x="420" y="795"/>
                  </a:cubicBezTo>
                  <a:cubicBezTo>
                    <a:pt x="518" y="795"/>
                    <a:pt x="618" y="757"/>
                    <a:pt x="707" y="681"/>
                  </a:cubicBezTo>
                  <a:cubicBezTo>
                    <a:pt x="976" y="392"/>
                    <a:pt x="716" y="0"/>
                    <a:pt x="42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1352062" y="3668678"/>
              <a:ext cx="85984" cy="81752"/>
            </a:xfrm>
            <a:custGeom>
              <a:avLst/>
              <a:gdLst/>
              <a:ahLst/>
              <a:cxnLst/>
              <a:rect l="l" t="t" r="r" b="b"/>
              <a:pathLst>
                <a:path w="833" h="792" extrusionOk="0">
                  <a:moveTo>
                    <a:pt x="441" y="0"/>
                  </a:moveTo>
                  <a:cubicBezTo>
                    <a:pt x="346" y="0"/>
                    <a:pt x="251" y="37"/>
                    <a:pt x="177" y="119"/>
                  </a:cubicBezTo>
                  <a:cubicBezTo>
                    <a:pt x="1" y="270"/>
                    <a:pt x="1" y="522"/>
                    <a:pt x="177" y="673"/>
                  </a:cubicBezTo>
                  <a:cubicBezTo>
                    <a:pt x="251" y="755"/>
                    <a:pt x="346" y="792"/>
                    <a:pt x="441" y="792"/>
                  </a:cubicBezTo>
                  <a:cubicBezTo>
                    <a:pt x="637" y="792"/>
                    <a:pt x="833" y="634"/>
                    <a:pt x="833" y="396"/>
                  </a:cubicBezTo>
                  <a:cubicBezTo>
                    <a:pt x="833" y="158"/>
                    <a:pt x="637"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1"/>
            <p:cNvSpPr/>
            <p:nvPr/>
          </p:nvSpPr>
          <p:spPr>
            <a:xfrm>
              <a:off x="3990222" y="1032375"/>
              <a:ext cx="102706" cy="82062"/>
            </a:xfrm>
            <a:custGeom>
              <a:avLst/>
              <a:gdLst/>
              <a:ahLst/>
              <a:cxnLst/>
              <a:rect l="l" t="t" r="r" b="b"/>
              <a:pathLst>
                <a:path w="995" h="795" extrusionOk="0">
                  <a:moveTo>
                    <a:pt x="434" y="0"/>
                  </a:moveTo>
                  <a:cubicBezTo>
                    <a:pt x="339" y="0"/>
                    <a:pt x="240" y="38"/>
                    <a:pt x="151" y="127"/>
                  </a:cubicBezTo>
                  <a:cubicBezTo>
                    <a:pt x="0" y="278"/>
                    <a:pt x="0" y="530"/>
                    <a:pt x="151" y="681"/>
                  </a:cubicBezTo>
                  <a:cubicBezTo>
                    <a:pt x="227" y="757"/>
                    <a:pt x="328" y="795"/>
                    <a:pt x="428" y="795"/>
                  </a:cubicBezTo>
                  <a:cubicBezTo>
                    <a:pt x="529" y="795"/>
                    <a:pt x="630" y="757"/>
                    <a:pt x="706" y="681"/>
                  </a:cubicBezTo>
                  <a:cubicBezTo>
                    <a:pt x="995" y="392"/>
                    <a:pt x="739" y="0"/>
                    <a:pt x="434"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1"/>
            <p:cNvSpPr/>
            <p:nvPr/>
          </p:nvSpPr>
          <p:spPr>
            <a:xfrm>
              <a:off x="961880" y="1603299"/>
              <a:ext cx="93726" cy="81133"/>
            </a:xfrm>
            <a:custGeom>
              <a:avLst/>
              <a:gdLst/>
              <a:ahLst/>
              <a:cxnLst/>
              <a:rect l="l" t="t" r="r" b="b"/>
              <a:pathLst>
                <a:path w="908" h="786" extrusionOk="0">
                  <a:moveTo>
                    <a:pt x="441" y="0"/>
                  </a:moveTo>
                  <a:cubicBezTo>
                    <a:pt x="293" y="0"/>
                    <a:pt x="156" y="94"/>
                    <a:pt x="101" y="241"/>
                  </a:cubicBezTo>
                  <a:cubicBezTo>
                    <a:pt x="0" y="443"/>
                    <a:pt x="101" y="670"/>
                    <a:pt x="303" y="746"/>
                  </a:cubicBezTo>
                  <a:cubicBezTo>
                    <a:pt x="357" y="773"/>
                    <a:pt x="412" y="785"/>
                    <a:pt x="467" y="785"/>
                  </a:cubicBezTo>
                  <a:cubicBezTo>
                    <a:pt x="615" y="785"/>
                    <a:pt x="751" y="692"/>
                    <a:pt x="807" y="544"/>
                  </a:cubicBezTo>
                  <a:cubicBezTo>
                    <a:pt x="907" y="342"/>
                    <a:pt x="807" y="115"/>
                    <a:pt x="605" y="40"/>
                  </a:cubicBezTo>
                  <a:cubicBezTo>
                    <a:pt x="551" y="13"/>
                    <a:pt x="495" y="0"/>
                    <a:pt x="44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4374623" y="3099200"/>
              <a:ext cx="99610" cy="79894"/>
            </a:xfrm>
            <a:custGeom>
              <a:avLst/>
              <a:gdLst/>
              <a:ahLst/>
              <a:cxnLst/>
              <a:rect l="l" t="t" r="r" b="b"/>
              <a:pathLst>
                <a:path w="965" h="774" extrusionOk="0">
                  <a:moveTo>
                    <a:pt x="472" y="1"/>
                  </a:moveTo>
                  <a:cubicBezTo>
                    <a:pt x="322" y="1"/>
                    <a:pt x="181" y="94"/>
                    <a:pt x="107" y="242"/>
                  </a:cubicBezTo>
                  <a:cubicBezTo>
                    <a:pt x="0" y="499"/>
                    <a:pt x="202" y="774"/>
                    <a:pt x="466" y="774"/>
                  </a:cubicBezTo>
                  <a:cubicBezTo>
                    <a:pt x="513" y="774"/>
                    <a:pt x="562" y="765"/>
                    <a:pt x="611" y="746"/>
                  </a:cubicBezTo>
                  <a:cubicBezTo>
                    <a:pt x="939" y="620"/>
                    <a:pt x="964" y="166"/>
                    <a:pt x="636" y="40"/>
                  </a:cubicBezTo>
                  <a:cubicBezTo>
                    <a:pt x="582" y="13"/>
                    <a:pt x="527" y="1"/>
                    <a:pt x="472"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1"/>
            <p:cNvSpPr/>
            <p:nvPr/>
          </p:nvSpPr>
          <p:spPr>
            <a:xfrm>
              <a:off x="1934236" y="636104"/>
              <a:ext cx="102810" cy="82372"/>
            </a:xfrm>
            <a:custGeom>
              <a:avLst/>
              <a:gdLst/>
              <a:ahLst/>
              <a:cxnLst/>
              <a:rect l="l" t="t" r="r" b="b"/>
              <a:pathLst>
                <a:path w="996" h="798" extrusionOk="0">
                  <a:moveTo>
                    <a:pt x="514" y="1"/>
                  </a:moveTo>
                  <a:cubicBezTo>
                    <a:pt x="257" y="1"/>
                    <a:pt x="1" y="250"/>
                    <a:pt x="133" y="563"/>
                  </a:cubicBezTo>
                  <a:cubicBezTo>
                    <a:pt x="202" y="728"/>
                    <a:pt x="335" y="798"/>
                    <a:pt x="471" y="798"/>
                  </a:cubicBezTo>
                  <a:cubicBezTo>
                    <a:pt x="728" y="798"/>
                    <a:pt x="996" y="549"/>
                    <a:pt x="864" y="235"/>
                  </a:cubicBezTo>
                  <a:cubicBezTo>
                    <a:pt x="785" y="70"/>
                    <a:pt x="650" y="1"/>
                    <a:pt x="51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3397002" y="4065569"/>
              <a:ext cx="99610" cy="81339"/>
            </a:xfrm>
            <a:custGeom>
              <a:avLst/>
              <a:gdLst/>
              <a:ahLst/>
              <a:cxnLst/>
              <a:rect l="l" t="t" r="r" b="b"/>
              <a:pathLst>
                <a:path w="965" h="788" extrusionOk="0">
                  <a:moveTo>
                    <a:pt x="485" y="1"/>
                  </a:moveTo>
                  <a:cubicBezTo>
                    <a:pt x="433" y="1"/>
                    <a:pt x="380" y="10"/>
                    <a:pt x="328" y="29"/>
                  </a:cubicBezTo>
                  <a:cubicBezTo>
                    <a:pt x="0" y="181"/>
                    <a:pt x="26" y="634"/>
                    <a:pt x="353" y="760"/>
                  </a:cubicBezTo>
                  <a:cubicBezTo>
                    <a:pt x="399" y="779"/>
                    <a:pt x="445" y="788"/>
                    <a:pt x="490" y="788"/>
                  </a:cubicBezTo>
                  <a:cubicBezTo>
                    <a:pt x="744" y="788"/>
                    <a:pt x="964" y="509"/>
                    <a:pt x="857" y="231"/>
                  </a:cubicBezTo>
                  <a:cubicBezTo>
                    <a:pt x="782" y="81"/>
                    <a:pt x="637" y="1"/>
                    <a:pt x="485"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1"/>
            <p:cNvSpPr/>
            <p:nvPr/>
          </p:nvSpPr>
          <p:spPr>
            <a:xfrm>
              <a:off x="3367687" y="623718"/>
              <a:ext cx="97029" cy="81649"/>
            </a:xfrm>
            <a:custGeom>
              <a:avLst/>
              <a:gdLst/>
              <a:ahLst/>
              <a:cxnLst/>
              <a:rect l="l" t="t" r="r" b="b"/>
              <a:pathLst>
                <a:path w="940" h="791" extrusionOk="0">
                  <a:moveTo>
                    <a:pt x="491" y="0"/>
                  </a:moveTo>
                  <a:cubicBezTo>
                    <a:pt x="221" y="0"/>
                    <a:pt x="1" y="279"/>
                    <a:pt x="108" y="557"/>
                  </a:cubicBezTo>
                  <a:cubicBezTo>
                    <a:pt x="181" y="715"/>
                    <a:pt x="323" y="791"/>
                    <a:pt x="466" y="791"/>
                  </a:cubicBezTo>
                  <a:cubicBezTo>
                    <a:pt x="620" y="791"/>
                    <a:pt x="773" y="702"/>
                    <a:pt x="839" y="532"/>
                  </a:cubicBezTo>
                  <a:cubicBezTo>
                    <a:pt x="940" y="330"/>
                    <a:pt x="839" y="103"/>
                    <a:pt x="637" y="28"/>
                  </a:cubicBezTo>
                  <a:cubicBezTo>
                    <a:pt x="588" y="9"/>
                    <a:pt x="539" y="0"/>
                    <a:pt x="491"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1"/>
            <p:cNvSpPr/>
            <p:nvPr/>
          </p:nvSpPr>
          <p:spPr>
            <a:xfrm>
              <a:off x="1959836" y="4078575"/>
              <a:ext cx="100023" cy="82991"/>
            </a:xfrm>
            <a:custGeom>
              <a:avLst/>
              <a:gdLst/>
              <a:ahLst/>
              <a:cxnLst/>
              <a:rect l="l" t="t" r="r" b="b"/>
              <a:pathLst>
                <a:path w="969" h="804" extrusionOk="0">
                  <a:moveTo>
                    <a:pt x="520" y="1"/>
                  </a:moveTo>
                  <a:cubicBezTo>
                    <a:pt x="358" y="1"/>
                    <a:pt x="218" y="81"/>
                    <a:pt x="162" y="231"/>
                  </a:cubicBezTo>
                  <a:cubicBezTo>
                    <a:pt x="1" y="553"/>
                    <a:pt x="272" y="804"/>
                    <a:pt x="536" y="804"/>
                  </a:cubicBezTo>
                  <a:cubicBezTo>
                    <a:pt x="684" y="804"/>
                    <a:pt x="829" y="724"/>
                    <a:pt x="893" y="533"/>
                  </a:cubicBezTo>
                  <a:cubicBezTo>
                    <a:pt x="968" y="332"/>
                    <a:pt x="868" y="105"/>
                    <a:pt x="691" y="29"/>
                  </a:cubicBezTo>
                  <a:cubicBezTo>
                    <a:pt x="633" y="10"/>
                    <a:pt x="575" y="1"/>
                    <a:pt x="520"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4366468" y="1611454"/>
              <a:ext cx="117570" cy="81133"/>
            </a:xfrm>
            <a:custGeom>
              <a:avLst/>
              <a:gdLst/>
              <a:ahLst/>
              <a:cxnLst/>
              <a:rect l="l" t="t" r="r" b="b"/>
              <a:pathLst>
                <a:path w="1139" h="786" extrusionOk="0">
                  <a:moveTo>
                    <a:pt x="597" y="1"/>
                  </a:moveTo>
                  <a:cubicBezTo>
                    <a:pt x="547" y="1"/>
                    <a:pt x="494" y="12"/>
                    <a:pt x="438" y="36"/>
                  </a:cubicBezTo>
                  <a:cubicBezTo>
                    <a:pt x="1" y="211"/>
                    <a:pt x="190" y="785"/>
                    <a:pt x="560" y="785"/>
                  </a:cubicBezTo>
                  <a:cubicBezTo>
                    <a:pt x="617" y="785"/>
                    <a:pt x="677" y="772"/>
                    <a:pt x="741" y="742"/>
                  </a:cubicBezTo>
                  <a:cubicBezTo>
                    <a:pt x="1139" y="565"/>
                    <a:pt x="955" y="1"/>
                    <a:pt x="59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956410" y="3090013"/>
              <a:ext cx="99197" cy="82578"/>
            </a:xfrm>
            <a:custGeom>
              <a:avLst/>
              <a:gdLst/>
              <a:ahLst/>
              <a:cxnLst/>
              <a:rect l="l" t="t" r="r" b="b"/>
              <a:pathLst>
                <a:path w="961" h="800" extrusionOk="0">
                  <a:moveTo>
                    <a:pt x="487" y="1"/>
                  </a:moveTo>
                  <a:cubicBezTo>
                    <a:pt x="218" y="1"/>
                    <a:pt x="0" y="279"/>
                    <a:pt x="129" y="558"/>
                  </a:cubicBezTo>
                  <a:cubicBezTo>
                    <a:pt x="184" y="705"/>
                    <a:pt x="320" y="799"/>
                    <a:pt x="469" y="799"/>
                  </a:cubicBezTo>
                  <a:cubicBezTo>
                    <a:pt x="523" y="799"/>
                    <a:pt x="579" y="787"/>
                    <a:pt x="633" y="760"/>
                  </a:cubicBezTo>
                  <a:cubicBezTo>
                    <a:pt x="960" y="634"/>
                    <a:pt x="960" y="180"/>
                    <a:pt x="633" y="29"/>
                  </a:cubicBezTo>
                  <a:cubicBezTo>
                    <a:pt x="584" y="10"/>
                    <a:pt x="534" y="1"/>
                    <a:pt x="487"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1"/>
            <p:cNvSpPr/>
            <p:nvPr/>
          </p:nvSpPr>
          <p:spPr>
            <a:xfrm>
              <a:off x="1162132" y="832021"/>
              <a:ext cx="3150764" cy="3153344"/>
            </a:xfrm>
            <a:custGeom>
              <a:avLst/>
              <a:gdLst/>
              <a:ahLst/>
              <a:cxnLst/>
              <a:rect l="l" t="t" r="r" b="b"/>
              <a:pathLst>
                <a:path w="30524" h="30549" extrusionOk="0">
                  <a:moveTo>
                    <a:pt x="21903" y="1"/>
                  </a:moveTo>
                  <a:lnTo>
                    <a:pt x="1" y="21904"/>
                  </a:lnTo>
                  <a:cubicBezTo>
                    <a:pt x="833" y="23718"/>
                    <a:pt x="1967" y="25357"/>
                    <a:pt x="3378" y="26768"/>
                  </a:cubicBezTo>
                  <a:cubicBezTo>
                    <a:pt x="5017" y="28406"/>
                    <a:pt x="7008" y="29717"/>
                    <a:pt x="9175" y="30549"/>
                  </a:cubicBezTo>
                  <a:lnTo>
                    <a:pt x="30523" y="9201"/>
                  </a:lnTo>
                  <a:cubicBezTo>
                    <a:pt x="28986" y="5117"/>
                    <a:pt x="25861" y="1816"/>
                    <a:pt x="21903" y="1"/>
                  </a:cubicBezTo>
                  <a:close/>
                </a:path>
              </a:pathLst>
            </a:custGeom>
            <a:solidFill>
              <a:srgbClr val="FFF2F2">
                <a:alpha val="63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11"/>
          <p:cNvSpPr/>
          <p:nvPr/>
        </p:nvSpPr>
        <p:spPr>
          <a:xfrm rot="-279687">
            <a:off x="6705217" y="4477118"/>
            <a:ext cx="1033619" cy="214009"/>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rot="-345894">
            <a:off x="5526634" y="4600017"/>
            <a:ext cx="692904" cy="143226"/>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1"/>
          <p:cNvSpPr/>
          <p:nvPr/>
        </p:nvSpPr>
        <p:spPr>
          <a:xfrm rot="-426431" flipH="1">
            <a:off x="2045612" y="3303812"/>
            <a:ext cx="836528" cy="183485"/>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11"/>
          <p:cNvGrpSpPr/>
          <p:nvPr/>
        </p:nvGrpSpPr>
        <p:grpSpPr>
          <a:xfrm flipH="1">
            <a:off x="2319301" y="3240980"/>
            <a:ext cx="289736" cy="214045"/>
            <a:chOff x="4705441" y="434172"/>
            <a:chExt cx="384163" cy="283804"/>
          </a:xfrm>
        </p:grpSpPr>
        <p:sp>
          <p:nvSpPr>
            <p:cNvPr id="358" name="Google Shape;358;p11"/>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1"/>
            <p:cNvSpPr/>
            <p:nvPr/>
          </p:nvSpPr>
          <p:spPr>
            <a:xfrm>
              <a:off x="4705441" y="434172"/>
              <a:ext cx="244500" cy="244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11"/>
          <p:cNvSpPr/>
          <p:nvPr/>
        </p:nvSpPr>
        <p:spPr>
          <a:xfrm rot="-426243" flipH="1">
            <a:off x="1171350" y="4166452"/>
            <a:ext cx="1423931" cy="31227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1"/>
          <p:cNvSpPr/>
          <p:nvPr/>
        </p:nvSpPr>
        <p:spPr>
          <a:xfrm rot="-427202" flipH="1">
            <a:off x="8242497" y="3273560"/>
            <a:ext cx="428404" cy="94031"/>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6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63"/>
        <p:cNvGrpSpPr/>
        <p:nvPr/>
      </p:nvGrpSpPr>
      <p:grpSpPr>
        <a:xfrm>
          <a:off x="0" y="0"/>
          <a:ext cx="0" cy="0"/>
          <a:chOff x="0" y="0"/>
          <a:chExt cx="0" cy="0"/>
        </a:xfrm>
      </p:grpSpPr>
      <p:sp>
        <p:nvSpPr>
          <p:cNvPr id="364" name="Google Shape;364;p13"/>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3"/>
          <p:cNvSpPr/>
          <p:nvPr/>
        </p:nvSpPr>
        <p:spPr>
          <a:xfrm>
            <a:off x="0" y="539500"/>
            <a:ext cx="384300" cy="624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3"/>
          <p:cNvSpPr/>
          <p:nvPr/>
        </p:nvSpPr>
        <p:spPr>
          <a:xfrm>
            <a:off x="384300" y="539500"/>
            <a:ext cx="2085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3"/>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8" name="Google Shape;368;p13"/>
          <p:cNvSpPr txBox="1">
            <a:spLocks noGrp="1"/>
          </p:cNvSpPr>
          <p:nvPr>
            <p:ph type="title" idx="2" hasCustomPrompt="1"/>
          </p:nvPr>
        </p:nvSpPr>
        <p:spPr>
          <a:xfrm>
            <a:off x="713349" y="1890513"/>
            <a:ext cx="913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4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69" name="Google Shape;369;p13"/>
          <p:cNvSpPr txBox="1">
            <a:spLocks noGrp="1"/>
          </p:cNvSpPr>
          <p:nvPr>
            <p:ph type="title" idx="3"/>
          </p:nvPr>
        </p:nvSpPr>
        <p:spPr>
          <a:xfrm>
            <a:off x="1626924" y="1550250"/>
            <a:ext cx="2653800" cy="822000"/>
          </a:xfrm>
          <a:prstGeom prst="rect">
            <a:avLst/>
          </a:prstGeom>
        </p:spPr>
        <p:txBody>
          <a:bodyPr spcFirstLastPara="1" wrap="square" lIns="91425" tIns="91425" rIns="91425" bIns="91425" anchor="t" anchorCtr="0">
            <a:noAutofit/>
          </a:bodyPr>
          <a:lstStyle>
            <a:lvl1pPr lvl="0">
              <a:spcBef>
                <a:spcPts val="0"/>
              </a:spcBef>
              <a:spcAft>
                <a:spcPts val="0"/>
              </a:spcAft>
              <a:buSzPts val="2200"/>
              <a:buNone/>
              <a:defRPr sz="2000"/>
            </a:lvl1pPr>
            <a:lvl2pPr lvl="1" algn="ctr">
              <a:spcBef>
                <a:spcPts val="0"/>
              </a:spcBef>
              <a:spcAft>
                <a:spcPts val="0"/>
              </a:spcAft>
              <a:buSzPts val="2800"/>
              <a:buNone/>
              <a:defRPr>
                <a:latin typeface="Prompt"/>
                <a:ea typeface="Prompt"/>
                <a:cs typeface="Prompt"/>
                <a:sym typeface="Prompt"/>
              </a:defRPr>
            </a:lvl2pPr>
            <a:lvl3pPr lvl="2" algn="ctr">
              <a:spcBef>
                <a:spcPts val="0"/>
              </a:spcBef>
              <a:spcAft>
                <a:spcPts val="0"/>
              </a:spcAft>
              <a:buSzPts val="2800"/>
              <a:buNone/>
              <a:defRPr>
                <a:latin typeface="Prompt"/>
                <a:ea typeface="Prompt"/>
                <a:cs typeface="Prompt"/>
                <a:sym typeface="Prompt"/>
              </a:defRPr>
            </a:lvl3pPr>
            <a:lvl4pPr lvl="3" algn="ctr">
              <a:spcBef>
                <a:spcPts val="0"/>
              </a:spcBef>
              <a:spcAft>
                <a:spcPts val="0"/>
              </a:spcAft>
              <a:buSzPts val="2800"/>
              <a:buNone/>
              <a:defRPr>
                <a:latin typeface="Prompt"/>
                <a:ea typeface="Prompt"/>
                <a:cs typeface="Prompt"/>
                <a:sym typeface="Prompt"/>
              </a:defRPr>
            </a:lvl4pPr>
            <a:lvl5pPr lvl="4" algn="ctr">
              <a:spcBef>
                <a:spcPts val="0"/>
              </a:spcBef>
              <a:spcAft>
                <a:spcPts val="0"/>
              </a:spcAft>
              <a:buSzPts val="2800"/>
              <a:buNone/>
              <a:defRPr>
                <a:latin typeface="Prompt"/>
                <a:ea typeface="Prompt"/>
                <a:cs typeface="Prompt"/>
                <a:sym typeface="Prompt"/>
              </a:defRPr>
            </a:lvl5pPr>
            <a:lvl6pPr lvl="5" algn="ctr">
              <a:spcBef>
                <a:spcPts val="0"/>
              </a:spcBef>
              <a:spcAft>
                <a:spcPts val="0"/>
              </a:spcAft>
              <a:buSzPts val="2800"/>
              <a:buNone/>
              <a:defRPr>
                <a:latin typeface="Prompt"/>
                <a:ea typeface="Prompt"/>
                <a:cs typeface="Prompt"/>
                <a:sym typeface="Prompt"/>
              </a:defRPr>
            </a:lvl6pPr>
            <a:lvl7pPr lvl="6" algn="ctr">
              <a:spcBef>
                <a:spcPts val="0"/>
              </a:spcBef>
              <a:spcAft>
                <a:spcPts val="0"/>
              </a:spcAft>
              <a:buSzPts val="2800"/>
              <a:buNone/>
              <a:defRPr>
                <a:latin typeface="Prompt"/>
                <a:ea typeface="Prompt"/>
                <a:cs typeface="Prompt"/>
                <a:sym typeface="Prompt"/>
              </a:defRPr>
            </a:lvl7pPr>
            <a:lvl8pPr lvl="7" algn="ctr">
              <a:spcBef>
                <a:spcPts val="0"/>
              </a:spcBef>
              <a:spcAft>
                <a:spcPts val="0"/>
              </a:spcAft>
              <a:buSzPts val="2800"/>
              <a:buNone/>
              <a:defRPr>
                <a:latin typeface="Prompt"/>
                <a:ea typeface="Prompt"/>
                <a:cs typeface="Prompt"/>
                <a:sym typeface="Prompt"/>
              </a:defRPr>
            </a:lvl8pPr>
            <a:lvl9pPr lvl="8" algn="ctr">
              <a:spcBef>
                <a:spcPts val="0"/>
              </a:spcBef>
              <a:spcAft>
                <a:spcPts val="0"/>
              </a:spcAft>
              <a:buSzPts val="2800"/>
              <a:buNone/>
              <a:defRPr>
                <a:latin typeface="Prompt"/>
                <a:ea typeface="Prompt"/>
                <a:cs typeface="Prompt"/>
                <a:sym typeface="Prompt"/>
              </a:defRPr>
            </a:lvl9pPr>
          </a:lstStyle>
          <a:p>
            <a:endParaRPr/>
          </a:p>
        </p:txBody>
      </p:sp>
      <p:sp>
        <p:nvSpPr>
          <p:cNvPr id="370" name="Google Shape;370;p13"/>
          <p:cNvSpPr txBox="1">
            <a:spLocks noGrp="1"/>
          </p:cNvSpPr>
          <p:nvPr>
            <p:ph type="subTitle" idx="1"/>
          </p:nvPr>
        </p:nvSpPr>
        <p:spPr>
          <a:xfrm>
            <a:off x="1626924" y="2184571"/>
            <a:ext cx="2653800" cy="6399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371" name="Google Shape;371;p13"/>
          <p:cNvSpPr txBox="1">
            <a:spLocks noGrp="1"/>
          </p:cNvSpPr>
          <p:nvPr>
            <p:ph type="title" idx="4" hasCustomPrompt="1"/>
          </p:nvPr>
        </p:nvSpPr>
        <p:spPr>
          <a:xfrm>
            <a:off x="713442" y="3691338"/>
            <a:ext cx="913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4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72" name="Google Shape;372;p13"/>
          <p:cNvSpPr txBox="1">
            <a:spLocks noGrp="1"/>
          </p:cNvSpPr>
          <p:nvPr>
            <p:ph type="title" idx="5"/>
          </p:nvPr>
        </p:nvSpPr>
        <p:spPr>
          <a:xfrm>
            <a:off x="1627138" y="3331075"/>
            <a:ext cx="2532000" cy="8220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73" name="Google Shape;373;p13"/>
          <p:cNvSpPr txBox="1">
            <a:spLocks noGrp="1"/>
          </p:cNvSpPr>
          <p:nvPr>
            <p:ph type="subTitle" idx="6"/>
          </p:nvPr>
        </p:nvSpPr>
        <p:spPr>
          <a:xfrm>
            <a:off x="1627136" y="3959401"/>
            <a:ext cx="2653800" cy="639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74" name="Google Shape;374;p13"/>
          <p:cNvSpPr txBox="1">
            <a:spLocks noGrp="1"/>
          </p:cNvSpPr>
          <p:nvPr>
            <p:ph type="title" idx="7" hasCustomPrompt="1"/>
          </p:nvPr>
        </p:nvSpPr>
        <p:spPr>
          <a:xfrm>
            <a:off x="4862874" y="1890207"/>
            <a:ext cx="913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4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75" name="Google Shape;375;p13"/>
          <p:cNvSpPr txBox="1">
            <a:spLocks noGrp="1"/>
          </p:cNvSpPr>
          <p:nvPr>
            <p:ph type="title" idx="8"/>
          </p:nvPr>
        </p:nvSpPr>
        <p:spPr>
          <a:xfrm>
            <a:off x="5776666" y="1550244"/>
            <a:ext cx="2096100" cy="8220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76" name="Google Shape;376;p13"/>
          <p:cNvSpPr txBox="1">
            <a:spLocks noGrp="1"/>
          </p:cNvSpPr>
          <p:nvPr>
            <p:ph type="subTitle" idx="9"/>
          </p:nvPr>
        </p:nvSpPr>
        <p:spPr>
          <a:xfrm>
            <a:off x="5776674" y="2184575"/>
            <a:ext cx="2654100" cy="639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77" name="Google Shape;377;p13"/>
          <p:cNvSpPr txBox="1">
            <a:spLocks noGrp="1"/>
          </p:cNvSpPr>
          <p:nvPr>
            <p:ph type="title" idx="13" hasCustomPrompt="1"/>
          </p:nvPr>
        </p:nvSpPr>
        <p:spPr>
          <a:xfrm>
            <a:off x="4862874" y="3691338"/>
            <a:ext cx="913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4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78" name="Google Shape;378;p13"/>
          <p:cNvSpPr txBox="1">
            <a:spLocks noGrp="1"/>
          </p:cNvSpPr>
          <p:nvPr>
            <p:ph type="title" idx="14"/>
          </p:nvPr>
        </p:nvSpPr>
        <p:spPr>
          <a:xfrm>
            <a:off x="5776674" y="3331083"/>
            <a:ext cx="2654100" cy="8220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79" name="Google Shape;379;p13"/>
          <p:cNvSpPr txBox="1">
            <a:spLocks noGrp="1"/>
          </p:cNvSpPr>
          <p:nvPr>
            <p:ph type="subTitle" idx="15"/>
          </p:nvPr>
        </p:nvSpPr>
        <p:spPr>
          <a:xfrm>
            <a:off x="5776674" y="3959402"/>
            <a:ext cx="2654100" cy="639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380"/>
        <p:cNvGrpSpPr/>
        <p:nvPr/>
      </p:nvGrpSpPr>
      <p:grpSpPr>
        <a:xfrm>
          <a:off x="0" y="0"/>
          <a:ext cx="0" cy="0"/>
          <a:chOff x="0" y="0"/>
          <a:chExt cx="0" cy="0"/>
        </a:xfrm>
      </p:grpSpPr>
      <p:sp>
        <p:nvSpPr>
          <p:cNvPr id="381" name="Google Shape;381;p14"/>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4"/>
          <p:cNvSpPr/>
          <p:nvPr/>
        </p:nvSpPr>
        <p:spPr>
          <a:xfrm>
            <a:off x="0" y="539500"/>
            <a:ext cx="384300" cy="624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4"/>
          <p:cNvSpPr/>
          <p:nvPr/>
        </p:nvSpPr>
        <p:spPr>
          <a:xfrm>
            <a:off x="384300" y="539500"/>
            <a:ext cx="2085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4"/>
          <p:cNvSpPr txBox="1">
            <a:spLocks noGrp="1"/>
          </p:cNvSpPr>
          <p:nvPr>
            <p:ph type="title"/>
          </p:nvPr>
        </p:nvSpPr>
        <p:spPr>
          <a:xfrm>
            <a:off x="713250" y="2904775"/>
            <a:ext cx="2492100" cy="446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85" name="Google Shape;385;p14"/>
          <p:cNvSpPr txBox="1">
            <a:spLocks noGrp="1"/>
          </p:cNvSpPr>
          <p:nvPr>
            <p:ph type="subTitle" idx="1"/>
          </p:nvPr>
        </p:nvSpPr>
        <p:spPr>
          <a:xfrm>
            <a:off x="713250" y="3248396"/>
            <a:ext cx="2492100" cy="88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86" name="Google Shape;386;p14"/>
          <p:cNvSpPr txBox="1">
            <a:spLocks noGrp="1"/>
          </p:cNvSpPr>
          <p:nvPr>
            <p:ph type="title" idx="2"/>
          </p:nvPr>
        </p:nvSpPr>
        <p:spPr>
          <a:xfrm>
            <a:off x="3326001" y="2904775"/>
            <a:ext cx="2492100" cy="446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87" name="Google Shape;387;p14"/>
          <p:cNvSpPr txBox="1">
            <a:spLocks noGrp="1"/>
          </p:cNvSpPr>
          <p:nvPr>
            <p:ph type="subTitle" idx="3"/>
          </p:nvPr>
        </p:nvSpPr>
        <p:spPr>
          <a:xfrm>
            <a:off x="3326001" y="3248396"/>
            <a:ext cx="2492100" cy="88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88" name="Google Shape;388;p14"/>
          <p:cNvSpPr txBox="1">
            <a:spLocks noGrp="1"/>
          </p:cNvSpPr>
          <p:nvPr>
            <p:ph type="title" idx="4"/>
          </p:nvPr>
        </p:nvSpPr>
        <p:spPr>
          <a:xfrm>
            <a:off x="5938752" y="2904775"/>
            <a:ext cx="2492100" cy="446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89" name="Google Shape;389;p14"/>
          <p:cNvSpPr txBox="1">
            <a:spLocks noGrp="1"/>
          </p:cNvSpPr>
          <p:nvPr>
            <p:ph type="subTitle" idx="5"/>
          </p:nvPr>
        </p:nvSpPr>
        <p:spPr>
          <a:xfrm>
            <a:off x="5938752" y="3248396"/>
            <a:ext cx="2492100" cy="88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90" name="Google Shape;390;p14"/>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391"/>
        <p:cNvGrpSpPr/>
        <p:nvPr/>
      </p:nvGrpSpPr>
      <p:grpSpPr>
        <a:xfrm>
          <a:off x="0" y="0"/>
          <a:ext cx="0" cy="0"/>
          <a:chOff x="0" y="0"/>
          <a:chExt cx="0" cy="0"/>
        </a:xfrm>
      </p:grpSpPr>
      <p:sp>
        <p:nvSpPr>
          <p:cNvPr id="392" name="Google Shape;392;p15"/>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txBox="1">
            <a:spLocks noGrp="1"/>
          </p:cNvSpPr>
          <p:nvPr>
            <p:ph type="title"/>
          </p:nvPr>
        </p:nvSpPr>
        <p:spPr>
          <a:xfrm>
            <a:off x="1839625" y="3105125"/>
            <a:ext cx="2492100" cy="4356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96" name="Google Shape;396;p15"/>
          <p:cNvSpPr txBox="1">
            <a:spLocks noGrp="1"/>
          </p:cNvSpPr>
          <p:nvPr>
            <p:ph type="subTitle" idx="1"/>
          </p:nvPr>
        </p:nvSpPr>
        <p:spPr>
          <a:xfrm>
            <a:off x="1839625" y="3448746"/>
            <a:ext cx="2492100" cy="887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97" name="Google Shape;397;p15"/>
          <p:cNvSpPr txBox="1">
            <a:spLocks noGrp="1"/>
          </p:cNvSpPr>
          <p:nvPr>
            <p:ph type="title" idx="2"/>
          </p:nvPr>
        </p:nvSpPr>
        <p:spPr>
          <a:xfrm>
            <a:off x="5648976" y="3105125"/>
            <a:ext cx="2492100" cy="4356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398" name="Google Shape;398;p15"/>
          <p:cNvSpPr txBox="1">
            <a:spLocks noGrp="1"/>
          </p:cNvSpPr>
          <p:nvPr>
            <p:ph type="subTitle" idx="3"/>
          </p:nvPr>
        </p:nvSpPr>
        <p:spPr>
          <a:xfrm>
            <a:off x="5648976" y="3448746"/>
            <a:ext cx="2492100" cy="887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99" name="Google Shape;399;p15"/>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0" name="Google Shape;400;p15"/>
          <p:cNvSpPr txBox="1">
            <a:spLocks noGrp="1"/>
          </p:cNvSpPr>
          <p:nvPr>
            <p:ph type="title" idx="5"/>
          </p:nvPr>
        </p:nvSpPr>
        <p:spPr>
          <a:xfrm>
            <a:off x="1839625" y="1596300"/>
            <a:ext cx="2492100" cy="4356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01" name="Google Shape;401;p15"/>
          <p:cNvSpPr txBox="1">
            <a:spLocks noGrp="1"/>
          </p:cNvSpPr>
          <p:nvPr>
            <p:ph type="subTitle" idx="6"/>
          </p:nvPr>
        </p:nvSpPr>
        <p:spPr>
          <a:xfrm>
            <a:off x="1839625" y="1939921"/>
            <a:ext cx="2492100" cy="887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02" name="Google Shape;402;p15"/>
          <p:cNvSpPr txBox="1">
            <a:spLocks noGrp="1"/>
          </p:cNvSpPr>
          <p:nvPr>
            <p:ph type="title" idx="7"/>
          </p:nvPr>
        </p:nvSpPr>
        <p:spPr>
          <a:xfrm>
            <a:off x="5648976" y="1596300"/>
            <a:ext cx="2492100" cy="4356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03" name="Google Shape;403;p15"/>
          <p:cNvSpPr txBox="1">
            <a:spLocks noGrp="1"/>
          </p:cNvSpPr>
          <p:nvPr>
            <p:ph type="subTitle" idx="8"/>
          </p:nvPr>
        </p:nvSpPr>
        <p:spPr>
          <a:xfrm>
            <a:off x="5648976" y="1939921"/>
            <a:ext cx="2492100" cy="887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404"/>
        <p:cNvGrpSpPr/>
        <p:nvPr/>
      </p:nvGrpSpPr>
      <p:grpSpPr>
        <a:xfrm>
          <a:off x="0" y="0"/>
          <a:ext cx="0" cy="0"/>
          <a:chOff x="0" y="0"/>
          <a:chExt cx="0" cy="0"/>
        </a:xfrm>
      </p:grpSpPr>
      <p:sp>
        <p:nvSpPr>
          <p:cNvPr id="405" name="Google Shape;405;p16"/>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6"/>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6"/>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6"/>
          <p:cNvSpPr txBox="1">
            <a:spLocks noGrp="1"/>
          </p:cNvSpPr>
          <p:nvPr>
            <p:ph type="title"/>
          </p:nvPr>
        </p:nvSpPr>
        <p:spPr>
          <a:xfrm>
            <a:off x="1781625" y="2548298"/>
            <a:ext cx="2492100" cy="4281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09" name="Google Shape;409;p16"/>
          <p:cNvSpPr txBox="1">
            <a:spLocks noGrp="1"/>
          </p:cNvSpPr>
          <p:nvPr>
            <p:ph type="subTitle" idx="1"/>
          </p:nvPr>
        </p:nvSpPr>
        <p:spPr>
          <a:xfrm>
            <a:off x="1781625" y="2891924"/>
            <a:ext cx="2492100" cy="624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10" name="Google Shape;410;p16"/>
          <p:cNvSpPr txBox="1">
            <a:spLocks noGrp="1"/>
          </p:cNvSpPr>
          <p:nvPr>
            <p:ph type="title" idx="2"/>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1" name="Google Shape;411;p16"/>
          <p:cNvSpPr txBox="1">
            <a:spLocks noGrp="1"/>
          </p:cNvSpPr>
          <p:nvPr>
            <p:ph type="title" idx="3"/>
          </p:nvPr>
        </p:nvSpPr>
        <p:spPr>
          <a:xfrm>
            <a:off x="1781625" y="1420475"/>
            <a:ext cx="2492100" cy="4281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12" name="Google Shape;412;p16"/>
          <p:cNvSpPr txBox="1">
            <a:spLocks noGrp="1"/>
          </p:cNvSpPr>
          <p:nvPr>
            <p:ph type="subTitle" idx="4"/>
          </p:nvPr>
        </p:nvSpPr>
        <p:spPr>
          <a:xfrm>
            <a:off x="1781625" y="1764099"/>
            <a:ext cx="2492100" cy="624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13" name="Google Shape;413;p16"/>
          <p:cNvSpPr txBox="1">
            <a:spLocks noGrp="1"/>
          </p:cNvSpPr>
          <p:nvPr>
            <p:ph type="title" idx="5"/>
          </p:nvPr>
        </p:nvSpPr>
        <p:spPr>
          <a:xfrm>
            <a:off x="1781625" y="3676123"/>
            <a:ext cx="2492100" cy="4281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14" name="Google Shape;414;p16"/>
          <p:cNvSpPr txBox="1">
            <a:spLocks noGrp="1"/>
          </p:cNvSpPr>
          <p:nvPr>
            <p:ph type="subTitle" idx="6"/>
          </p:nvPr>
        </p:nvSpPr>
        <p:spPr>
          <a:xfrm>
            <a:off x="1781625" y="4019749"/>
            <a:ext cx="2492100" cy="624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15" name="Google Shape;415;p16"/>
          <p:cNvSpPr txBox="1">
            <a:spLocks noGrp="1"/>
          </p:cNvSpPr>
          <p:nvPr>
            <p:ph type="title" idx="7"/>
          </p:nvPr>
        </p:nvSpPr>
        <p:spPr>
          <a:xfrm>
            <a:off x="4870275" y="2548298"/>
            <a:ext cx="2492100" cy="428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16" name="Google Shape;416;p16"/>
          <p:cNvSpPr txBox="1">
            <a:spLocks noGrp="1"/>
          </p:cNvSpPr>
          <p:nvPr>
            <p:ph type="subTitle" idx="8"/>
          </p:nvPr>
        </p:nvSpPr>
        <p:spPr>
          <a:xfrm>
            <a:off x="4870275" y="2891924"/>
            <a:ext cx="2492100" cy="624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17" name="Google Shape;417;p16"/>
          <p:cNvSpPr txBox="1">
            <a:spLocks noGrp="1"/>
          </p:cNvSpPr>
          <p:nvPr>
            <p:ph type="title" idx="9"/>
          </p:nvPr>
        </p:nvSpPr>
        <p:spPr>
          <a:xfrm>
            <a:off x="4870275" y="1420475"/>
            <a:ext cx="2492100" cy="428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18" name="Google Shape;418;p16"/>
          <p:cNvSpPr txBox="1">
            <a:spLocks noGrp="1"/>
          </p:cNvSpPr>
          <p:nvPr>
            <p:ph type="subTitle" idx="13"/>
          </p:nvPr>
        </p:nvSpPr>
        <p:spPr>
          <a:xfrm>
            <a:off x="4870275" y="1764099"/>
            <a:ext cx="2492100" cy="624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19" name="Google Shape;419;p16"/>
          <p:cNvSpPr txBox="1">
            <a:spLocks noGrp="1"/>
          </p:cNvSpPr>
          <p:nvPr>
            <p:ph type="title" idx="14"/>
          </p:nvPr>
        </p:nvSpPr>
        <p:spPr>
          <a:xfrm>
            <a:off x="4870275" y="3676123"/>
            <a:ext cx="2492100" cy="428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420" name="Google Shape;420;p16"/>
          <p:cNvSpPr txBox="1">
            <a:spLocks noGrp="1"/>
          </p:cNvSpPr>
          <p:nvPr>
            <p:ph type="subTitle" idx="15"/>
          </p:nvPr>
        </p:nvSpPr>
        <p:spPr>
          <a:xfrm>
            <a:off x="4870275" y="4019749"/>
            <a:ext cx="2492100" cy="624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4">
    <p:spTree>
      <p:nvGrpSpPr>
        <p:cNvPr id="1" name="Shape 421"/>
        <p:cNvGrpSpPr/>
        <p:nvPr/>
      </p:nvGrpSpPr>
      <p:grpSpPr>
        <a:xfrm>
          <a:off x="0" y="0"/>
          <a:ext cx="0" cy="0"/>
          <a:chOff x="0" y="0"/>
          <a:chExt cx="0" cy="0"/>
        </a:xfrm>
      </p:grpSpPr>
      <p:sp>
        <p:nvSpPr>
          <p:cNvPr id="422" name="Google Shape;422;p17"/>
          <p:cNvSpPr txBox="1">
            <a:spLocks noGrp="1"/>
          </p:cNvSpPr>
          <p:nvPr>
            <p:ph type="title" hasCustomPrompt="1"/>
          </p:nvPr>
        </p:nvSpPr>
        <p:spPr>
          <a:xfrm>
            <a:off x="2152046" y="539500"/>
            <a:ext cx="4839900" cy="69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423" name="Google Shape;423;p17"/>
          <p:cNvSpPr txBox="1">
            <a:spLocks noGrp="1"/>
          </p:cNvSpPr>
          <p:nvPr>
            <p:ph type="subTitle" idx="1"/>
          </p:nvPr>
        </p:nvSpPr>
        <p:spPr>
          <a:xfrm>
            <a:off x="2151950" y="1229682"/>
            <a:ext cx="4839900" cy="5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700">
                <a:latin typeface="Anaheim"/>
                <a:ea typeface="Anaheim"/>
                <a:cs typeface="Anaheim"/>
                <a:sym typeface="Anaheim"/>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24" name="Google Shape;424;p17"/>
          <p:cNvSpPr txBox="1">
            <a:spLocks noGrp="1"/>
          </p:cNvSpPr>
          <p:nvPr>
            <p:ph type="title" idx="2" hasCustomPrompt="1"/>
          </p:nvPr>
        </p:nvSpPr>
        <p:spPr>
          <a:xfrm>
            <a:off x="2152046" y="2001877"/>
            <a:ext cx="4839900" cy="69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425" name="Google Shape;425;p17"/>
          <p:cNvSpPr txBox="1">
            <a:spLocks noGrp="1"/>
          </p:cNvSpPr>
          <p:nvPr>
            <p:ph type="subTitle" idx="3"/>
          </p:nvPr>
        </p:nvSpPr>
        <p:spPr>
          <a:xfrm>
            <a:off x="2151950" y="2692059"/>
            <a:ext cx="4839900" cy="5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atin typeface="Anaheim"/>
                <a:ea typeface="Anaheim"/>
                <a:cs typeface="Anaheim"/>
                <a:sym typeface="Anaheim"/>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26" name="Google Shape;426;p17"/>
          <p:cNvSpPr txBox="1">
            <a:spLocks noGrp="1"/>
          </p:cNvSpPr>
          <p:nvPr>
            <p:ph type="title" idx="4" hasCustomPrompt="1"/>
          </p:nvPr>
        </p:nvSpPr>
        <p:spPr>
          <a:xfrm>
            <a:off x="2152046" y="3464242"/>
            <a:ext cx="4839900" cy="69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427" name="Google Shape;427;p17"/>
          <p:cNvSpPr txBox="1">
            <a:spLocks noGrp="1"/>
          </p:cNvSpPr>
          <p:nvPr>
            <p:ph type="subTitle" idx="5"/>
          </p:nvPr>
        </p:nvSpPr>
        <p:spPr>
          <a:xfrm>
            <a:off x="2151950" y="4154424"/>
            <a:ext cx="4839900" cy="5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atin typeface="Anaheim"/>
                <a:ea typeface="Anaheim"/>
                <a:cs typeface="Anaheim"/>
                <a:sym typeface="Anaheim"/>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28" name="Google Shape;428;p17"/>
          <p:cNvSpPr/>
          <p:nvPr/>
        </p:nvSpPr>
        <p:spPr>
          <a:xfrm>
            <a:off x="198015" y="208500"/>
            <a:ext cx="1947600" cy="3337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7"/>
          <p:cNvSpPr/>
          <p:nvPr/>
        </p:nvSpPr>
        <p:spPr>
          <a:xfrm flipH="1">
            <a:off x="202265" y="3071077"/>
            <a:ext cx="1947600" cy="483000"/>
          </a:xfrm>
          <a:prstGeom prst="rtTriangl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7"/>
          <p:cNvSpPr/>
          <p:nvPr/>
        </p:nvSpPr>
        <p:spPr>
          <a:xfrm flipH="1">
            <a:off x="784865" y="3215552"/>
            <a:ext cx="1365000" cy="3387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7"/>
          <p:cNvSpPr/>
          <p:nvPr/>
        </p:nvSpPr>
        <p:spPr>
          <a:xfrm flipH="1">
            <a:off x="875765" y="3238271"/>
            <a:ext cx="1273800" cy="315901"/>
          </a:xfrm>
          <a:prstGeom prst="rtTriangl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17"/>
          <p:cNvGrpSpPr/>
          <p:nvPr/>
        </p:nvGrpSpPr>
        <p:grpSpPr>
          <a:xfrm flipH="1">
            <a:off x="653774" y="2947989"/>
            <a:ext cx="1044002" cy="771210"/>
            <a:chOff x="4705441" y="434172"/>
            <a:chExt cx="384163" cy="283804"/>
          </a:xfrm>
        </p:grpSpPr>
        <p:sp>
          <p:nvSpPr>
            <p:cNvPr id="433" name="Google Shape;433;p17"/>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a:off x="4705441" y="434172"/>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7"/>
          <p:cNvGrpSpPr/>
          <p:nvPr/>
        </p:nvGrpSpPr>
        <p:grpSpPr>
          <a:xfrm flipH="1">
            <a:off x="1179415" y="2777046"/>
            <a:ext cx="335919" cy="294026"/>
            <a:chOff x="4705441" y="434172"/>
            <a:chExt cx="303340" cy="265510"/>
          </a:xfrm>
        </p:grpSpPr>
        <p:sp>
          <p:nvSpPr>
            <p:cNvPr id="436" name="Google Shape;436;p17"/>
            <p:cNvSpPr/>
            <p:nvPr/>
          </p:nvSpPr>
          <p:spPr>
            <a:xfrm rot="427003">
              <a:off x="4748742" y="616601"/>
              <a:ext cx="256677" cy="67463"/>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4705441" y="434172"/>
              <a:ext cx="244500" cy="244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 name="Google Shape;438;p17"/>
          <p:cNvSpPr/>
          <p:nvPr/>
        </p:nvSpPr>
        <p:spPr>
          <a:xfrm rot="425742">
            <a:off x="453550" y="1433355"/>
            <a:ext cx="1381884" cy="303228"/>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7"/>
          <p:cNvSpPr/>
          <p:nvPr/>
        </p:nvSpPr>
        <p:spPr>
          <a:xfrm rot="425802">
            <a:off x="834950" y="1555927"/>
            <a:ext cx="828044" cy="84356"/>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7"/>
          <p:cNvSpPr/>
          <p:nvPr/>
        </p:nvSpPr>
        <p:spPr>
          <a:xfrm>
            <a:off x="451331" y="132302"/>
            <a:ext cx="1460700" cy="1460700"/>
          </a:xfrm>
          <a:prstGeom prst="pie">
            <a:avLst>
              <a:gd name="adj1" fmla="val 0"/>
              <a:gd name="adj2" fmla="val 10814788"/>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451331" y="730957"/>
            <a:ext cx="1460700" cy="2637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7"/>
          <p:cNvSpPr/>
          <p:nvPr/>
        </p:nvSpPr>
        <p:spPr>
          <a:xfrm>
            <a:off x="517194" y="767267"/>
            <a:ext cx="1329000" cy="1911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7"/>
          <p:cNvSpPr/>
          <p:nvPr/>
        </p:nvSpPr>
        <p:spPr>
          <a:xfrm>
            <a:off x="633942" y="807179"/>
            <a:ext cx="1095600" cy="111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7"/>
          <p:cNvSpPr/>
          <p:nvPr/>
        </p:nvSpPr>
        <p:spPr>
          <a:xfrm>
            <a:off x="879870" y="832099"/>
            <a:ext cx="604200" cy="61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7"/>
          <p:cNvSpPr/>
          <p:nvPr/>
        </p:nvSpPr>
        <p:spPr>
          <a:xfrm>
            <a:off x="6991950" y="1597800"/>
            <a:ext cx="1947600" cy="3337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7"/>
          <p:cNvSpPr/>
          <p:nvPr/>
        </p:nvSpPr>
        <p:spPr>
          <a:xfrm rot="427078">
            <a:off x="7331815" y="2428860"/>
            <a:ext cx="605265" cy="13273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rot="426519">
            <a:off x="7249263" y="3252505"/>
            <a:ext cx="1432713" cy="31413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7"/>
          <p:cNvSpPr/>
          <p:nvPr/>
        </p:nvSpPr>
        <p:spPr>
          <a:xfrm rot="425831">
            <a:off x="7888857" y="1956662"/>
            <a:ext cx="995528" cy="218276"/>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 name="Google Shape;449;p17"/>
          <p:cNvGrpSpPr/>
          <p:nvPr/>
        </p:nvGrpSpPr>
        <p:grpSpPr>
          <a:xfrm>
            <a:off x="8248057" y="1918025"/>
            <a:ext cx="277327" cy="204878"/>
            <a:chOff x="4705441" y="434172"/>
            <a:chExt cx="384163" cy="283804"/>
          </a:xfrm>
        </p:grpSpPr>
        <p:sp>
          <p:nvSpPr>
            <p:cNvPr id="450" name="Google Shape;450;p17"/>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4705441" y="434172"/>
              <a:ext cx="244500" cy="244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17"/>
          <p:cNvGrpSpPr/>
          <p:nvPr/>
        </p:nvGrpSpPr>
        <p:grpSpPr>
          <a:xfrm>
            <a:off x="7613257" y="3165073"/>
            <a:ext cx="374559" cy="276738"/>
            <a:chOff x="4705441" y="434172"/>
            <a:chExt cx="384163" cy="283804"/>
          </a:xfrm>
        </p:grpSpPr>
        <p:sp>
          <p:nvSpPr>
            <p:cNvPr id="453" name="Google Shape;453;p17"/>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4705441" y="434172"/>
              <a:ext cx="244500" cy="244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17"/>
          <p:cNvSpPr/>
          <p:nvPr/>
        </p:nvSpPr>
        <p:spPr>
          <a:xfrm>
            <a:off x="6992100" y="3833474"/>
            <a:ext cx="1947600" cy="1101600"/>
          </a:xfrm>
          <a:prstGeom prst="triangle">
            <a:avLst>
              <a:gd name="adj" fmla="val 50000"/>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 name="Google Shape;456;p17"/>
          <p:cNvGrpSpPr/>
          <p:nvPr/>
        </p:nvGrpSpPr>
        <p:grpSpPr>
          <a:xfrm rot="2190165">
            <a:off x="8068782" y="4088946"/>
            <a:ext cx="486806" cy="359633"/>
            <a:chOff x="4705441" y="434172"/>
            <a:chExt cx="384163" cy="283804"/>
          </a:xfrm>
        </p:grpSpPr>
        <p:sp>
          <p:nvSpPr>
            <p:cNvPr id="457" name="Google Shape;457;p17"/>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459"/>
        <p:cNvGrpSpPr/>
        <p:nvPr/>
      </p:nvGrpSpPr>
      <p:grpSpPr>
        <a:xfrm>
          <a:off x="0" y="0"/>
          <a:ext cx="0" cy="0"/>
          <a:chOff x="0" y="0"/>
          <a:chExt cx="0" cy="0"/>
        </a:xfrm>
      </p:grpSpPr>
      <p:sp>
        <p:nvSpPr>
          <p:cNvPr id="460" name="Google Shape;460;p18"/>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8"/>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8"/>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4" name="Google Shape;464;p18"/>
          <p:cNvSpPr txBox="1">
            <a:spLocks noGrp="1"/>
          </p:cNvSpPr>
          <p:nvPr>
            <p:ph type="subTitle" idx="1"/>
          </p:nvPr>
        </p:nvSpPr>
        <p:spPr>
          <a:xfrm>
            <a:off x="1139888" y="2527571"/>
            <a:ext cx="3138000" cy="1185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rgbClr val="242424"/>
                </a:solidFill>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465"/>
        <p:cNvGrpSpPr/>
        <p:nvPr/>
      </p:nvGrpSpPr>
      <p:grpSpPr>
        <a:xfrm>
          <a:off x="0" y="0"/>
          <a:ext cx="0" cy="0"/>
          <a:chOff x="0" y="0"/>
          <a:chExt cx="0" cy="0"/>
        </a:xfrm>
      </p:grpSpPr>
      <p:sp>
        <p:nvSpPr>
          <p:cNvPr id="466" name="Google Shape;466;p19"/>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9"/>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9"/>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Prompt"/>
                <a:ea typeface="Prompt"/>
                <a:cs typeface="Prompt"/>
                <a:sym typeface="Prompt"/>
              </a:defRPr>
            </a:lvl1pPr>
            <a:lvl2pPr lvl="1">
              <a:spcBef>
                <a:spcPts val="0"/>
              </a:spcBef>
              <a:spcAft>
                <a:spcPts val="0"/>
              </a:spcAft>
              <a:buSzPts val="2800"/>
              <a:buNone/>
              <a:defRPr>
                <a:latin typeface="Prompt"/>
                <a:ea typeface="Prompt"/>
                <a:cs typeface="Prompt"/>
                <a:sym typeface="Prompt"/>
              </a:defRPr>
            </a:lvl2pPr>
            <a:lvl3pPr lvl="2">
              <a:spcBef>
                <a:spcPts val="0"/>
              </a:spcBef>
              <a:spcAft>
                <a:spcPts val="0"/>
              </a:spcAft>
              <a:buSzPts val="2800"/>
              <a:buNone/>
              <a:defRPr>
                <a:latin typeface="Prompt"/>
                <a:ea typeface="Prompt"/>
                <a:cs typeface="Prompt"/>
                <a:sym typeface="Prompt"/>
              </a:defRPr>
            </a:lvl3pPr>
            <a:lvl4pPr lvl="3">
              <a:spcBef>
                <a:spcPts val="0"/>
              </a:spcBef>
              <a:spcAft>
                <a:spcPts val="0"/>
              </a:spcAft>
              <a:buSzPts val="2800"/>
              <a:buNone/>
              <a:defRPr>
                <a:latin typeface="Prompt"/>
                <a:ea typeface="Prompt"/>
                <a:cs typeface="Prompt"/>
                <a:sym typeface="Prompt"/>
              </a:defRPr>
            </a:lvl4pPr>
            <a:lvl5pPr lvl="4">
              <a:spcBef>
                <a:spcPts val="0"/>
              </a:spcBef>
              <a:spcAft>
                <a:spcPts val="0"/>
              </a:spcAft>
              <a:buSzPts val="2800"/>
              <a:buNone/>
              <a:defRPr>
                <a:latin typeface="Prompt"/>
                <a:ea typeface="Prompt"/>
                <a:cs typeface="Prompt"/>
                <a:sym typeface="Prompt"/>
              </a:defRPr>
            </a:lvl5pPr>
            <a:lvl6pPr lvl="5">
              <a:spcBef>
                <a:spcPts val="0"/>
              </a:spcBef>
              <a:spcAft>
                <a:spcPts val="0"/>
              </a:spcAft>
              <a:buSzPts val="2800"/>
              <a:buNone/>
              <a:defRPr>
                <a:latin typeface="Prompt"/>
                <a:ea typeface="Prompt"/>
                <a:cs typeface="Prompt"/>
                <a:sym typeface="Prompt"/>
              </a:defRPr>
            </a:lvl6pPr>
            <a:lvl7pPr lvl="6">
              <a:spcBef>
                <a:spcPts val="0"/>
              </a:spcBef>
              <a:spcAft>
                <a:spcPts val="0"/>
              </a:spcAft>
              <a:buSzPts val="2800"/>
              <a:buNone/>
              <a:defRPr>
                <a:latin typeface="Prompt"/>
                <a:ea typeface="Prompt"/>
                <a:cs typeface="Prompt"/>
                <a:sym typeface="Prompt"/>
              </a:defRPr>
            </a:lvl7pPr>
            <a:lvl8pPr lvl="7">
              <a:spcBef>
                <a:spcPts val="0"/>
              </a:spcBef>
              <a:spcAft>
                <a:spcPts val="0"/>
              </a:spcAft>
              <a:buSzPts val="2800"/>
              <a:buNone/>
              <a:defRPr>
                <a:latin typeface="Prompt"/>
                <a:ea typeface="Prompt"/>
                <a:cs typeface="Prompt"/>
                <a:sym typeface="Prompt"/>
              </a:defRPr>
            </a:lvl8pPr>
            <a:lvl9pPr lvl="8">
              <a:spcBef>
                <a:spcPts val="0"/>
              </a:spcBef>
              <a:spcAft>
                <a:spcPts val="0"/>
              </a:spcAft>
              <a:buSzPts val="2800"/>
              <a:buNone/>
              <a:defRPr>
                <a:latin typeface="Prompt"/>
                <a:ea typeface="Prompt"/>
                <a:cs typeface="Prompt"/>
                <a:sym typeface="Prompt"/>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470"/>
        <p:cNvGrpSpPr/>
        <p:nvPr/>
      </p:nvGrpSpPr>
      <p:grpSpPr>
        <a:xfrm>
          <a:off x="0" y="0"/>
          <a:ext cx="0" cy="0"/>
          <a:chOff x="0" y="0"/>
          <a:chExt cx="0" cy="0"/>
        </a:xfrm>
      </p:grpSpPr>
      <p:sp>
        <p:nvSpPr>
          <p:cNvPr id="471" name="Google Shape;471;p20"/>
          <p:cNvSpPr txBox="1">
            <a:spLocks noGrp="1"/>
          </p:cNvSpPr>
          <p:nvPr>
            <p:ph type="ctrTitle"/>
          </p:nvPr>
        </p:nvSpPr>
        <p:spPr>
          <a:xfrm>
            <a:off x="723650" y="629811"/>
            <a:ext cx="4102500" cy="75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4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72" name="Google Shape;472;p20"/>
          <p:cNvSpPr txBox="1">
            <a:spLocks noGrp="1"/>
          </p:cNvSpPr>
          <p:nvPr>
            <p:ph type="subTitle" idx="1"/>
          </p:nvPr>
        </p:nvSpPr>
        <p:spPr>
          <a:xfrm>
            <a:off x="723650" y="1352188"/>
            <a:ext cx="4102500" cy="13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3" name="Google Shape;473;p20"/>
          <p:cNvSpPr txBox="1"/>
          <p:nvPr/>
        </p:nvSpPr>
        <p:spPr>
          <a:xfrm>
            <a:off x="1088275" y="3383839"/>
            <a:ext cx="3772800" cy="720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b="1">
                <a:solidFill>
                  <a:schemeClr val="dk1"/>
                </a:solidFill>
                <a:latin typeface="Prompt"/>
                <a:ea typeface="Prompt"/>
                <a:cs typeface="Prompt"/>
                <a:sym typeface="Prompt"/>
              </a:rPr>
              <a:t>CREDITS</a:t>
            </a:r>
            <a:r>
              <a:rPr lang="en" sz="1200">
                <a:solidFill>
                  <a:schemeClr val="dk1"/>
                </a:solidFill>
                <a:latin typeface="Prompt"/>
                <a:ea typeface="Prompt"/>
                <a:cs typeface="Prompt"/>
                <a:sym typeface="Prompt"/>
              </a:rPr>
              <a:t>: This presentation template was created by </a:t>
            </a:r>
            <a:r>
              <a:rPr lang="en" sz="1200" b="1">
                <a:solidFill>
                  <a:schemeClr val="dk1"/>
                </a:solidFill>
                <a:uFill>
                  <a:noFill/>
                </a:uFill>
                <a:latin typeface="Prompt"/>
                <a:ea typeface="Prompt"/>
                <a:cs typeface="Prompt"/>
                <a:sym typeface="Prompt"/>
                <a:hlinkClick r:id="rId2">
                  <a:extLst>
                    <a:ext uri="{A12FA001-AC4F-418D-AE19-62706E023703}">
                      <ahyp:hlinkClr xmlns:ahyp="http://schemas.microsoft.com/office/drawing/2018/hyperlinkcolor" val="tx"/>
                    </a:ext>
                  </a:extLst>
                </a:hlinkClick>
              </a:rPr>
              <a:t>Slidesgo</a:t>
            </a:r>
            <a:r>
              <a:rPr lang="en" sz="1200">
                <a:solidFill>
                  <a:schemeClr val="dk1"/>
                </a:solidFill>
                <a:latin typeface="Prompt"/>
                <a:ea typeface="Prompt"/>
                <a:cs typeface="Prompt"/>
                <a:sym typeface="Prompt"/>
              </a:rPr>
              <a:t>, including icons by </a:t>
            </a:r>
            <a:r>
              <a:rPr lang="en" sz="1200" b="1">
                <a:solidFill>
                  <a:schemeClr val="dk1"/>
                </a:solidFill>
                <a:uFill>
                  <a:noFill/>
                </a:uFill>
                <a:latin typeface="Prompt"/>
                <a:ea typeface="Prompt"/>
                <a:cs typeface="Prompt"/>
                <a:sym typeface="Prompt"/>
                <a:hlinkClick r:id="rId3">
                  <a:extLst>
                    <a:ext uri="{A12FA001-AC4F-418D-AE19-62706E023703}">
                      <ahyp:hlinkClr xmlns:ahyp="http://schemas.microsoft.com/office/drawing/2018/hyperlinkcolor" val="tx"/>
                    </a:ext>
                  </a:extLst>
                </a:hlinkClick>
              </a:rPr>
              <a:t>Flaticon</a:t>
            </a:r>
            <a:r>
              <a:rPr lang="en" sz="1200">
                <a:solidFill>
                  <a:schemeClr val="dk1"/>
                </a:solidFill>
                <a:latin typeface="Prompt"/>
                <a:ea typeface="Prompt"/>
                <a:cs typeface="Prompt"/>
                <a:sym typeface="Prompt"/>
              </a:rPr>
              <a:t> and infographics &amp; images by </a:t>
            </a:r>
            <a:r>
              <a:rPr lang="en" sz="1200" b="1">
                <a:solidFill>
                  <a:schemeClr val="dk1"/>
                </a:solidFill>
                <a:uFill>
                  <a:noFill/>
                </a:uFill>
                <a:latin typeface="Prompt"/>
                <a:ea typeface="Prompt"/>
                <a:cs typeface="Prompt"/>
                <a:sym typeface="Prompt"/>
                <a:hlinkClick r:id="rId4">
                  <a:extLst>
                    <a:ext uri="{A12FA001-AC4F-418D-AE19-62706E023703}">
                      <ahyp:hlinkClr xmlns:ahyp="http://schemas.microsoft.com/office/drawing/2018/hyperlinkcolor" val="tx"/>
                    </a:ext>
                  </a:extLst>
                </a:hlinkClick>
              </a:rPr>
              <a:t>Freepik</a:t>
            </a:r>
            <a:endParaRPr sz="1200" b="1">
              <a:solidFill>
                <a:schemeClr val="dk1"/>
              </a:solidFill>
              <a:latin typeface="Prompt"/>
              <a:ea typeface="Prompt"/>
              <a:cs typeface="Prompt"/>
              <a:sym typeface="Prompt"/>
            </a:endParaRPr>
          </a:p>
        </p:txBody>
      </p:sp>
      <p:sp>
        <p:nvSpPr>
          <p:cNvPr id="474" name="Google Shape;474;p20"/>
          <p:cNvSpPr/>
          <p:nvPr/>
        </p:nvSpPr>
        <p:spPr>
          <a:xfrm>
            <a:off x="5270525" y="208500"/>
            <a:ext cx="3160200" cy="3261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0"/>
          <p:cNvSpPr/>
          <p:nvPr/>
        </p:nvSpPr>
        <p:spPr>
          <a:xfrm flipH="1">
            <a:off x="5270375" y="3470100"/>
            <a:ext cx="3669000" cy="1464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0"/>
          <p:cNvSpPr/>
          <p:nvPr/>
        </p:nvSpPr>
        <p:spPr>
          <a:xfrm rot="-195495">
            <a:off x="5964124" y="3425246"/>
            <a:ext cx="1361801" cy="249099"/>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0"/>
          <p:cNvSpPr/>
          <p:nvPr/>
        </p:nvSpPr>
        <p:spPr>
          <a:xfrm rot="10800000" flipH="1">
            <a:off x="5270680" y="207788"/>
            <a:ext cx="3160200" cy="1734000"/>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0"/>
          <p:cNvSpPr/>
          <p:nvPr/>
        </p:nvSpPr>
        <p:spPr>
          <a:xfrm rot="10800000" flipH="1">
            <a:off x="5270680" y="207585"/>
            <a:ext cx="2215200" cy="12156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0"/>
          <p:cNvSpPr/>
          <p:nvPr/>
        </p:nvSpPr>
        <p:spPr>
          <a:xfrm rot="10800000" flipH="1">
            <a:off x="5270980" y="208535"/>
            <a:ext cx="2066700" cy="1133100"/>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0"/>
          <p:cNvSpPr/>
          <p:nvPr/>
        </p:nvSpPr>
        <p:spPr>
          <a:xfrm>
            <a:off x="8430775" y="2335400"/>
            <a:ext cx="508500" cy="11346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0"/>
          <p:cNvSpPr/>
          <p:nvPr/>
        </p:nvSpPr>
        <p:spPr>
          <a:xfrm rot="425505">
            <a:off x="5878482" y="3114348"/>
            <a:ext cx="1858921" cy="407529"/>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0"/>
          <p:cNvSpPr/>
          <p:nvPr/>
        </p:nvSpPr>
        <p:spPr>
          <a:xfrm rot="426123">
            <a:off x="6391628" y="3279382"/>
            <a:ext cx="1113745" cy="113082"/>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0"/>
          <p:cNvSpPr/>
          <p:nvPr/>
        </p:nvSpPr>
        <p:spPr>
          <a:xfrm>
            <a:off x="5875459" y="1363874"/>
            <a:ext cx="1965600" cy="1965600"/>
          </a:xfrm>
          <a:prstGeom prst="pie">
            <a:avLst>
              <a:gd name="adj1" fmla="val 0"/>
              <a:gd name="adj2" fmla="val 10814788"/>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0"/>
          <p:cNvSpPr/>
          <p:nvPr/>
        </p:nvSpPr>
        <p:spPr>
          <a:xfrm>
            <a:off x="5875459" y="2169362"/>
            <a:ext cx="1965600" cy="3546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0"/>
          <p:cNvSpPr/>
          <p:nvPr/>
        </p:nvSpPr>
        <p:spPr>
          <a:xfrm>
            <a:off x="5964078" y="2218216"/>
            <a:ext cx="1788300" cy="2571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0"/>
          <p:cNvSpPr/>
          <p:nvPr/>
        </p:nvSpPr>
        <p:spPr>
          <a:xfrm>
            <a:off x="6121162" y="2271918"/>
            <a:ext cx="1474500" cy="1494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0"/>
          <p:cNvSpPr/>
          <p:nvPr/>
        </p:nvSpPr>
        <p:spPr>
          <a:xfrm>
            <a:off x="6452059" y="2305447"/>
            <a:ext cx="812400" cy="82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 name="Google Shape;488;p20"/>
          <p:cNvGrpSpPr/>
          <p:nvPr/>
        </p:nvGrpSpPr>
        <p:grpSpPr>
          <a:xfrm rot="-1012576">
            <a:off x="6449090" y="666879"/>
            <a:ext cx="558035" cy="750601"/>
            <a:chOff x="3098421" y="1919093"/>
            <a:chExt cx="1333339" cy="1793448"/>
          </a:xfrm>
        </p:grpSpPr>
        <p:grpSp>
          <p:nvGrpSpPr>
            <p:cNvPr id="489" name="Google Shape;489;p20"/>
            <p:cNvGrpSpPr/>
            <p:nvPr/>
          </p:nvGrpSpPr>
          <p:grpSpPr>
            <a:xfrm>
              <a:off x="3098421" y="1919093"/>
              <a:ext cx="1333339" cy="1793448"/>
              <a:chOff x="1858250" y="250900"/>
              <a:chExt cx="3813900" cy="5130000"/>
            </a:xfrm>
          </p:grpSpPr>
          <p:sp>
            <p:nvSpPr>
              <p:cNvPr id="490" name="Google Shape;490;p20"/>
              <p:cNvSpPr/>
              <p:nvPr/>
            </p:nvSpPr>
            <p:spPr>
              <a:xfrm>
                <a:off x="1858250" y="250900"/>
                <a:ext cx="3813900" cy="5130000"/>
              </a:xfrm>
              <a:custGeom>
                <a:avLst/>
                <a:gdLst/>
                <a:ahLst/>
                <a:cxnLst/>
                <a:rect l="l" t="t" r="r" b="b"/>
                <a:pathLst>
                  <a:path w="152556" h="205200" extrusionOk="0">
                    <a:moveTo>
                      <a:pt x="5888" y="1"/>
                    </a:moveTo>
                    <a:cubicBezTo>
                      <a:pt x="2646" y="86"/>
                      <a:pt x="86" y="2646"/>
                      <a:pt x="1" y="5888"/>
                    </a:cubicBezTo>
                    <a:lnTo>
                      <a:pt x="1" y="50170"/>
                    </a:lnTo>
                    <a:lnTo>
                      <a:pt x="7083" y="50255"/>
                    </a:lnTo>
                    <a:lnTo>
                      <a:pt x="7083" y="93343"/>
                    </a:lnTo>
                    <a:lnTo>
                      <a:pt x="1" y="93343"/>
                    </a:lnTo>
                    <a:lnTo>
                      <a:pt x="1" y="199312"/>
                    </a:lnTo>
                    <a:cubicBezTo>
                      <a:pt x="1" y="202555"/>
                      <a:pt x="2646" y="205200"/>
                      <a:pt x="5888" y="205200"/>
                    </a:cubicBezTo>
                    <a:lnTo>
                      <a:pt x="56228" y="205200"/>
                    </a:lnTo>
                    <a:lnTo>
                      <a:pt x="56228" y="201701"/>
                    </a:lnTo>
                    <a:lnTo>
                      <a:pt x="99656" y="201701"/>
                    </a:lnTo>
                    <a:lnTo>
                      <a:pt x="99656" y="205200"/>
                    </a:lnTo>
                    <a:lnTo>
                      <a:pt x="146668" y="205200"/>
                    </a:lnTo>
                    <a:cubicBezTo>
                      <a:pt x="149911" y="205200"/>
                      <a:pt x="152556" y="202555"/>
                      <a:pt x="152556" y="199312"/>
                    </a:cubicBezTo>
                    <a:lnTo>
                      <a:pt x="152556" y="73975"/>
                    </a:lnTo>
                    <a:lnTo>
                      <a:pt x="145218" y="73889"/>
                    </a:lnTo>
                    <a:lnTo>
                      <a:pt x="145218" y="63651"/>
                    </a:lnTo>
                    <a:lnTo>
                      <a:pt x="152556" y="63651"/>
                    </a:lnTo>
                    <a:lnTo>
                      <a:pt x="152556" y="22526"/>
                    </a:lnTo>
                    <a:lnTo>
                      <a:pt x="130116" y="1"/>
                    </a:lnTo>
                    <a:close/>
                  </a:path>
                </a:pathLst>
              </a:custGeom>
              <a:solidFill>
                <a:schemeClr val="accent1"/>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0"/>
              <p:cNvSpPr/>
              <p:nvPr/>
            </p:nvSpPr>
            <p:spPr>
              <a:xfrm>
                <a:off x="2508825" y="250900"/>
                <a:ext cx="326400" cy="740200"/>
              </a:xfrm>
              <a:custGeom>
                <a:avLst/>
                <a:gdLst/>
                <a:ahLst/>
                <a:cxnLst/>
                <a:rect l="l" t="t" r="r" b="b"/>
                <a:pathLst>
                  <a:path w="13056" h="29608" extrusionOk="0">
                    <a:moveTo>
                      <a:pt x="1" y="1"/>
                    </a:moveTo>
                    <a:lnTo>
                      <a:pt x="1"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0"/>
              <p:cNvSpPr/>
              <p:nvPr/>
            </p:nvSpPr>
            <p:spPr>
              <a:xfrm>
                <a:off x="2993025" y="250900"/>
                <a:ext cx="324250" cy="740200"/>
              </a:xfrm>
              <a:custGeom>
                <a:avLst/>
                <a:gdLst/>
                <a:ahLst/>
                <a:cxnLst/>
                <a:rect l="l" t="t" r="r" b="b"/>
                <a:pathLst>
                  <a:path w="12970" h="29608" extrusionOk="0">
                    <a:moveTo>
                      <a:pt x="1" y="1"/>
                    </a:moveTo>
                    <a:lnTo>
                      <a:pt x="1" y="29608"/>
                    </a:lnTo>
                    <a:lnTo>
                      <a:pt x="12970" y="29608"/>
                    </a:lnTo>
                    <a:lnTo>
                      <a:pt x="12970"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0"/>
              <p:cNvSpPr/>
              <p:nvPr/>
            </p:nvSpPr>
            <p:spPr>
              <a:xfrm>
                <a:off x="3485775" y="250900"/>
                <a:ext cx="324225" cy="740200"/>
              </a:xfrm>
              <a:custGeom>
                <a:avLst/>
                <a:gdLst/>
                <a:ahLst/>
                <a:cxnLst/>
                <a:rect l="l" t="t" r="r" b="b"/>
                <a:pathLst>
                  <a:path w="12969" h="29608" extrusionOk="0">
                    <a:moveTo>
                      <a:pt x="0" y="1"/>
                    </a:moveTo>
                    <a:lnTo>
                      <a:pt x="0" y="29608"/>
                    </a:lnTo>
                    <a:lnTo>
                      <a:pt x="12969" y="29608"/>
                    </a:lnTo>
                    <a:lnTo>
                      <a:pt x="12969"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0"/>
              <p:cNvSpPr/>
              <p:nvPr/>
            </p:nvSpPr>
            <p:spPr>
              <a:xfrm>
                <a:off x="3972100" y="250900"/>
                <a:ext cx="326375" cy="740200"/>
              </a:xfrm>
              <a:custGeom>
                <a:avLst/>
                <a:gdLst/>
                <a:ahLst/>
                <a:cxnLst/>
                <a:rect l="l" t="t" r="r" b="b"/>
                <a:pathLst>
                  <a:path w="13055" h="29608" extrusionOk="0">
                    <a:moveTo>
                      <a:pt x="0" y="1"/>
                    </a:moveTo>
                    <a:lnTo>
                      <a:pt x="0"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0"/>
              <p:cNvSpPr/>
              <p:nvPr/>
            </p:nvSpPr>
            <p:spPr>
              <a:xfrm>
                <a:off x="4464825" y="250900"/>
                <a:ext cx="326375" cy="740200"/>
              </a:xfrm>
              <a:custGeom>
                <a:avLst/>
                <a:gdLst/>
                <a:ahLst/>
                <a:cxnLst/>
                <a:rect l="l" t="t" r="r" b="b"/>
                <a:pathLst>
                  <a:path w="13055" h="29608" extrusionOk="0">
                    <a:moveTo>
                      <a:pt x="1" y="1"/>
                    </a:moveTo>
                    <a:lnTo>
                      <a:pt x="1"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0"/>
              <p:cNvSpPr/>
              <p:nvPr/>
            </p:nvSpPr>
            <p:spPr>
              <a:xfrm>
                <a:off x="2410725" y="1596850"/>
                <a:ext cx="2760175" cy="3231600"/>
              </a:xfrm>
              <a:custGeom>
                <a:avLst/>
                <a:gdLst/>
                <a:ahLst/>
                <a:cxnLst/>
                <a:rect l="l" t="t" r="r" b="b"/>
                <a:pathLst>
                  <a:path w="110407" h="129264" extrusionOk="0">
                    <a:moveTo>
                      <a:pt x="0" y="1"/>
                    </a:moveTo>
                    <a:lnTo>
                      <a:pt x="0" y="129263"/>
                    </a:lnTo>
                    <a:lnTo>
                      <a:pt x="110406" y="129263"/>
                    </a:lnTo>
                    <a:lnTo>
                      <a:pt x="110406" y="1"/>
                    </a:lnTo>
                    <a:close/>
                  </a:path>
                </a:pathLst>
              </a:custGeom>
              <a:solidFill>
                <a:schemeClr val="accent2"/>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Google Shape;497;p20"/>
            <p:cNvSpPr/>
            <p:nvPr/>
          </p:nvSpPr>
          <p:spPr>
            <a:xfrm>
              <a:off x="3368951" y="2779899"/>
              <a:ext cx="792302" cy="343751"/>
            </a:xfrm>
            <a:prstGeom prst="rect">
              <a:avLst/>
            </a:prstGeom>
          </p:spPr>
          <p:txBody>
            <a:bodyPr>
              <a:prstTxWarp prst="textPlain">
                <a:avLst/>
              </a:prstTxWarp>
            </a:bodyPr>
            <a:lstStyle/>
            <a:p>
              <a:pPr lvl="0" algn="ctr"/>
              <a:r>
                <a:rPr b="0" i="0">
                  <a:ln w="9525" cap="flat" cmpd="sng">
                    <a:solidFill>
                      <a:schemeClr val="dk1"/>
                    </a:solidFill>
                    <a:prstDash val="solid"/>
                    <a:round/>
                    <a:headEnd type="none" w="sm" len="sm"/>
                    <a:tailEnd type="none" w="sm" len="sm"/>
                  </a:ln>
                  <a:solidFill>
                    <a:schemeClr val="accent3"/>
                  </a:solidFill>
                  <a:latin typeface="Krona One"/>
                </a:rPr>
                <a:t>SD</a:t>
              </a:r>
            </a:p>
          </p:txBody>
        </p:sp>
      </p:grpSp>
      <p:grpSp>
        <p:nvGrpSpPr>
          <p:cNvPr id="498" name="Google Shape;498;p20"/>
          <p:cNvGrpSpPr/>
          <p:nvPr/>
        </p:nvGrpSpPr>
        <p:grpSpPr>
          <a:xfrm>
            <a:off x="6839565" y="941583"/>
            <a:ext cx="558003" cy="750558"/>
            <a:chOff x="3098421" y="1919093"/>
            <a:chExt cx="1333339" cy="1793448"/>
          </a:xfrm>
        </p:grpSpPr>
        <p:grpSp>
          <p:nvGrpSpPr>
            <p:cNvPr id="499" name="Google Shape;499;p20"/>
            <p:cNvGrpSpPr/>
            <p:nvPr/>
          </p:nvGrpSpPr>
          <p:grpSpPr>
            <a:xfrm>
              <a:off x="3098421" y="1919093"/>
              <a:ext cx="1333339" cy="1793448"/>
              <a:chOff x="1858250" y="250900"/>
              <a:chExt cx="3813900" cy="5130000"/>
            </a:xfrm>
          </p:grpSpPr>
          <p:sp>
            <p:nvSpPr>
              <p:cNvPr id="500" name="Google Shape;500;p20"/>
              <p:cNvSpPr/>
              <p:nvPr/>
            </p:nvSpPr>
            <p:spPr>
              <a:xfrm>
                <a:off x="1858250" y="250900"/>
                <a:ext cx="3813900" cy="5130000"/>
              </a:xfrm>
              <a:custGeom>
                <a:avLst/>
                <a:gdLst/>
                <a:ahLst/>
                <a:cxnLst/>
                <a:rect l="l" t="t" r="r" b="b"/>
                <a:pathLst>
                  <a:path w="152556" h="205200" extrusionOk="0">
                    <a:moveTo>
                      <a:pt x="5888" y="1"/>
                    </a:moveTo>
                    <a:cubicBezTo>
                      <a:pt x="2646" y="86"/>
                      <a:pt x="86" y="2646"/>
                      <a:pt x="1" y="5888"/>
                    </a:cubicBezTo>
                    <a:lnTo>
                      <a:pt x="1" y="50170"/>
                    </a:lnTo>
                    <a:lnTo>
                      <a:pt x="7083" y="50255"/>
                    </a:lnTo>
                    <a:lnTo>
                      <a:pt x="7083" y="93343"/>
                    </a:lnTo>
                    <a:lnTo>
                      <a:pt x="1" y="93343"/>
                    </a:lnTo>
                    <a:lnTo>
                      <a:pt x="1" y="199312"/>
                    </a:lnTo>
                    <a:cubicBezTo>
                      <a:pt x="1" y="202555"/>
                      <a:pt x="2646" y="205200"/>
                      <a:pt x="5888" y="205200"/>
                    </a:cubicBezTo>
                    <a:lnTo>
                      <a:pt x="56228" y="205200"/>
                    </a:lnTo>
                    <a:lnTo>
                      <a:pt x="56228" y="201701"/>
                    </a:lnTo>
                    <a:lnTo>
                      <a:pt x="99656" y="201701"/>
                    </a:lnTo>
                    <a:lnTo>
                      <a:pt x="99656" y="205200"/>
                    </a:lnTo>
                    <a:lnTo>
                      <a:pt x="146668" y="205200"/>
                    </a:lnTo>
                    <a:cubicBezTo>
                      <a:pt x="149911" y="205200"/>
                      <a:pt x="152556" y="202555"/>
                      <a:pt x="152556" y="199312"/>
                    </a:cubicBezTo>
                    <a:lnTo>
                      <a:pt x="152556" y="73975"/>
                    </a:lnTo>
                    <a:lnTo>
                      <a:pt x="145218" y="73889"/>
                    </a:lnTo>
                    <a:lnTo>
                      <a:pt x="145218" y="63651"/>
                    </a:lnTo>
                    <a:lnTo>
                      <a:pt x="152556" y="63651"/>
                    </a:lnTo>
                    <a:lnTo>
                      <a:pt x="152556" y="22526"/>
                    </a:lnTo>
                    <a:lnTo>
                      <a:pt x="130116" y="1"/>
                    </a:lnTo>
                    <a:close/>
                  </a:path>
                </a:pathLst>
              </a:custGeom>
              <a:solidFill>
                <a:schemeClr val="accent1"/>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0"/>
              <p:cNvSpPr/>
              <p:nvPr/>
            </p:nvSpPr>
            <p:spPr>
              <a:xfrm>
                <a:off x="2508825" y="250900"/>
                <a:ext cx="326400" cy="740200"/>
              </a:xfrm>
              <a:custGeom>
                <a:avLst/>
                <a:gdLst/>
                <a:ahLst/>
                <a:cxnLst/>
                <a:rect l="l" t="t" r="r" b="b"/>
                <a:pathLst>
                  <a:path w="13056" h="29608" extrusionOk="0">
                    <a:moveTo>
                      <a:pt x="1" y="1"/>
                    </a:moveTo>
                    <a:lnTo>
                      <a:pt x="1"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0"/>
              <p:cNvSpPr/>
              <p:nvPr/>
            </p:nvSpPr>
            <p:spPr>
              <a:xfrm>
                <a:off x="2993025" y="250900"/>
                <a:ext cx="324250" cy="740200"/>
              </a:xfrm>
              <a:custGeom>
                <a:avLst/>
                <a:gdLst/>
                <a:ahLst/>
                <a:cxnLst/>
                <a:rect l="l" t="t" r="r" b="b"/>
                <a:pathLst>
                  <a:path w="12970" h="29608" extrusionOk="0">
                    <a:moveTo>
                      <a:pt x="1" y="1"/>
                    </a:moveTo>
                    <a:lnTo>
                      <a:pt x="1" y="29608"/>
                    </a:lnTo>
                    <a:lnTo>
                      <a:pt x="12970" y="29608"/>
                    </a:lnTo>
                    <a:lnTo>
                      <a:pt x="12970"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0"/>
              <p:cNvSpPr/>
              <p:nvPr/>
            </p:nvSpPr>
            <p:spPr>
              <a:xfrm>
                <a:off x="3485775" y="250900"/>
                <a:ext cx="324225" cy="740200"/>
              </a:xfrm>
              <a:custGeom>
                <a:avLst/>
                <a:gdLst/>
                <a:ahLst/>
                <a:cxnLst/>
                <a:rect l="l" t="t" r="r" b="b"/>
                <a:pathLst>
                  <a:path w="12969" h="29608" extrusionOk="0">
                    <a:moveTo>
                      <a:pt x="0" y="1"/>
                    </a:moveTo>
                    <a:lnTo>
                      <a:pt x="0" y="29608"/>
                    </a:lnTo>
                    <a:lnTo>
                      <a:pt x="12969" y="29608"/>
                    </a:lnTo>
                    <a:lnTo>
                      <a:pt x="12969"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0"/>
              <p:cNvSpPr/>
              <p:nvPr/>
            </p:nvSpPr>
            <p:spPr>
              <a:xfrm>
                <a:off x="3972100" y="250900"/>
                <a:ext cx="326375" cy="740200"/>
              </a:xfrm>
              <a:custGeom>
                <a:avLst/>
                <a:gdLst/>
                <a:ahLst/>
                <a:cxnLst/>
                <a:rect l="l" t="t" r="r" b="b"/>
                <a:pathLst>
                  <a:path w="13055" h="29608" extrusionOk="0">
                    <a:moveTo>
                      <a:pt x="0" y="1"/>
                    </a:moveTo>
                    <a:lnTo>
                      <a:pt x="0"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0"/>
              <p:cNvSpPr/>
              <p:nvPr/>
            </p:nvSpPr>
            <p:spPr>
              <a:xfrm>
                <a:off x="4464825" y="250900"/>
                <a:ext cx="326375" cy="740200"/>
              </a:xfrm>
              <a:custGeom>
                <a:avLst/>
                <a:gdLst/>
                <a:ahLst/>
                <a:cxnLst/>
                <a:rect l="l" t="t" r="r" b="b"/>
                <a:pathLst>
                  <a:path w="13055" h="29608" extrusionOk="0">
                    <a:moveTo>
                      <a:pt x="1" y="1"/>
                    </a:moveTo>
                    <a:lnTo>
                      <a:pt x="1" y="29608"/>
                    </a:lnTo>
                    <a:lnTo>
                      <a:pt x="13055" y="29608"/>
                    </a:lnTo>
                    <a:lnTo>
                      <a:pt x="13055" y="1"/>
                    </a:lnTo>
                    <a:close/>
                  </a:path>
                </a:pathLst>
              </a:custGeom>
              <a:solidFill>
                <a:schemeClr val="accent4"/>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0"/>
              <p:cNvSpPr/>
              <p:nvPr/>
            </p:nvSpPr>
            <p:spPr>
              <a:xfrm>
                <a:off x="2410725" y="1596850"/>
                <a:ext cx="2760175" cy="3231600"/>
              </a:xfrm>
              <a:custGeom>
                <a:avLst/>
                <a:gdLst/>
                <a:ahLst/>
                <a:cxnLst/>
                <a:rect l="l" t="t" r="r" b="b"/>
                <a:pathLst>
                  <a:path w="110407" h="129264" extrusionOk="0">
                    <a:moveTo>
                      <a:pt x="0" y="1"/>
                    </a:moveTo>
                    <a:lnTo>
                      <a:pt x="0" y="129263"/>
                    </a:lnTo>
                    <a:lnTo>
                      <a:pt x="110406" y="129263"/>
                    </a:lnTo>
                    <a:lnTo>
                      <a:pt x="110406" y="1"/>
                    </a:lnTo>
                    <a:close/>
                  </a:path>
                </a:pathLst>
              </a:custGeom>
              <a:solidFill>
                <a:schemeClr val="accent2"/>
              </a:solidFill>
              <a:ln w="9525" cap="flat" cmpd="sng">
                <a:solidFill>
                  <a:schemeClr val="dk1"/>
                </a:solidFill>
                <a:prstDash val="solid"/>
                <a:miter lim="853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 name="Google Shape;507;p20"/>
            <p:cNvSpPr/>
            <p:nvPr/>
          </p:nvSpPr>
          <p:spPr>
            <a:xfrm>
              <a:off x="3368951" y="2779899"/>
              <a:ext cx="792302" cy="343751"/>
            </a:xfrm>
            <a:prstGeom prst="rect">
              <a:avLst/>
            </a:prstGeom>
          </p:spPr>
          <p:txBody>
            <a:bodyPr>
              <a:prstTxWarp prst="textPlain">
                <a:avLst/>
              </a:prstTxWarp>
            </a:bodyPr>
            <a:lstStyle/>
            <a:p>
              <a:pPr lvl="0" algn="ctr"/>
              <a:r>
                <a:rPr b="0" i="0">
                  <a:ln w="9525" cap="flat" cmpd="sng">
                    <a:solidFill>
                      <a:schemeClr val="dk1"/>
                    </a:solidFill>
                    <a:prstDash val="solid"/>
                    <a:round/>
                    <a:headEnd type="none" w="sm" len="sm"/>
                    <a:tailEnd type="none" w="sm" len="sm"/>
                  </a:ln>
                  <a:solidFill>
                    <a:schemeClr val="accent3"/>
                  </a:solidFill>
                  <a:latin typeface="Krona One"/>
                </a:rPr>
                <a:t>SD</a:t>
              </a:r>
            </a:p>
          </p:txBody>
        </p:sp>
      </p:grpSp>
      <p:sp>
        <p:nvSpPr>
          <p:cNvPr id="508" name="Google Shape;508;p20"/>
          <p:cNvSpPr/>
          <p:nvPr/>
        </p:nvSpPr>
        <p:spPr>
          <a:xfrm>
            <a:off x="6756275" y="1388826"/>
            <a:ext cx="37500" cy="954000"/>
          </a:xfrm>
          <a:prstGeom prst="roundRect">
            <a:avLst>
              <a:gd name="adj" fmla="val 19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0"/>
          <p:cNvSpPr/>
          <p:nvPr/>
        </p:nvSpPr>
        <p:spPr>
          <a:xfrm>
            <a:off x="6915775" y="1629782"/>
            <a:ext cx="37500" cy="4614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0"/>
          <p:cNvSpPr/>
          <p:nvPr/>
        </p:nvSpPr>
        <p:spPr>
          <a:xfrm flipH="1">
            <a:off x="5270375" y="4304798"/>
            <a:ext cx="3669000" cy="630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 name="Google Shape;511;p20"/>
          <p:cNvGrpSpPr/>
          <p:nvPr/>
        </p:nvGrpSpPr>
        <p:grpSpPr>
          <a:xfrm rot="-570509" flipH="1">
            <a:off x="5137786" y="4143114"/>
            <a:ext cx="920030" cy="679823"/>
            <a:chOff x="7634968" y="4066453"/>
            <a:chExt cx="919994" cy="679796"/>
          </a:xfrm>
        </p:grpSpPr>
        <p:grpSp>
          <p:nvGrpSpPr>
            <p:cNvPr id="512" name="Google Shape;512;p20"/>
            <p:cNvGrpSpPr/>
            <p:nvPr/>
          </p:nvGrpSpPr>
          <p:grpSpPr>
            <a:xfrm flipH="1">
              <a:off x="7634968" y="4066453"/>
              <a:ext cx="919994" cy="679796"/>
              <a:chOff x="4705441" y="434172"/>
              <a:chExt cx="384163" cy="283804"/>
            </a:xfrm>
          </p:grpSpPr>
          <p:sp>
            <p:nvSpPr>
              <p:cNvPr id="513" name="Google Shape;513;p20"/>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0"/>
              <p:cNvSpPr/>
              <p:nvPr/>
            </p:nvSpPr>
            <p:spPr>
              <a:xfrm>
                <a:off x="4705441" y="434172"/>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20"/>
            <p:cNvSpPr/>
            <p:nvPr/>
          </p:nvSpPr>
          <p:spPr>
            <a:xfrm rot="1689041">
              <a:off x="8038030" y="4180049"/>
              <a:ext cx="77577" cy="162813"/>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20"/>
          <p:cNvGrpSpPr/>
          <p:nvPr/>
        </p:nvGrpSpPr>
        <p:grpSpPr>
          <a:xfrm rot="-570509" flipH="1">
            <a:off x="7614561" y="3928923"/>
            <a:ext cx="920030" cy="679823"/>
            <a:chOff x="7634968" y="4066453"/>
            <a:chExt cx="919994" cy="679796"/>
          </a:xfrm>
        </p:grpSpPr>
        <p:grpSp>
          <p:nvGrpSpPr>
            <p:cNvPr id="517" name="Google Shape;517;p20"/>
            <p:cNvGrpSpPr/>
            <p:nvPr/>
          </p:nvGrpSpPr>
          <p:grpSpPr>
            <a:xfrm flipH="1">
              <a:off x="7634968" y="4066453"/>
              <a:ext cx="919994" cy="679796"/>
              <a:chOff x="4705441" y="434172"/>
              <a:chExt cx="384163" cy="283804"/>
            </a:xfrm>
          </p:grpSpPr>
          <p:sp>
            <p:nvSpPr>
              <p:cNvPr id="518" name="Google Shape;518;p20"/>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0"/>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 name="Google Shape;520;p20"/>
            <p:cNvSpPr/>
            <p:nvPr/>
          </p:nvSpPr>
          <p:spPr>
            <a:xfrm rot="1689041">
              <a:off x="8038030" y="4180049"/>
              <a:ext cx="77577" cy="162813"/>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 name="Google Shape;521;p20"/>
          <p:cNvSpPr/>
          <p:nvPr/>
        </p:nvSpPr>
        <p:spPr>
          <a:xfrm>
            <a:off x="208500" y="2649075"/>
            <a:ext cx="384300" cy="624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0"/>
          <p:cNvSpPr/>
          <p:nvPr/>
        </p:nvSpPr>
        <p:spPr>
          <a:xfrm>
            <a:off x="592800" y="2649075"/>
            <a:ext cx="2085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
        <p:cNvGrpSpPr/>
        <p:nvPr/>
      </p:nvGrpSpPr>
      <p:grpSpPr>
        <a:xfrm>
          <a:off x="0" y="0"/>
          <a:ext cx="0" cy="0"/>
          <a:chOff x="0" y="0"/>
          <a:chExt cx="0" cy="0"/>
        </a:xfrm>
      </p:grpSpPr>
      <p:sp>
        <p:nvSpPr>
          <p:cNvPr id="39" name="Google Shape;39;p3"/>
          <p:cNvSpPr txBox="1">
            <a:spLocks noGrp="1"/>
          </p:cNvSpPr>
          <p:nvPr>
            <p:ph type="title"/>
          </p:nvPr>
        </p:nvSpPr>
        <p:spPr>
          <a:xfrm>
            <a:off x="4105200" y="2695350"/>
            <a:ext cx="43254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0" name="Google Shape;40;p3"/>
          <p:cNvSpPr txBox="1">
            <a:spLocks noGrp="1"/>
          </p:cNvSpPr>
          <p:nvPr>
            <p:ph type="subTitle" idx="1"/>
          </p:nvPr>
        </p:nvSpPr>
        <p:spPr>
          <a:xfrm>
            <a:off x="4105200" y="3537150"/>
            <a:ext cx="2757300" cy="55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1" name="Google Shape;41;p3"/>
          <p:cNvSpPr txBox="1">
            <a:spLocks noGrp="1"/>
          </p:cNvSpPr>
          <p:nvPr>
            <p:ph type="title" idx="2" hasCustomPrompt="1"/>
          </p:nvPr>
        </p:nvSpPr>
        <p:spPr>
          <a:xfrm>
            <a:off x="1787411" y="813634"/>
            <a:ext cx="1010700" cy="57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3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2" name="Google Shape;42;p3"/>
          <p:cNvSpPr/>
          <p:nvPr/>
        </p:nvSpPr>
        <p:spPr>
          <a:xfrm>
            <a:off x="208625" y="1818725"/>
            <a:ext cx="3537000" cy="3116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rot="416078" flipH="1">
            <a:off x="825666" y="4172267"/>
            <a:ext cx="2362986" cy="517675"/>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rot="638437" flipH="1">
            <a:off x="2610434" y="4367142"/>
            <a:ext cx="302196" cy="53075"/>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flipH="1">
            <a:off x="208625" y="783850"/>
            <a:ext cx="3537000" cy="1031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flipH="1">
            <a:off x="713225" y="1026480"/>
            <a:ext cx="3032400" cy="792000"/>
          </a:xfrm>
          <a:prstGeom prst="rtTriangl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flipH="1">
            <a:off x="1620125" y="1263422"/>
            <a:ext cx="2125500" cy="5553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flipH="1">
            <a:off x="1762925" y="1300681"/>
            <a:ext cx="1982700" cy="517800"/>
          </a:xfrm>
          <a:prstGeom prst="rtTriangl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3"/>
          <p:cNvGrpSpPr/>
          <p:nvPr/>
        </p:nvGrpSpPr>
        <p:grpSpPr>
          <a:xfrm rot="-491247">
            <a:off x="1220335" y="646386"/>
            <a:ext cx="1573628" cy="1012733"/>
            <a:chOff x="4636933" y="298628"/>
            <a:chExt cx="400614" cy="257835"/>
          </a:xfrm>
        </p:grpSpPr>
        <p:sp>
          <p:nvSpPr>
            <p:cNvPr id="50" name="Google Shape;50;p3"/>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4793047" y="298628"/>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3"/>
          <p:cNvSpPr/>
          <p:nvPr/>
        </p:nvSpPr>
        <p:spPr>
          <a:xfrm rot="905124" flipH="1">
            <a:off x="1856138" y="4404557"/>
            <a:ext cx="302007" cy="53124"/>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rot="1071570" flipH="1">
            <a:off x="1121093" y="4367088"/>
            <a:ext cx="302266" cy="53225"/>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3"/>
          <p:cNvGrpSpPr/>
          <p:nvPr/>
        </p:nvGrpSpPr>
        <p:grpSpPr>
          <a:xfrm>
            <a:off x="1115606" y="2191061"/>
            <a:ext cx="1563578" cy="2221992"/>
            <a:chOff x="1686625" y="1747750"/>
            <a:chExt cx="1912400" cy="2717700"/>
          </a:xfrm>
        </p:grpSpPr>
        <p:sp>
          <p:nvSpPr>
            <p:cNvPr id="55" name="Google Shape;55;p3"/>
            <p:cNvSpPr/>
            <p:nvPr/>
          </p:nvSpPr>
          <p:spPr>
            <a:xfrm>
              <a:off x="2594625" y="2031300"/>
              <a:ext cx="105875" cy="219925"/>
            </a:xfrm>
            <a:custGeom>
              <a:avLst/>
              <a:gdLst/>
              <a:ahLst/>
              <a:cxnLst/>
              <a:rect l="l" t="t" r="r" b="b"/>
              <a:pathLst>
                <a:path w="4235" h="8797" extrusionOk="0">
                  <a:moveTo>
                    <a:pt x="0" y="1"/>
                  </a:moveTo>
                  <a:lnTo>
                    <a:pt x="0" y="8797"/>
                  </a:lnTo>
                  <a:lnTo>
                    <a:pt x="4234" y="8797"/>
                  </a:lnTo>
                  <a:lnTo>
                    <a:pt x="423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2502625" y="1931750"/>
              <a:ext cx="287975" cy="124775"/>
            </a:xfrm>
            <a:custGeom>
              <a:avLst/>
              <a:gdLst/>
              <a:ahLst/>
              <a:cxnLst/>
              <a:rect l="l" t="t" r="r" b="b"/>
              <a:pathLst>
                <a:path w="11519" h="4991" extrusionOk="0">
                  <a:moveTo>
                    <a:pt x="0" y="0"/>
                  </a:moveTo>
                  <a:lnTo>
                    <a:pt x="2899" y="4991"/>
                  </a:lnTo>
                  <a:lnTo>
                    <a:pt x="8645" y="4991"/>
                  </a:lnTo>
                  <a:lnTo>
                    <a:pt x="11519"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2569400" y="2246800"/>
              <a:ext cx="148750" cy="613750"/>
            </a:xfrm>
            <a:custGeom>
              <a:avLst/>
              <a:gdLst/>
              <a:ahLst/>
              <a:cxnLst/>
              <a:rect l="l" t="t" r="r" b="b"/>
              <a:pathLst>
                <a:path w="5950" h="24550" extrusionOk="0">
                  <a:moveTo>
                    <a:pt x="1" y="1"/>
                  </a:moveTo>
                  <a:lnTo>
                    <a:pt x="1" y="24550"/>
                  </a:lnTo>
                  <a:lnTo>
                    <a:pt x="5949" y="24550"/>
                  </a:lnTo>
                  <a:lnTo>
                    <a:pt x="5949"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2584525" y="3001050"/>
              <a:ext cx="116600" cy="688725"/>
            </a:xfrm>
            <a:custGeom>
              <a:avLst/>
              <a:gdLst/>
              <a:ahLst/>
              <a:cxnLst/>
              <a:rect l="l" t="t" r="r" b="b"/>
              <a:pathLst>
                <a:path w="4664" h="27549" extrusionOk="0">
                  <a:moveTo>
                    <a:pt x="26" y="0"/>
                  </a:moveTo>
                  <a:lnTo>
                    <a:pt x="1" y="27549"/>
                  </a:lnTo>
                  <a:lnTo>
                    <a:pt x="4664" y="27549"/>
                  </a:lnTo>
                  <a:lnTo>
                    <a:pt x="4664" y="0"/>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594625" y="3766000"/>
              <a:ext cx="84450" cy="688725"/>
            </a:xfrm>
            <a:custGeom>
              <a:avLst/>
              <a:gdLst/>
              <a:ahLst/>
              <a:cxnLst/>
              <a:rect l="l" t="t" r="r" b="b"/>
              <a:pathLst>
                <a:path w="3378" h="27549" extrusionOk="0">
                  <a:moveTo>
                    <a:pt x="25" y="0"/>
                  </a:moveTo>
                  <a:lnTo>
                    <a:pt x="0" y="27524"/>
                  </a:lnTo>
                  <a:lnTo>
                    <a:pt x="3327" y="27549"/>
                  </a:lnTo>
                  <a:lnTo>
                    <a:pt x="3378" y="0"/>
                  </a:ln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2594625" y="4398000"/>
              <a:ext cx="84450" cy="67450"/>
            </a:xfrm>
            <a:custGeom>
              <a:avLst/>
              <a:gdLst/>
              <a:ahLst/>
              <a:cxnLst/>
              <a:rect l="l" t="t" r="r" b="b"/>
              <a:pathLst>
                <a:path w="3378" h="2698" extrusionOk="0">
                  <a:moveTo>
                    <a:pt x="0" y="1"/>
                  </a:moveTo>
                  <a:lnTo>
                    <a:pt x="25" y="2269"/>
                  </a:lnTo>
                  <a:cubicBezTo>
                    <a:pt x="25" y="2269"/>
                    <a:pt x="529" y="2697"/>
                    <a:pt x="1689" y="2697"/>
                  </a:cubicBezTo>
                  <a:cubicBezTo>
                    <a:pt x="2848" y="2697"/>
                    <a:pt x="3378" y="2269"/>
                    <a:pt x="3378" y="2269"/>
                  </a:cubicBezTo>
                  <a:lnTo>
                    <a:pt x="3378" y="26"/>
                  </a:lnTo>
                  <a:lnTo>
                    <a:pt x="0" y="1"/>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544825" y="2822100"/>
              <a:ext cx="190950" cy="251425"/>
            </a:xfrm>
            <a:custGeom>
              <a:avLst/>
              <a:gdLst/>
              <a:ahLst/>
              <a:cxnLst/>
              <a:rect l="l" t="t" r="r" b="b"/>
              <a:pathLst>
                <a:path w="7638" h="10057" extrusionOk="0">
                  <a:moveTo>
                    <a:pt x="1" y="0"/>
                  </a:moveTo>
                  <a:lnTo>
                    <a:pt x="26" y="10032"/>
                  </a:lnTo>
                  <a:lnTo>
                    <a:pt x="7638" y="10057"/>
                  </a:lnTo>
                  <a:lnTo>
                    <a:pt x="7613" y="25"/>
                  </a:lnTo>
                  <a:lnTo>
                    <a:pt x="1"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2574450" y="3609100"/>
              <a:ext cx="134875" cy="188425"/>
            </a:xfrm>
            <a:custGeom>
              <a:avLst/>
              <a:gdLst/>
              <a:ahLst/>
              <a:cxnLst/>
              <a:rect l="l" t="t" r="r" b="b"/>
              <a:pathLst>
                <a:path w="5395" h="7537" extrusionOk="0">
                  <a:moveTo>
                    <a:pt x="1" y="1"/>
                  </a:moveTo>
                  <a:lnTo>
                    <a:pt x="1" y="7537"/>
                  </a:lnTo>
                  <a:lnTo>
                    <a:pt x="5394" y="7537"/>
                  </a:lnTo>
                  <a:lnTo>
                    <a:pt x="5369" y="1"/>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2580125" y="4205200"/>
              <a:ext cx="110925" cy="105250"/>
            </a:xfrm>
            <a:custGeom>
              <a:avLst/>
              <a:gdLst/>
              <a:ahLst/>
              <a:cxnLst/>
              <a:rect l="l" t="t" r="r" b="b"/>
              <a:pathLst>
                <a:path w="4437" h="4210" extrusionOk="0">
                  <a:moveTo>
                    <a:pt x="0" y="0"/>
                  </a:moveTo>
                  <a:lnTo>
                    <a:pt x="26" y="4209"/>
                  </a:lnTo>
                  <a:lnTo>
                    <a:pt x="4436" y="4209"/>
                  </a:lnTo>
                  <a:lnTo>
                    <a:pt x="4411"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2484350" y="1747750"/>
              <a:ext cx="324525" cy="98950"/>
            </a:xfrm>
            <a:custGeom>
              <a:avLst/>
              <a:gdLst/>
              <a:ahLst/>
              <a:cxnLst/>
              <a:rect l="l" t="t" r="r" b="b"/>
              <a:pathLst>
                <a:path w="12981" h="3958" extrusionOk="0">
                  <a:moveTo>
                    <a:pt x="0" y="1"/>
                  </a:moveTo>
                  <a:lnTo>
                    <a:pt x="0" y="3958"/>
                  </a:lnTo>
                  <a:lnTo>
                    <a:pt x="12981" y="3958"/>
                  </a:lnTo>
                  <a:lnTo>
                    <a:pt x="12981" y="1"/>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837200" y="1863050"/>
              <a:ext cx="386300" cy="44775"/>
            </a:xfrm>
            <a:custGeom>
              <a:avLst/>
              <a:gdLst/>
              <a:ahLst/>
              <a:cxnLst/>
              <a:rect l="l" t="t" r="r" b="b"/>
              <a:pathLst>
                <a:path w="15452" h="1791" extrusionOk="0">
                  <a:moveTo>
                    <a:pt x="1" y="1"/>
                  </a:moveTo>
                  <a:lnTo>
                    <a:pt x="1" y="1790"/>
                  </a:lnTo>
                  <a:lnTo>
                    <a:pt x="15451" y="1790"/>
                  </a:lnTo>
                  <a:lnTo>
                    <a:pt x="15451"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134000" y="1816425"/>
              <a:ext cx="337750" cy="127325"/>
            </a:xfrm>
            <a:custGeom>
              <a:avLst/>
              <a:gdLst/>
              <a:ahLst/>
              <a:cxnLst/>
              <a:rect l="l" t="t" r="r" b="b"/>
              <a:pathLst>
                <a:path w="13510" h="5093" extrusionOk="0">
                  <a:moveTo>
                    <a:pt x="2546" y="1"/>
                  </a:moveTo>
                  <a:cubicBezTo>
                    <a:pt x="1134" y="1"/>
                    <a:pt x="0" y="1135"/>
                    <a:pt x="0" y="2547"/>
                  </a:cubicBezTo>
                  <a:cubicBezTo>
                    <a:pt x="0" y="3958"/>
                    <a:pt x="1134" y="5092"/>
                    <a:pt x="2546" y="5092"/>
                  </a:cubicBezTo>
                  <a:lnTo>
                    <a:pt x="10964" y="5092"/>
                  </a:lnTo>
                  <a:cubicBezTo>
                    <a:pt x="12375" y="5092"/>
                    <a:pt x="13510" y="3958"/>
                    <a:pt x="13510" y="2547"/>
                  </a:cubicBezTo>
                  <a:cubicBezTo>
                    <a:pt x="13510" y="1135"/>
                    <a:pt x="12375" y="1"/>
                    <a:pt x="10964" y="1"/>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2578225" y="2278925"/>
              <a:ext cx="410875" cy="691275"/>
            </a:xfrm>
            <a:custGeom>
              <a:avLst/>
              <a:gdLst/>
              <a:ahLst/>
              <a:cxnLst/>
              <a:rect l="l" t="t" r="r" b="b"/>
              <a:pathLst>
                <a:path w="16435" h="27651" extrusionOk="0">
                  <a:moveTo>
                    <a:pt x="5445" y="1"/>
                  </a:moveTo>
                  <a:lnTo>
                    <a:pt x="1" y="2395"/>
                  </a:lnTo>
                  <a:lnTo>
                    <a:pt x="10990" y="27650"/>
                  </a:lnTo>
                  <a:lnTo>
                    <a:pt x="16434" y="25281"/>
                  </a:lnTo>
                  <a:lnTo>
                    <a:pt x="5445" y="1"/>
                  </a:ln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2922275" y="3042625"/>
              <a:ext cx="381875" cy="678025"/>
            </a:xfrm>
            <a:custGeom>
              <a:avLst/>
              <a:gdLst/>
              <a:ahLst/>
              <a:cxnLst/>
              <a:rect l="l" t="t" r="r" b="b"/>
              <a:pathLst>
                <a:path w="15275" h="27121" extrusionOk="0">
                  <a:moveTo>
                    <a:pt x="4285" y="1"/>
                  </a:moveTo>
                  <a:lnTo>
                    <a:pt x="0" y="1866"/>
                  </a:lnTo>
                  <a:lnTo>
                    <a:pt x="10990" y="27121"/>
                  </a:lnTo>
                  <a:lnTo>
                    <a:pt x="15274" y="25256"/>
                  </a:lnTo>
                  <a:lnTo>
                    <a:pt x="4285" y="1"/>
                  </a:ln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248050" y="3748350"/>
              <a:ext cx="350975" cy="664800"/>
            </a:xfrm>
            <a:custGeom>
              <a:avLst/>
              <a:gdLst/>
              <a:ahLst/>
              <a:cxnLst/>
              <a:rect l="l" t="t" r="r" b="b"/>
              <a:pathLst>
                <a:path w="14039" h="26592" extrusionOk="0">
                  <a:moveTo>
                    <a:pt x="3050" y="1"/>
                  </a:moveTo>
                  <a:lnTo>
                    <a:pt x="0" y="1337"/>
                  </a:lnTo>
                  <a:lnTo>
                    <a:pt x="10989" y="26591"/>
                  </a:lnTo>
                  <a:lnTo>
                    <a:pt x="14039" y="25256"/>
                  </a:lnTo>
                  <a:lnTo>
                    <a:pt x="3050" y="1"/>
                  </a:ln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500075" y="4328700"/>
              <a:ext cx="98950" cy="86550"/>
            </a:xfrm>
            <a:custGeom>
              <a:avLst/>
              <a:gdLst/>
              <a:ahLst/>
              <a:cxnLst/>
              <a:rect l="l" t="t" r="r" b="b"/>
              <a:pathLst>
                <a:path w="3958" h="3462" extrusionOk="0">
                  <a:moveTo>
                    <a:pt x="3051" y="0"/>
                  </a:moveTo>
                  <a:lnTo>
                    <a:pt x="1" y="1336"/>
                  </a:lnTo>
                  <a:lnTo>
                    <a:pt x="883" y="3403"/>
                  </a:lnTo>
                  <a:cubicBezTo>
                    <a:pt x="1072" y="3442"/>
                    <a:pt x="1261" y="3462"/>
                    <a:pt x="1448" y="3462"/>
                  </a:cubicBezTo>
                  <a:cubicBezTo>
                    <a:pt x="1859" y="3462"/>
                    <a:pt x="2258" y="3366"/>
                    <a:pt x="2622" y="3176"/>
                  </a:cubicBezTo>
                  <a:cubicBezTo>
                    <a:pt x="3177" y="2949"/>
                    <a:pt x="3630" y="2546"/>
                    <a:pt x="3958" y="2067"/>
                  </a:cubicBezTo>
                  <a:lnTo>
                    <a:pt x="3051"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820825" y="2862425"/>
              <a:ext cx="273500" cy="306250"/>
            </a:xfrm>
            <a:custGeom>
              <a:avLst/>
              <a:gdLst/>
              <a:ahLst/>
              <a:cxnLst/>
              <a:rect l="l" t="t" r="r" b="b"/>
              <a:pathLst>
                <a:path w="10940" h="12250" extrusionOk="0">
                  <a:moveTo>
                    <a:pt x="6982" y="0"/>
                  </a:moveTo>
                  <a:lnTo>
                    <a:pt x="1" y="3050"/>
                  </a:lnTo>
                  <a:lnTo>
                    <a:pt x="3983" y="12250"/>
                  </a:lnTo>
                  <a:lnTo>
                    <a:pt x="10939" y="9225"/>
                  </a:lnTo>
                  <a:lnTo>
                    <a:pt x="6982"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3157925" y="3595875"/>
              <a:ext cx="198525" cy="226850"/>
            </a:xfrm>
            <a:custGeom>
              <a:avLst/>
              <a:gdLst/>
              <a:ahLst/>
              <a:cxnLst/>
              <a:rect l="l" t="t" r="r" b="b"/>
              <a:pathLst>
                <a:path w="7941" h="9074" extrusionOk="0">
                  <a:moveTo>
                    <a:pt x="4941" y="0"/>
                  </a:moveTo>
                  <a:lnTo>
                    <a:pt x="1" y="2168"/>
                  </a:lnTo>
                  <a:lnTo>
                    <a:pt x="3000" y="9074"/>
                  </a:lnTo>
                  <a:lnTo>
                    <a:pt x="7940" y="6932"/>
                  </a:lnTo>
                  <a:lnTo>
                    <a:pt x="4941"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3411875" y="4145325"/>
              <a:ext cx="142425" cy="140550"/>
            </a:xfrm>
            <a:custGeom>
              <a:avLst/>
              <a:gdLst/>
              <a:ahLst/>
              <a:cxnLst/>
              <a:rect l="l" t="t" r="r" b="b"/>
              <a:pathLst>
                <a:path w="5697" h="5622" extrusionOk="0">
                  <a:moveTo>
                    <a:pt x="4058" y="1"/>
                  </a:moveTo>
                  <a:lnTo>
                    <a:pt x="0" y="1740"/>
                  </a:lnTo>
                  <a:lnTo>
                    <a:pt x="1664" y="5621"/>
                  </a:lnTo>
                  <a:lnTo>
                    <a:pt x="5696" y="3857"/>
                  </a:lnTo>
                  <a:lnTo>
                    <a:pt x="4058" y="1"/>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296575" y="2279575"/>
              <a:ext cx="410850" cy="691250"/>
            </a:xfrm>
            <a:custGeom>
              <a:avLst/>
              <a:gdLst/>
              <a:ahLst/>
              <a:cxnLst/>
              <a:rect l="l" t="t" r="r" b="b"/>
              <a:pathLst>
                <a:path w="16434" h="27650" extrusionOk="0">
                  <a:moveTo>
                    <a:pt x="10990" y="0"/>
                  </a:moveTo>
                  <a:lnTo>
                    <a:pt x="0" y="25255"/>
                  </a:lnTo>
                  <a:lnTo>
                    <a:pt x="5445" y="27649"/>
                  </a:lnTo>
                  <a:lnTo>
                    <a:pt x="16434" y="2369"/>
                  </a:lnTo>
                  <a:lnTo>
                    <a:pt x="10990" y="0"/>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1981525" y="3042625"/>
              <a:ext cx="381225" cy="678025"/>
            </a:xfrm>
            <a:custGeom>
              <a:avLst/>
              <a:gdLst/>
              <a:ahLst/>
              <a:cxnLst/>
              <a:rect l="l" t="t" r="r" b="b"/>
              <a:pathLst>
                <a:path w="15249" h="27121" extrusionOk="0">
                  <a:moveTo>
                    <a:pt x="10989" y="1"/>
                  </a:moveTo>
                  <a:lnTo>
                    <a:pt x="0" y="25256"/>
                  </a:lnTo>
                  <a:lnTo>
                    <a:pt x="4285" y="27121"/>
                  </a:lnTo>
                  <a:lnTo>
                    <a:pt x="15249" y="1841"/>
                  </a:lnTo>
                  <a:lnTo>
                    <a:pt x="10989"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1686625" y="3748975"/>
              <a:ext cx="351000" cy="664800"/>
            </a:xfrm>
            <a:custGeom>
              <a:avLst/>
              <a:gdLst/>
              <a:ahLst/>
              <a:cxnLst/>
              <a:rect l="l" t="t" r="r" b="b"/>
              <a:pathLst>
                <a:path w="14040" h="26592" extrusionOk="0">
                  <a:moveTo>
                    <a:pt x="10990" y="1"/>
                  </a:moveTo>
                  <a:lnTo>
                    <a:pt x="1" y="25256"/>
                  </a:lnTo>
                  <a:lnTo>
                    <a:pt x="3050" y="26592"/>
                  </a:lnTo>
                  <a:lnTo>
                    <a:pt x="14039" y="1337"/>
                  </a:lnTo>
                  <a:lnTo>
                    <a:pt x="10990"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1686625" y="4328700"/>
              <a:ext cx="98950" cy="86650"/>
            </a:xfrm>
            <a:custGeom>
              <a:avLst/>
              <a:gdLst/>
              <a:ahLst/>
              <a:cxnLst/>
              <a:rect l="l" t="t" r="r" b="b"/>
              <a:pathLst>
                <a:path w="3958" h="3466" extrusionOk="0">
                  <a:moveTo>
                    <a:pt x="908" y="0"/>
                  </a:moveTo>
                  <a:lnTo>
                    <a:pt x="1" y="2067"/>
                  </a:lnTo>
                  <a:cubicBezTo>
                    <a:pt x="1" y="2067"/>
                    <a:pt x="253" y="2722"/>
                    <a:pt x="1261" y="3151"/>
                  </a:cubicBezTo>
                  <a:cubicBezTo>
                    <a:pt x="1841" y="3403"/>
                    <a:pt x="2294" y="3466"/>
                    <a:pt x="2603" y="3466"/>
                  </a:cubicBezTo>
                  <a:cubicBezTo>
                    <a:pt x="2912" y="3466"/>
                    <a:pt x="3076" y="3403"/>
                    <a:pt x="3076" y="3403"/>
                  </a:cubicBezTo>
                  <a:lnTo>
                    <a:pt x="3958" y="1311"/>
                  </a:lnTo>
                  <a:lnTo>
                    <a:pt x="908"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191350" y="2862425"/>
              <a:ext cx="273500" cy="306250"/>
            </a:xfrm>
            <a:custGeom>
              <a:avLst/>
              <a:gdLst/>
              <a:ahLst/>
              <a:cxnLst/>
              <a:rect l="l" t="t" r="r" b="b"/>
              <a:pathLst>
                <a:path w="10940" h="12250" extrusionOk="0">
                  <a:moveTo>
                    <a:pt x="3957" y="0"/>
                  </a:moveTo>
                  <a:lnTo>
                    <a:pt x="0" y="9225"/>
                  </a:lnTo>
                  <a:lnTo>
                    <a:pt x="6957" y="12250"/>
                  </a:lnTo>
                  <a:lnTo>
                    <a:pt x="10939" y="3050"/>
                  </a:lnTo>
                  <a:lnTo>
                    <a:pt x="3957"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929225" y="3595875"/>
              <a:ext cx="198500" cy="226850"/>
            </a:xfrm>
            <a:custGeom>
              <a:avLst/>
              <a:gdLst/>
              <a:ahLst/>
              <a:cxnLst/>
              <a:rect l="l" t="t" r="r" b="b"/>
              <a:pathLst>
                <a:path w="7940" h="9074" extrusionOk="0">
                  <a:moveTo>
                    <a:pt x="3000" y="0"/>
                  </a:moveTo>
                  <a:lnTo>
                    <a:pt x="0" y="6932"/>
                  </a:lnTo>
                  <a:lnTo>
                    <a:pt x="4940" y="9074"/>
                  </a:lnTo>
                  <a:lnTo>
                    <a:pt x="7940" y="2168"/>
                  </a:lnTo>
                  <a:lnTo>
                    <a:pt x="3000"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731375" y="4145325"/>
              <a:ext cx="142425" cy="140550"/>
            </a:xfrm>
            <a:custGeom>
              <a:avLst/>
              <a:gdLst/>
              <a:ahLst/>
              <a:cxnLst/>
              <a:rect l="l" t="t" r="r" b="b"/>
              <a:pathLst>
                <a:path w="5697" h="5622" extrusionOk="0">
                  <a:moveTo>
                    <a:pt x="1638" y="1"/>
                  </a:moveTo>
                  <a:lnTo>
                    <a:pt x="0" y="3857"/>
                  </a:lnTo>
                  <a:lnTo>
                    <a:pt x="4033" y="5621"/>
                  </a:lnTo>
                  <a:lnTo>
                    <a:pt x="5696" y="1740"/>
                  </a:lnTo>
                  <a:lnTo>
                    <a:pt x="1638" y="1"/>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2463550" y="2209000"/>
              <a:ext cx="358550" cy="148725"/>
            </a:xfrm>
            <a:custGeom>
              <a:avLst/>
              <a:gdLst/>
              <a:ahLst/>
              <a:cxnLst/>
              <a:rect l="l" t="t" r="r" b="b"/>
              <a:pathLst>
                <a:path w="14342" h="5949" extrusionOk="0">
                  <a:moveTo>
                    <a:pt x="2571" y="0"/>
                  </a:moveTo>
                  <a:cubicBezTo>
                    <a:pt x="1160" y="0"/>
                    <a:pt x="1" y="1160"/>
                    <a:pt x="1" y="2596"/>
                  </a:cubicBezTo>
                  <a:lnTo>
                    <a:pt x="1" y="3378"/>
                  </a:lnTo>
                  <a:cubicBezTo>
                    <a:pt x="1" y="4789"/>
                    <a:pt x="1160" y="5948"/>
                    <a:pt x="2571" y="5948"/>
                  </a:cubicBezTo>
                  <a:lnTo>
                    <a:pt x="11746" y="5948"/>
                  </a:lnTo>
                  <a:cubicBezTo>
                    <a:pt x="13183" y="5948"/>
                    <a:pt x="14342" y="4789"/>
                    <a:pt x="14342" y="3378"/>
                  </a:cubicBezTo>
                  <a:lnTo>
                    <a:pt x="14342" y="2596"/>
                  </a:lnTo>
                  <a:cubicBezTo>
                    <a:pt x="14342" y="1160"/>
                    <a:pt x="13183" y="0"/>
                    <a:pt x="11746" y="0"/>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2422600" y="1820850"/>
              <a:ext cx="448650" cy="126675"/>
            </a:xfrm>
            <a:custGeom>
              <a:avLst/>
              <a:gdLst/>
              <a:ahLst/>
              <a:cxnLst/>
              <a:rect l="l" t="t" r="r" b="b"/>
              <a:pathLst>
                <a:path w="17946" h="5067" extrusionOk="0">
                  <a:moveTo>
                    <a:pt x="2571" y="0"/>
                  </a:moveTo>
                  <a:cubicBezTo>
                    <a:pt x="1160" y="0"/>
                    <a:pt x="0" y="1134"/>
                    <a:pt x="26" y="2546"/>
                  </a:cubicBezTo>
                  <a:cubicBezTo>
                    <a:pt x="26" y="3932"/>
                    <a:pt x="1160" y="5066"/>
                    <a:pt x="2571" y="5066"/>
                  </a:cubicBezTo>
                  <a:lnTo>
                    <a:pt x="15375" y="5066"/>
                  </a:lnTo>
                  <a:cubicBezTo>
                    <a:pt x="16786" y="5066"/>
                    <a:pt x="17946" y="3932"/>
                    <a:pt x="17946" y="2546"/>
                  </a:cubicBezTo>
                  <a:lnTo>
                    <a:pt x="17921" y="2546"/>
                  </a:lnTo>
                  <a:cubicBezTo>
                    <a:pt x="17921" y="1134"/>
                    <a:pt x="16786" y="0"/>
                    <a:pt x="15375" y="0"/>
                  </a:cubicBezTo>
                  <a:close/>
                </a:path>
              </a:pathLst>
            </a:custGeom>
            <a:solidFill>
              <a:schemeClr val="l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2546725" y="1839750"/>
              <a:ext cx="174575" cy="149175"/>
            </a:xfrm>
            <a:custGeom>
              <a:avLst/>
              <a:gdLst/>
              <a:ahLst/>
              <a:cxnLst/>
              <a:rect l="l" t="t" r="r" b="b"/>
              <a:pathLst>
                <a:path w="6983" h="5967" extrusionOk="0">
                  <a:moveTo>
                    <a:pt x="4008" y="0"/>
                  </a:moveTo>
                  <a:cubicBezTo>
                    <a:pt x="1336" y="0"/>
                    <a:pt x="1" y="3201"/>
                    <a:pt x="1891" y="5092"/>
                  </a:cubicBezTo>
                  <a:cubicBezTo>
                    <a:pt x="2494" y="5695"/>
                    <a:pt x="3240" y="5966"/>
                    <a:pt x="3973" y="5966"/>
                  </a:cubicBezTo>
                  <a:cubicBezTo>
                    <a:pt x="5506" y="5966"/>
                    <a:pt x="6982" y="4782"/>
                    <a:pt x="6982" y="2975"/>
                  </a:cubicBezTo>
                  <a:cubicBezTo>
                    <a:pt x="6982" y="1336"/>
                    <a:pt x="5646" y="0"/>
                    <a:pt x="4008" y="0"/>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p:nvPr/>
        </p:nvSpPr>
        <p:spPr>
          <a:xfrm rot="426359">
            <a:off x="2645060" y="3207095"/>
            <a:ext cx="1231963" cy="269962"/>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425850">
            <a:off x="563527" y="2387252"/>
            <a:ext cx="852230" cy="186834"/>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3"/>
          <p:cNvGrpSpPr/>
          <p:nvPr/>
        </p:nvGrpSpPr>
        <p:grpSpPr>
          <a:xfrm>
            <a:off x="871130" y="2354182"/>
            <a:ext cx="237451" cy="175419"/>
            <a:chOff x="4705441" y="434172"/>
            <a:chExt cx="384163" cy="283804"/>
          </a:xfrm>
        </p:grpSpPr>
        <p:sp>
          <p:nvSpPr>
            <p:cNvPr id="87" name="Google Shape;87;p3"/>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3"/>
          <p:cNvGrpSpPr/>
          <p:nvPr/>
        </p:nvGrpSpPr>
        <p:grpSpPr>
          <a:xfrm>
            <a:off x="2958199" y="3131921"/>
            <a:ext cx="322044" cy="237913"/>
            <a:chOff x="4705441" y="434172"/>
            <a:chExt cx="384163" cy="283804"/>
          </a:xfrm>
        </p:grpSpPr>
        <p:sp>
          <p:nvSpPr>
            <p:cNvPr id="90" name="Google Shape;90;p3"/>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flipH="1">
            <a:off x="3745775" y="1496700"/>
            <a:ext cx="46008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flipH="1">
            <a:off x="8555075" y="1496688"/>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flipH="1">
            <a:off x="8346575" y="1496688"/>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6">
    <p:spTree>
      <p:nvGrpSpPr>
        <p:cNvPr id="1" name="Shape 523"/>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6_1">
    <p:spTree>
      <p:nvGrpSpPr>
        <p:cNvPr id="1" name="Shape 524"/>
        <p:cNvGrpSpPr/>
        <p:nvPr/>
      </p:nvGrpSpPr>
      <p:grpSpPr>
        <a:xfrm>
          <a:off x="0" y="0"/>
          <a:ext cx="0" cy="0"/>
          <a:chOff x="0" y="0"/>
          <a:chExt cx="0" cy="0"/>
        </a:xfrm>
      </p:grpSpPr>
      <p:sp>
        <p:nvSpPr>
          <p:cNvPr id="525" name="Google Shape;525;p22"/>
          <p:cNvSpPr/>
          <p:nvPr/>
        </p:nvSpPr>
        <p:spPr>
          <a:xfrm>
            <a:off x="208500" y="208500"/>
            <a:ext cx="208500" cy="330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2"/>
          <p:cNvSpPr/>
          <p:nvPr/>
        </p:nvSpPr>
        <p:spPr>
          <a:xfrm>
            <a:off x="834000" y="208500"/>
            <a:ext cx="8105400" cy="330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2"/>
          <p:cNvSpPr/>
          <p:nvPr/>
        </p:nvSpPr>
        <p:spPr>
          <a:xfrm>
            <a:off x="417000" y="208500"/>
            <a:ext cx="208500" cy="3309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2"/>
          <p:cNvSpPr/>
          <p:nvPr/>
        </p:nvSpPr>
        <p:spPr>
          <a:xfrm>
            <a:off x="625500" y="208500"/>
            <a:ext cx="208500" cy="33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2"/>
          <p:cNvSpPr/>
          <p:nvPr/>
        </p:nvSpPr>
        <p:spPr>
          <a:xfrm flipH="1">
            <a:off x="8730900" y="4604000"/>
            <a:ext cx="208500" cy="330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2"/>
          <p:cNvSpPr/>
          <p:nvPr/>
        </p:nvSpPr>
        <p:spPr>
          <a:xfrm flipH="1">
            <a:off x="208500" y="4604000"/>
            <a:ext cx="8105400" cy="330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2"/>
          <p:cNvSpPr/>
          <p:nvPr/>
        </p:nvSpPr>
        <p:spPr>
          <a:xfrm flipH="1">
            <a:off x="8522400" y="4604000"/>
            <a:ext cx="208500" cy="3309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2"/>
          <p:cNvSpPr/>
          <p:nvPr/>
        </p:nvSpPr>
        <p:spPr>
          <a:xfrm flipH="1">
            <a:off x="8313900" y="4604000"/>
            <a:ext cx="208500" cy="33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CUSTOM_6_1_1">
    <p:spTree>
      <p:nvGrpSpPr>
        <p:cNvPr id="1" name="Shape 533"/>
        <p:cNvGrpSpPr/>
        <p:nvPr/>
      </p:nvGrpSpPr>
      <p:grpSpPr>
        <a:xfrm>
          <a:off x="0" y="0"/>
          <a:ext cx="0" cy="0"/>
          <a:chOff x="0" y="0"/>
          <a:chExt cx="0" cy="0"/>
        </a:xfrm>
      </p:grpSpPr>
      <p:sp>
        <p:nvSpPr>
          <p:cNvPr id="534" name="Google Shape;534;p23"/>
          <p:cNvSpPr/>
          <p:nvPr/>
        </p:nvSpPr>
        <p:spPr>
          <a:xfrm>
            <a:off x="208500" y="208500"/>
            <a:ext cx="208500" cy="955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208500" y="1164000"/>
            <a:ext cx="208500" cy="37431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3"/>
          <p:cNvSpPr/>
          <p:nvPr/>
        </p:nvSpPr>
        <p:spPr>
          <a:xfrm>
            <a:off x="417000" y="208500"/>
            <a:ext cx="296100" cy="4698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4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5"/>
        <p:cNvGrpSpPr/>
        <p:nvPr/>
      </p:nvGrpSpPr>
      <p:grpSpPr>
        <a:xfrm>
          <a:off x="0" y="0"/>
          <a:ext cx="0" cy="0"/>
          <a:chOff x="0" y="0"/>
          <a:chExt cx="0" cy="0"/>
        </a:xfrm>
      </p:grpSpPr>
      <p:sp>
        <p:nvSpPr>
          <p:cNvPr id="96" name="Google Shape;96;p4"/>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0" name="Google Shape;100;p4"/>
          <p:cNvSpPr txBox="1">
            <a:spLocks noGrp="1"/>
          </p:cNvSpPr>
          <p:nvPr>
            <p:ph type="body" idx="1"/>
          </p:nvPr>
        </p:nvSpPr>
        <p:spPr>
          <a:xfrm>
            <a:off x="713225" y="1246950"/>
            <a:ext cx="7717500" cy="34164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1"/>
        <p:cNvGrpSpPr/>
        <p:nvPr/>
      </p:nvGrpSpPr>
      <p:grpSpPr>
        <a:xfrm>
          <a:off x="0" y="0"/>
          <a:ext cx="0" cy="0"/>
          <a:chOff x="0" y="0"/>
          <a:chExt cx="0" cy="0"/>
        </a:xfrm>
      </p:grpSpPr>
      <p:sp>
        <p:nvSpPr>
          <p:cNvPr id="102" name="Google Shape;102;p5"/>
          <p:cNvSpPr/>
          <p:nvPr/>
        </p:nvSpPr>
        <p:spPr>
          <a:xfrm>
            <a:off x="0" y="539500"/>
            <a:ext cx="3843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384300" y="539500"/>
            <a:ext cx="208500" cy="6246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6" name="Google Shape;106;p5"/>
          <p:cNvSpPr txBox="1">
            <a:spLocks noGrp="1"/>
          </p:cNvSpPr>
          <p:nvPr>
            <p:ph type="body" idx="1"/>
          </p:nvPr>
        </p:nvSpPr>
        <p:spPr>
          <a:xfrm>
            <a:off x="910175" y="2918525"/>
            <a:ext cx="3418200" cy="12837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107" name="Google Shape;107;p5"/>
          <p:cNvSpPr txBox="1">
            <a:spLocks noGrp="1"/>
          </p:cNvSpPr>
          <p:nvPr>
            <p:ph type="body" idx="2"/>
          </p:nvPr>
        </p:nvSpPr>
        <p:spPr>
          <a:xfrm>
            <a:off x="4815620" y="2918525"/>
            <a:ext cx="3418200" cy="12837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108" name="Google Shape;108;p5"/>
          <p:cNvSpPr txBox="1">
            <a:spLocks noGrp="1"/>
          </p:cNvSpPr>
          <p:nvPr>
            <p:ph type="title" idx="3"/>
          </p:nvPr>
        </p:nvSpPr>
        <p:spPr>
          <a:xfrm>
            <a:off x="910176" y="2588525"/>
            <a:ext cx="341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
        <p:nvSpPr>
          <p:cNvPr id="109" name="Google Shape;109;p5"/>
          <p:cNvSpPr txBox="1">
            <a:spLocks noGrp="1"/>
          </p:cNvSpPr>
          <p:nvPr>
            <p:ph type="title" idx="4"/>
          </p:nvPr>
        </p:nvSpPr>
        <p:spPr>
          <a:xfrm>
            <a:off x="4815611" y="2588525"/>
            <a:ext cx="341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sz="2000"/>
            </a:lvl1pPr>
            <a:lvl2pPr lvl="1" algn="ctr" rtl="0">
              <a:spcBef>
                <a:spcPts val="0"/>
              </a:spcBef>
              <a:spcAft>
                <a:spcPts val="0"/>
              </a:spcAft>
              <a:buSzPts val="2800"/>
              <a:buNone/>
              <a:defRPr>
                <a:latin typeface="Prompt"/>
                <a:ea typeface="Prompt"/>
                <a:cs typeface="Prompt"/>
                <a:sym typeface="Prompt"/>
              </a:defRPr>
            </a:lvl2pPr>
            <a:lvl3pPr lvl="2" algn="ctr" rtl="0">
              <a:spcBef>
                <a:spcPts val="0"/>
              </a:spcBef>
              <a:spcAft>
                <a:spcPts val="0"/>
              </a:spcAft>
              <a:buSzPts val="2800"/>
              <a:buNone/>
              <a:defRPr>
                <a:latin typeface="Prompt"/>
                <a:ea typeface="Prompt"/>
                <a:cs typeface="Prompt"/>
                <a:sym typeface="Prompt"/>
              </a:defRPr>
            </a:lvl3pPr>
            <a:lvl4pPr lvl="3" algn="ctr" rtl="0">
              <a:spcBef>
                <a:spcPts val="0"/>
              </a:spcBef>
              <a:spcAft>
                <a:spcPts val="0"/>
              </a:spcAft>
              <a:buSzPts val="2800"/>
              <a:buNone/>
              <a:defRPr>
                <a:latin typeface="Prompt"/>
                <a:ea typeface="Prompt"/>
                <a:cs typeface="Prompt"/>
                <a:sym typeface="Prompt"/>
              </a:defRPr>
            </a:lvl4pPr>
            <a:lvl5pPr lvl="4" algn="ctr" rtl="0">
              <a:spcBef>
                <a:spcPts val="0"/>
              </a:spcBef>
              <a:spcAft>
                <a:spcPts val="0"/>
              </a:spcAft>
              <a:buSzPts val="2800"/>
              <a:buNone/>
              <a:defRPr>
                <a:latin typeface="Prompt"/>
                <a:ea typeface="Prompt"/>
                <a:cs typeface="Prompt"/>
                <a:sym typeface="Prompt"/>
              </a:defRPr>
            </a:lvl5pPr>
            <a:lvl6pPr lvl="5" algn="ctr" rtl="0">
              <a:spcBef>
                <a:spcPts val="0"/>
              </a:spcBef>
              <a:spcAft>
                <a:spcPts val="0"/>
              </a:spcAft>
              <a:buSzPts val="2800"/>
              <a:buNone/>
              <a:defRPr>
                <a:latin typeface="Prompt"/>
                <a:ea typeface="Prompt"/>
                <a:cs typeface="Prompt"/>
                <a:sym typeface="Prompt"/>
              </a:defRPr>
            </a:lvl6pPr>
            <a:lvl7pPr lvl="6" algn="ctr" rtl="0">
              <a:spcBef>
                <a:spcPts val="0"/>
              </a:spcBef>
              <a:spcAft>
                <a:spcPts val="0"/>
              </a:spcAft>
              <a:buSzPts val="2800"/>
              <a:buNone/>
              <a:defRPr>
                <a:latin typeface="Prompt"/>
                <a:ea typeface="Prompt"/>
                <a:cs typeface="Prompt"/>
                <a:sym typeface="Prompt"/>
              </a:defRPr>
            </a:lvl7pPr>
            <a:lvl8pPr lvl="7" algn="ctr" rtl="0">
              <a:spcBef>
                <a:spcPts val="0"/>
              </a:spcBef>
              <a:spcAft>
                <a:spcPts val="0"/>
              </a:spcAft>
              <a:buSzPts val="2800"/>
              <a:buNone/>
              <a:defRPr>
                <a:latin typeface="Prompt"/>
                <a:ea typeface="Prompt"/>
                <a:cs typeface="Prompt"/>
                <a:sym typeface="Prompt"/>
              </a:defRPr>
            </a:lvl8pPr>
            <a:lvl9pPr lvl="8" algn="ctr" rtl="0">
              <a:spcBef>
                <a:spcPts val="0"/>
              </a:spcBef>
              <a:spcAft>
                <a:spcPts val="0"/>
              </a:spcAft>
              <a:buSzPts val="2800"/>
              <a:buNone/>
              <a:defRPr>
                <a:latin typeface="Prompt"/>
                <a:ea typeface="Prompt"/>
                <a:cs typeface="Prompt"/>
                <a:sym typeface="Prompt"/>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0"/>
        <p:cNvGrpSpPr/>
        <p:nvPr/>
      </p:nvGrpSpPr>
      <p:grpSpPr>
        <a:xfrm>
          <a:off x="0" y="0"/>
          <a:ext cx="0" cy="0"/>
          <a:chOff x="0" y="0"/>
          <a:chExt cx="0" cy="0"/>
        </a:xfrm>
      </p:grpSpPr>
      <p:sp>
        <p:nvSpPr>
          <p:cNvPr id="111" name="Google Shape;111;p6"/>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0" y="539500"/>
            <a:ext cx="384300" cy="624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384300" y="539500"/>
            <a:ext cx="2085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5"/>
        <p:cNvGrpSpPr/>
        <p:nvPr/>
      </p:nvGrpSpPr>
      <p:grpSpPr>
        <a:xfrm>
          <a:off x="0" y="0"/>
          <a:ext cx="0" cy="0"/>
          <a:chOff x="0" y="0"/>
          <a:chExt cx="0" cy="0"/>
        </a:xfrm>
      </p:grpSpPr>
      <p:sp>
        <p:nvSpPr>
          <p:cNvPr id="116" name="Google Shape;116;p7"/>
          <p:cNvSpPr/>
          <p:nvPr/>
        </p:nvSpPr>
        <p:spPr>
          <a:xfrm>
            <a:off x="585600" y="539500"/>
            <a:ext cx="8558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a:off x="0" y="539500"/>
            <a:ext cx="384300" cy="624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a:off x="384300" y="539500"/>
            <a:ext cx="208500" cy="6246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txBox="1">
            <a:spLocks noGrp="1"/>
          </p:cNvSpPr>
          <p:nvPr>
            <p:ph type="title"/>
          </p:nvPr>
        </p:nvSpPr>
        <p:spPr>
          <a:xfrm>
            <a:off x="713225" y="539500"/>
            <a:ext cx="7717500" cy="576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20" name="Google Shape;120;p7"/>
          <p:cNvSpPr txBox="1">
            <a:spLocks noGrp="1"/>
          </p:cNvSpPr>
          <p:nvPr>
            <p:ph type="body" idx="1"/>
          </p:nvPr>
        </p:nvSpPr>
        <p:spPr>
          <a:xfrm>
            <a:off x="713225" y="1399050"/>
            <a:ext cx="42402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1"/>
        <p:cNvGrpSpPr/>
        <p:nvPr/>
      </p:nvGrpSpPr>
      <p:grpSpPr>
        <a:xfrm>
          <a:off x="0" y="0"/>
          <a:ext cx="0" cy="0"/>
          <a:chOff x="0" y="0"/>
          <a:chExt cx="0" cy="0"/>
        </a:xfrm>
      </p:grpSpPr>
      <p:sp>
        <p:nvSpPr>
          <p:cNvPr id="122" name="Google Shape;122;p8"/>
          <p:cNvSpPr txBox="1">
            <a:spLocks noGrp="1"/>
          </p:cNvSpPr>
          <p:nvPr>
            <p:ph type="title"/>
          </p:nvPr>
        </p:nvSpPr>
        <p:spPr>
          <a:xfrm>
            <a:off x="2971088" y="1412697"/>
            <a:ext cx="5210400" cy="21549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23" name="Google Shape;123;p8"/>
          <p:cNvSpPr/>
          <p:nvPr/>
        </p:nvSpPr>
        <p:spPr>
          <a:xfrm>
            <a:off x="208500" y="208494"/>
            <a:ext cx="2507700" cy="45633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124;p8"/>
          <p:cNvGrpSpPr/>
          <p:nvPr/>
        </p:nvGrpSpPr>
        <p:grpSpPr>
          <a:xfrm rot="-1165677">
            <a:off x="367570" y="3663228"/>
            <a:ext cx="2189560" cy="835395"/>
            <a:chOff x="1533338" y="677288"/>
            <a:chExt cx="2189700" cy="835448"/>
          </a:xfrm>
        </p:grpSpPr>
        <p:sp>
          <p:nvSpPr>
            <p:cNvPr id="125" name="Google Shape;125;p8"/>
            <p:cNvSpPr/>
            <p:nvPr/>
          </p:nvSpPr>
          <p:spPr>
            <a:xfrm rot="496198">
              <a:off x="1559273" y="846607"/>
              <a:ext cx="2137831" cy="515058"/>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rot="415949">
              <a:off x="2036524" y="967713"/>
              <a:ext cx="1362058" cy="361761"/>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rot="911453">
              <a:off x="1937591" y="867768"/>
              <a:ext cx="1502086" cy="361839"/>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8"/>
          <p:cNvSpPr/>
          <p:nvPr/>
        </p:nvSpPr>
        <p:spPr>
          <a:xfrm>
            <a:off x="8337804" y="4248188"/>
            <a:ext cx="390000" cy="5235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8727863" y="4248188"/>
            <a:ext cx="211500" cy="523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3428763" y="4248200"/>
            <a:ext cx="5007300" cy="523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2716400" y="4248200"/>
            <a:ext cx="712500" cy="5235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rot="10800000">
            <a:off x="208701" y="208675"/>
            <a:ext cx="2507700" cy="1675200"/>
          </a:xfrm>
          <a:prstGeom prst="rtTriangl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rot="10800000">
            <a:off x="958701" y="208364"/>
            <a:ext cx="1757700" cy="11745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rot="10800000">
            <a:off x="1076001" y="209381"/>
            <a:ext cx="1640100" cy="1094700"/>
          </a:xfrm>
          <a:prstGeom prst="rtTriangl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rot="-722493">
            <a:off x="959838" y="3852455"/>
            <a:ext cx="880064" cy="207288"/>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rot="10800000">
            <a:off x="725297" y="482876"/>
            <a:ext cx="1422000" cy="1422000"/>
          </a:xfrm>
          <a:prstGeom prst="pie">
            <a:avLst>
              <a:gd name="adj1" fmla="val 0"/>
              <a:gd name="adj2" fmla="val 10814788"/>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rot="10800000">
            <a:off x="725899" y="1100581"/>
            <a:ext cx="1421400" cy="1863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p:nvPr/>
        </p:nvSpPr>
        <p:spPr>
          <a:xfrm rot="10800000">
            <a:off x="850005" y="1139735"/>
            <a:ext cx="1172400" cy="1083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8"/>
          <p:cNvSpPr/>
          <p:nvPr/>
        </p:nvSpPr>
        <p:spPr>
          <a:xfrm rot="10800000">
            <a:off x="1113118" y="1164081"/>
            <a:ext cx="646200" cy="597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 name="Google Shape;140;p8"/>
          <p:cNvGrpSpPr/>
          <p:nvPr/>
        </p:nvGrpSpPr>
        <p:grpSpPr>
          <a:xfrm>
            <a:off x="734068" y="1786127"/>
            <a:ext cx="1404279" cy="2115108"/>
            <a:chOff x="3114376" y="467461"/>
            <a:chExt cx="2915255" cy="4390923"/>
          </a:xfrm>
        </p:grpSpPr>
        <p:sp>
          <p:nvSpPr>
            <p:cNvPr id="141" name="Google Shape;141;p8"/>
            <p:cNvSpPr/>
            <p:nvPr/>
          </p:nvSpPr>
          <p:spPr>
            <a:xfrm>
              <a:off x="3825085" y="4357703"/>
              <a:ext cx="1577523" cy="418624"/>
            </a:xfrm>
            <a:custGeom>
              <a:avLst/>
              <a:gdLst/>
              <a:ahLst/>
              <a:cxnLst/>
              <a:rect l="l" t="t" r="r" b="b"/>
              <a:pathLst>
                <a:path w="24223" h="6428" extrusionOk="0">
                  <a:moveTo>
                    <a:pt x="1" y="1"/>
                  </a:moveTo>
                  <a:lnTo>
                    <a:pt x="1" y="6428"/>
                  </a:lnTo>
                  <a:lnTo>
                    <a:pt x="24222" y="6428"/>
                  </a:lnTo>
                  <a:lnTo>
                    <a:pt x="24222" y="1"/>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3849768" y="4748388"/>
              <a:ext cx="1528223" cy="109996"/>
            </a:xfrm>
            <a:custGeom>
              <a:avLst/>
              <a:gdLst/>
              <a:ahLst/>
              <a:cxnLst/>
              <a:rect l="l" t="t" r="r" b="b"/>
              <a:pathLst>
                <a:path w="23466" h="1689" extrusionOk="0">
                  <a:moveTo>
                    <a:pt x="0" y="0"/>
                  </a:moveTo>
                  <a:lnTo>
                    <a:pt x="0" y="1689"/>
                  </a:lnTo>
                  <a:lnTo>
                    <a:pt x="23465" y="1689"/>
                  </a:lnTo>
                  <a:lnTo>
                    <a:pt x="23465" y="0"/>
                  </a:ln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3752862" y="4129570"/>
              <a:ext cx="1721970" cy="251187"/>
            </a:xfrm>
            <a:custGeom>
              <a:avLst/>
              <a:gdLst/>
              <a:ahLst/>
              <a:cxnLst/>
              <a:rect l="l" t="t" r="r" b="b"/>
              <a:pathLst>
                <a:path w="26441" h="3857" extrusionOk="0">
                  <a:moveTo>
                    <a:pt x="1" y="0"/>
                  </a:moveTo>
                  <a:lnTo>
                    <a:pt x="1" y="3856"/>
                  </a:lnTo>
                  <a:lnTo>
                    <a:pt x="26440" y="3856"/>
                  </a:lnTo>
                  <a:lnTo>
                    <a:pt x="26440"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3662598" y="3586233"/>
              <a:ext cx="1884457" cy="558121"/>
            </a:xfrm>
            <a:custGeom>
              <a:avLst/>
              <a:gdLst/>
              <a:ahLst/>
              <a:cxnLst/>
              <a:rect l="l" t="t" r="r" b="b"/>
              <a:pathLst>
                <a:path w="28936" h="8570" extrusionOk="0">
                  <a:moveTo>
                    <a:pt x="1" y="0"/>
                  </a:moveTo>
                  <a:lnTo>
                    <a:pt x="732" y="8570"/>
                  </a:lnTo>
                  <a:lnTo>
                    <a:pt x="28204" y="8570"/>
                  </a:lnTo>
                  <a:lnTo>
                    <a:pt x="28935" y="0"/>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3662598" y="3586233"/>
              <a:ext cx="1884457" cy="558121"/>
            </a:xfrm>
            <a:custGeom>
              <a:avLst/>
              <a:gdLst/>
              <a:ahLst/>
              <a:cxnLst/>
              <a:rect l="l" t="t" r="r" b="b"/>
              <a:pathLst>
                <a:path w="28936" h="8570" extrusionOk="0">
                  <a:moveTo>
                    <a:pt x="1" y="0"/>
                  </a:moveTo>
                  <a:lnTo>
                    <a:pt x="732" y="8570"/>
                  </a:lnTo>
                  <a:lnTo>
                    <a:pt x="28204" y="8570"/>
                  </a:lnTo>
                  <a:lnTo>
                    <a:pt x="28935"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3524729" y="2161428"/>
              <a:ext cx="2160196" cy="318526"/>
            </a:xfrm>
            <a:custGeom>
              <a:avLst/>
              <a:gdLst/>
              <a:ahLst/>
              <a:cxnLst/>
              <a:rect l="l" t="t" r="r" b="b"/>
              <a:pathLst>
                <a:path w="33170" h="4891" extrusionOk="0">
                  <a:moveTo>
                    <a:pt x="1" y="1"/>
                  </a:moveTo>
                  <a:lnTo>
                    <a:pt x="1" y="4891"/>
                  </a:lnTo>
                  <a:lnTo>
                    <a:pt x="33170" y="4891"/>
                  </a:lnTo>
                  <a:lnTo>
                    <a:pt x="33170" y="1"/>
                  </a:lnTo>
                  <a:close/>
                </a:path>
              </a:pathLst>
            </a:custGeom>
            <a:solidFill>
              <a:schemeClr val="l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3495162" y="2069536"/>
              <a:ext cx="2219330" cy="95278"/>
            </a:xfrm>
            <a:custGeom>
              <a:avLst/>
              <a:gdLst/>
              <a:ahLst/>
              <a:cxnLst/>
              <a:rect l="l" t="t" r="r" b="b"/>
              <a:pathLst>
                <a:path w="34078" h="1463" extrusionOk="0">
                  <a:moveTo>
                    <a:pt x="1" y="0"/>
                  </a:moveTo>
                  <a:lnTo>
                    <a:pt x="1" y="1462"/>
                  </a:lnTo>
                  <a:lnTo>
                    <a:pt x="34077" y="1462"/>
                  </a:lnTo>
                  <a:lnTo>
                    <a:pt x="34077"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3524729" y="2964093"/>
              <a:ext cx="2160196" cy="636988"/>
            </a:xfrm>
            <a:custGeom>
              <a:avLst/>
              <a:gdLst/>
              <a:ahLst/>
              <a:cxnLst/>
              <a:rect l="l" t="t" r="r" b="b"/>
              <a:pathLst>
                <a:path w="33170" h="9781" extrusionOk="0">
                  <a:moveTo>
                    <a:pt x="1" y="1"/>
                  </a:moveTo>
                  <a:lnTo>
                    <a:pt x="832" y="9780"/>
                  </a:lnTo>
                  <a:lnTo>
                    <a:pt x="32313" y="9780"/>
                  </a:lnTo>
                  <a:lnTo>
                    <a:pt x="33170" y="1"/>
                  </a:lnTo>
                  <a:close/>
                </a:path>
              </a:pathLst>
            </a:custGeom>
            <a:solidFill>
              <a:schemeClr val="l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3475494" y="2471683"/>
              <a:ext cx="2257037" cy="492475"/>
            </a:xfrm>
            <a:custGeom>
              <a:avLst/>
              <a:gdLst/>
              <a:ahLst/>
              <a:cxnLst/>
              <a:rect l="l" t="t" r="r" b="b"/>
              <a:pathLst>
                <a:path w="34657" h="7562" extrusionOk="0">
                  <a:moveTo>
                    <a:pt x="0" y="1"/>
                  </a:moveTo>
                  <a:lnTo>
                    <a:pt x="0" y="7562"/>
                  </a:lnTo>
                  <a:lnTo>
                    <a:pt x="34656" y="7562"/>
                  </a:lnTo>
                  <a:lnTo>
                    <a:pt x="34656" y="1"/>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8"/>
            <p:cNvSpPr/>
            <p:nvPr/>
          </p:nvSpPr>
          <p:spPr>
            <a:xfrm>
              <a:off x="3524729" y="2225446"/>
              <a:ext cx="2160196" cy="82188"/>
            </a:xfrm>
            <a:custGeom>
              <a:avLst/>
              <a:gdLst/>
              <a:ahLst/>
              <a:cxnLst/>
              <a:rect l="l" t="t" r="r" b="b"/>
              <a:pathLst>
                <a:path w="33170" h="1262" extrusionOk="0">
                  <a:moveTo>
                    <a:pt x="1" y="1"/>
                  </a:moveTo>
                  <a:lnTo>
                    <a:pt x="1" y="1261"/>
                  </a:lnTo>
                  <a:lnTo>
                    <a:pt x="33170" y="1261"/>
                  </a:lnTo>
                  <a:lnTo>
                    <a:pt x="33170"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8"/>
            <p:cNvSpPr/>
            <p:nvPr/>
          </p:nvSpPr>
          <p:spPr>
            <a:xfrm>
              <a:off x="3557552"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8"/>
            <p:cNvSpPr/>
            <p:nvPr/>
          </p:nvSpPr>
          <p:spPr>
            <a:xfrm>
              <a:off x="3703627"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849768" y="2471683"/>
              <a:ext cx="64018" cy="492475"/>
            </a:xfrm>
            <a:custGeom>
              <a:avLst/>
              <a:gdLst/>
              <a:ahLst/>
              <a:cxnLst/>
              <a:rect l="l" t="t" r="r" b="b"/>
              <a:pathLst>
                <a:path w="983"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995843" y="2471683"/>
              <a:ext cx="64083" cy="492475"/>
            </a:xfrm>
            <a:custGeom>
              <a:avLst/>
              <a:gdLst/>
              <a:ahLst/>
              <a:cxnLst/>
              <a:rect l="l" t="t" r="r" b="b"/>
              <a:pathLst>
                <a:path w="984"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4141918" y="2471683"/>
              <a:ext cx="64083" cy="492475"/>
            </a:xfrm>
            <a:custGeom>
              <a:avLst/>
              <a:gdLst/>
              <a:ahLst/>
              <a:cxnLst/>
              <a:rect l="l" t="t" r="r" b="b"/>
              <a:pathLst>
                <a:path w="984"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4287994" y="2471683"/>
              <a:ext cx="62455" cy="492475"/>
            </a:xfrm>
            <a:custGeom>
              <a:avLst/>
              <a:gdLst/>
              <a:ahLst/>
              <a:cxnLst/>
              <a:rect l="l" t="t" r="r" b="b"/>
              <a:pathLst>
                <a:path w="959" h="7562" extrusionOk="0">
                  <a:moveTo>
                    <a:pt x="1" y="1"/>
                  </a:moveTo>
                  <a:lnTo>
                    <a:pt x="1" y="7562"/>
                  </a:lnTo>
                  <a:lnTo>
                    <a:pt x="958" y="7562"/>
                  </a:lnTo>
                  <a:lnTo>
                    <a:pt x="958"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4432441"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4578516"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4724592"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4870732" y="2471683"/>
              <a:ext cx="64083" cy="492475"/>
            </a:xfrm>
            <a:custGeom>
              <a:avLst/>
              <a:gdLst/>
              <a:ahLst/>
              <a:cxnLst/>
              <a:rect l="l" t="t" r="r" b="b"/>
              <a:pathLst>
                <a:path w="984"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5015179" y="2471683"/>
              <a:ext cx="64083" cy="492475"/>
            </a:xfrm>
            <a:custGeom>
              <a:avLst/>
              <a:gdLst/>
              <a:ahLst/>
              <a:cxnLst/>
              <a:rect l="l" t="t" r="r" b="b"/>
              <a:pathLst>
                <a:path w="984"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a:off x="5161255" y="2471683"/>
              <a:ext cx="64083" cy="492475"/>
            </a:xfrm>
            <a:custGeom>
              <a:avLst/>
              <a:gdLst/>
              <a:ahLst/>
              <a:cxnLst/>
              <a:rect l="l" t="t" r="r" b="b"/>
              <a:pathLst>
                <a:path w="984" h="7562" extrusionOk="0">
                  <a:moveTo>
                    <a:pt x="0" y="1"/>
                  </a:moveTo>
                  <a:lnTo>
                    <a:pt x="0"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5307330" y="2471683"/>
              <a:ext cx="64083" cy="492475"/>
            </a:xfrm>
            <a:custGeom>
              <a:avLst/>
              <a:gdLst/>
              <a:ahLst/>
              <a:cxnLst/>
              <a:rect l="l" t="t" r="r" b="b"/>
              <a:pathLst>
                <a:path w="984" h="7562" extrusionOk="0">
                  <a:moveTo>
                    <a:pt x="1" y="1"/>
                  </a:moveTo>
                  <a:lnTo>
                    <a:pt x="1" y="7562"/>
                  </a:lnTo>
                  <a:lnTo>
                    <a:pt x="983" y="7562"/>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453406"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5599481" y="2471683"/>
              <a:ext cx="64083" cy="492475"/>
            </a:xfrm>
            <a:custGeom>
              <a:avLst/>
              <a:gdLst/>
              <a:ahLst/>
              <a:cxnLst/>
              <a:rect l="l" t="t" r="r" b="b"/>
              <a:pathLst>
                <a:path w="984" h="7562" extrusionOk="0">
                  <a:moveTo>
                    <a:pt x="1" y="1"/>
                  </a:moveTo>
                  <a:lnTo>
                    <a:pt x="1" y="7562"/>
                  </a:lnTo>
                  <a:lnTo>
                    <a:pt x="984" y="7562"/>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3690537" y="3921105"/>
              <a:ext cx="1828580" cy="226570"/>
            </a:xfrm>
            <a:custGeom>
              <a:avLst/>
              <a:gdLst/>
              <a:ahLst/>
              <a:cxnLst/>
              <a:rect l="l" t="t" r="r" b="b"/>
              <a:pathLst>
                <a:path w="28078" h="3479" extrusionOk="0">
                  <a:moveTo>
                    <a:pt x="0" y="0"/>
                  </a:moveTo>
                  <a:lnTo>
                    <a:pt x="303" y="3478"/>
                  </a:lnTo>
                  <a:lnTo>
                    <a:pt x="27775" y="3478"/>
                  </a:lnTo>
                  <a:lnTo>
                    <a:pt x="28078"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3777544" y="3916156"/>
              <a:ext cx="64018" cy="231519"/>
            </a:xfrm>
            <a:custGeom>
              <a:avLst/>
              <a:gdLst/>
              <a:ahLst/>
              <a:cxnLst/>
              <a:rect l="l" t="t" r="r" b="b"/>
              <a:pathLst>
                <a:path w="983"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921991" y="3916156"/>
              <a:ext cx="64018" cy="231519"/>
            </a:xfrm>
            <a:custGeom>
              <a:avLst/>
              <a:gdLst/>
              <a:ahLst/>
              <a:cxnLst/>
              <a:rect l="l" t="t" r="r" b="b"/>
              <a:pathLst>
                <a:path w="983"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4068067" y="3916156"/>
              <a:ext cx="64083" cy="231519"/>
            </a:xfrm>
            <a:custGeom>
              <a:avLst/>
              <a:gdLst/>
              <a:ahLst/>
              <a:cxnLst/>
              <a:rect l="l" t="t" r="r" b="b"/>
              <a:pathLst>
                <a:path w="984"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4214142" y="3916156"/>
              <a:ext cx="64083" cy="231519"/>
            </a:xfrm>
            <a:custGeom>
              <a:avLst/>
              <a:gdLst/>
              <a:ahLst/>
              <a:cxnLst/>
              <a:rect l="l" t="t" r="r" b="b"/>
              <a:pathLst>
                <a:path w="984"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4360217" y="3916156"/>
              <a:ext cx="64083" cy="231519"/>
            </a:xfrm>
            <a:custGeom>
              <a:avLst/>
              <a:gdLst/>
              <a:ahLst/>
              <a:cxnLst/>
              <a:rect l="l" t="t" r="r" b="b"/>
              <a:pathLst>
                <a:path w="984" h="3555" extrusionOk="0">
                  <a:moveTo>
                    <a:pt x="1" y="1"/>
                  </a:moveTo>
                  <a:lnTo>
                    <a:pt x="1" y="3554"/>
                  </a:lnTo>
                  <a:lnTo>
                    <a:pt x="984" y="3554"/>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4506293" y="3916156"/>
              <a:ext cx="64083" cy="231519"/>
            </a:xfrm>
            <a:custGeom>
              <a:avLst/>
              <a:gdLst/>
              <a:ahLst/>
              <a:cxnLst/>
              <a:rect l="l" t="t" r="r" b="b"/>
              <a:pathLst>
                <a:path w="984" h="3555" extrusionOk="0">
                  <a:moveTo>
                    <a:pt x="1" y="1"/>
                  </a:moveTo>
                  <a:lnTo>
                    <a:pt x="1" y="3554"/>
                  </a:lnTo>
                  <a:lnTo>
                    <a:pt x="984" y="3554"/>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4652368" y="3916156"/>
              <a:ext cx="62455" cy="231519"/>
            </a:xfrm>
            <a:custGeom>
              <a:avLst/>
              <a:gdLst/>
              <a:ahLst/>
              <a:cxnLst/>
              <a:rect l="l" t="t" r="r" b="b"/>
              <a:pathLst>
                <a:path w="959" h="3555" extrusionOk="0">
                  <a:moveTo>
                    <a:pt x="1" y="1"/>
                  </a:moveTo>
                  <a:lnTo>
                    <a:pt x="1" y="3554"/>
                  </a:lnTo>
                  <a:lnTo>
                    <a:pt x="959" y="3554"/>
                  </a:lnTo>
                  <a:lnTo>
                    <a:pt x="959"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4796815" y="3916156"/>
              <a:ext cx="64083" cy="231519"/>
            </a:xfrm>
            <a:custGeom>
              <a:avLst/>
              <a:gdLst/>
              <a:ahLst/>
              <a:cxnLst/>
              <a:rect l="l" t="t" r="r" b="b"/>
              <a:pathLst>
                <a:path w="984" h="3555" extrusionOk="0">
                  <a:moveTo>
                    <a:pt x="1" y="1"/>
                  </a:moveTo>
                  <a:lnTo>
                    <a:pt x="1" y="3554"/>
                  </a:lnTo>
                  <a:lnTo>
                    <a:pt x="984" y="3554"/>
                  </a:lnTo>
                  <a:lnTo>
                    <a:pt x="984"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4942956" y="3916156"/>
              <a:ext cx="64083" cy="231519"/>
            </a:xfrm>
            <a:custGeom>
              <a:avLst/>
              <a:gdLst/>
              <a:ahLst/>
              <a:cxnLst/>
              <a:rect l="l" t="t" r="r" b="b"/>
              <a:pathLst>
                <a:path w="984"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5089031" y="3916156"/>
              <a:ext cx="64083" cy="231519"/>
            </a:xfrm>
            <a:custGeom>
              <a:avLst/>
              <a:gdLst/>
              <a:ahLst/>
              <a:cxnLst/>
              <a:rect l="l" t="t" r="r" b="b"/>
              <a:pathLst>
                <a:path w="984" h="3555" extrusionOk="0">
                  <a:moveTo>
                    <a:pt x="0" y="1"/>
                  </a:moveTo>
                  <a:lnTo>
                    <a:pt x="0"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5235107" y="3916156"/>
              <a:ext cx="64083" cy="231519"/>
            </a:xfrm>
            <a:custGeom>
              <a:avLst/>
              <a:gdLst/>
              <a:ahLst/>
              <a:cxnLst/>
              <a:rect l="l" t="t" r="r" b="b"/>
              <a:pathLst>
                <a:path w="984" h="3555" extrusionOk="0">
                  <a:moveTo>
                    <a:pt x="1" y="1"/>
                  </a:moveTo>
                  <a:lnTo>
                    <a:pt x="1" y="3554"/>
                  </a:lnTo>
                  <a:lnTo>
                    <a:pt x="983" y="3554"/>
                  </a:lnTo>
                  <a:lnTo>
                    <a:pt x="983"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5381182" y="3916156"/>
              <a:ext cx="62455" cy="231519"/>
            </a:xfrm>
            <a:custGeom>
              <a:avLst/>
              <a:gdLst/>
              <a:ahLst/>
              <a:cxnLst/>
              <a:rect l="l" t="t" r="r" b="b"/>
              <a:pathLst>
                <a:path w="959" h="3555" extrusionOk="0">
                  <a:moveTo>
                    <a:pt x="1" y="1"/>
                  </a:moveTo>
                  <a:lnTo>
                    <a:pt x="1" y="3554"/>
                  </a:lnTo>
                  <a:lnTo>
                    <a:pt x="958" y="3554"/>
                  </a:lnTo>
                  <a:lnTo>
                    <a:pt x="958" y="1"/>
                  </a:ln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3918670" y="4490689"/>
              <a:ext cx="72289" cy="285638"/>
            </a:xfrm>
            <a:custGeom>
              <a:avLst/>
              <a:gdLst/>
              <a:ahLst/>
              <a:cxnLst/>
              <a:rect l="l" t="t" r="r" b="b"/>
              <a:pathLst>
                <a:path w="1110" h="4386" extrusionOk="0">
                  <a:moveTo>
                    <a:pt x="555" y="0"/>
                  </a:moveTo>
                  <a:cubicBezTo>
                    <a:pt x="253" y="0"/>
                    <a:pt x="1" y="252"/>
                    <a:pt x="1" y="555"/>
                  </a:cubicBezTo>
                  <a:lnTo>
                    <a:pt x="1" y="4386"/>
                  </a:lnTo>
                  <a:lnTo>
                    <a:pt x="1110" y="4386"/>
                  </a:lnTo>
                  <a:lnTo>
                    <a:pt x="1110" y="555"/>
                  </a:lnTo>
                  <a:cubicBezTo>
                    <a:pt x="1110" y="252"/>
                    <a:pt x="858"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4064745" y="4490689"/>
              <a:ext cx="72289" cy="285638"/>
            </a:xfrm>
            <a:custGeom>
              <a:avLst/>
              <a:gdLst/>
              <a:ahLst/>
              <a:cxnLst/>
              <a:rect l="l" t="t" r="r" b="b"/>
              <a:pathLst>
                <a:path w="1110" h="4386" extrusionOk="0">
                  <a:moveTo>
                    <a:pt x="555" y="0"/>
                  </a:moveTo>
                  <a:cubicBezTo>
                    <a:pt x="228" y="0"/>
                    <a:pt x="1" y="252"/>
                    <a:pt x="1" y="555"/>
                  </a:cubicBezTo>
                  <a:lnTo>
                    <a:pt x="1" y="4386"/>
                  </a:lnTo>
                  <a:lnTo>
                    <a:pt x="1110" y="4386"/>
                  </a:lnTo>
                  <a:lnTo>
                    <a:pt x="1110" y="555"/>
                  </a:lnTo>
                  <a:cubicBezTo>
                    <a:pt x="1110" y="252"/>
                    <a:pt x="858"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4209192" y="4490689"/>
              <a:ext cx="73917" cy="285638"/>
            </a:xfrm>
            <a:custGeom>
              <a:avLst/>
              <a:gdLst/>
              <a:ahLst/>
              <a:cxnLst/>
              <a:rect l="l" t="t" r="r" b="b"/>
              <a:pathLst>
                <a:path w="1135" h="4386" extrusionOk="0">
                  <a:moveTo>
                    <a:pt x="580" y="0"/>
                  </a:moveTo>
                  <a:cubicBezTo>
                    <a:pt x="253" y="0"/>
                    <a:pt x="1" y="252"/>
                    <a:pt x="1" y="555"/>
                  </a:cubicBezTo>
                  <a:lnTo>
                    <a:pt x="1" y="4386"/>
                  </a:lnTo>
                  <a:lnTo>
                    <a:pt x="1135" y="4386"/>
                  </a:lnTo>
                  <a:lnTo>
                    <a:pt x="1135" y="555"/>
                  </a:lnTo>
                  <a:cubicBezTo>
                    <a:pt x="1135" y="252"/>
                    <a:pt x="883" y="0"/>
                    <a:pt x="580"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4355268" y="4490689"/>
              <a:ext cx="73982" cy="285638"/>
            </a:xfrm>
            <a:custGeom>
              <a:avLst/>
              <a:gdLst/>
              <a:ahLst/>
              <a:cxnLst/>
              <a:rect l="l" t="t" r="r" b="b"/>
              <a:pathLst>
                <a:path w="1136" h="4386" extrusionOk="0">
                  <a:moveTo>
                    <a:pt x="555" y="0"/>
                  </a:moveTo>
                  <a:cubicBezTo>
                    <a:pt x="253" y="0"/>
                    <a:pt x="1" y="252"/>
                    <a:pt x="1" y="555"/>
                  </a:cubicBezTo>
                  <a:lnTo>
                    <a:pt x="1" y="4386"/>
                  </a:lnTo>
                  <a:lnTo>
                    <a:pt x="1110" y="4386"/>
                  </a:lnTo>
                  <a:lnTo>
                    <a:pt x="1110" y="555"/>
                  </a:lnTo>
                  <a:cubicBezTo>
                    <a:pt x="1135" y="252"/>
                    <a:pt x="883"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4501408" y="4490689"/>
              <a:ext cx="72289" cy="285638"/>
            </a:xfrm>
            <a:custGeom>
              <a:avLst/>
              <a:gdLst/>
              <a:ahLst/>
              <a:cxnLst/>
              <a:rect l="l" t="t" r="r" b="b"/>
              <a:pathLst>
                <a:path w="1110" h="4386" extrusionOk="0">
                  <a:moveTo>
                    <a:pt x="555" y="0"/>
                  </a:moveTo>
                  <a:cubicBezTo>
                    <a:pt x="252" y="0"/>
                    <a:pt x="0" y="252"/>
                    <a:pt x="0" y="555"/>
                  </a:cubicBezTo>
                  <a:lnTo>
                    <a:pt x="0" y="4386"/>
                  </a:lnTo>
                  <a:lnTo>
                    <a:pt x="1109" y="4386"/>
                  </a:lnTo>
                  <a:lnTo>
                    <a:pt x="1109" y="555"/>
                  </a:lnTo>
                  <a:cubicBezTo>
                    <a:pt x="1109" y="252"/>
                    <a:pt x="857"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4647484" y="4490689"/>
              <a:ext cx="72289" cy="285638"/>
            </a:xfrm>
            <a:custGeom>
              <a:avLst/>
              <a:gdLst/>
              <a:ahLst/>
              <a:cxnLst/>
              <a:rect l="l" t="t" r="r" b="b"/>
              <a:pathLst>
                <a:path w="1110" h="4386" extrusionOk="0">
                  <a:moveTo>
                    <a:pt x="555" y="0"/>
                  </a:moveTo>
                  <a:cubicBezTo>
                    <a:pt x="252" y="0"/>
                    <a:pt x="0" y="252"/>
                    <a:pt x="0" y="555"/>
                  </a:cubicBezTo>
                  <a:lnTo>
                    <a:pt x="0" y="4386"/>
                  </a:lnTo>
                  <a:lnTo>
                    <a:pt x="1109" y="4386"/>
                  </a:lnTo>
                  <a:lnTo>
                    <a:pt x="1109" y="555"/>
                  </a:lnTo>
                  <a:cubicBezTo>
                    <a:pt x="1109" y="252"/>
                    <a:pt x="857"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4793559" y="4490689"/>
              <a:ext cx="72289" cy="285638"/>
            </a:xfrm>
            <a:custGeom>
              <a:avLst/>
              <a:gdLst/>
              <a:ahLst/>
              <a:cxnLst/>
              <a:rect l="l" t="t" r="r" b="b"/>
              <a:pathLst>
                <a:path w="1110" h="4386" extrusionOk="0">
                  <a:moveTo>
                    <a:pt x="555" y="0"/>
                  </a:moveTo>
                  <a:cubicBezTo>
                    <a:pt x="227" y="0"/>
                    <a:pt x="1" y="252"/>
                    <a:pt x="1" y="555"/>
                  </a:cubicBezTo>
                  <a:lnTo>
                    <a:pt x="1" y="4386"/>
                  </a:lnTo>
                  <a:lnTo>
                    <a:pt x="1110" y="4386"/>
                  </a:lnTo>
                  <a:lnTo>
                    <a:pt x="1110" y="555"/>
                  </a:lnTo>
                  <a:cubicBezTo>
                    <a:pt x="1110" y="252"/>
                    <a:pt x="857"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4938006" y="4490689"/>
              <a:ext cx="73917" cy="285638"/>
            </a:xfrm>
            <a:custGeom>
              <a:avLst/>
              <a:gdLst/>
              <a:ahLst/>
              <a:cxnLst/>
              <a:rect l="l" t="t" r="r" b="b"/>
              <a:pathLst>
                <a:path w="1135" h="4386" extrusionOk="0">
                  <a:moveTo>
                    <a:pt x="580" y="0"/>
                  </a:moveTo>
                  <a:cubicBezTo>
                    <a:pt x="253" y="0"/>
                    <a:pt x="1" y="252"/>
                    <a:pt x="1" y="555"/>
                  </a:cubicBezTo>
                  <a:lnTo>
                    <a:pt x="1" y="4386"/>
                  </a:lnTo>
                  <a:lnTo>
                    <a:pt x="1135" y="4386"/>
                  </a:lnTo>
                  <a:lnTo>
                    <a:pt x="1135" y="555"/>
                  </a:lnTo>
                  <a:cubicBezTo>
                    <a:pt x="1135" y="252"/>
                    <a:pt x="883" y="0"/>
                    <a:pt x="580"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5084082" y="4490689"/>
              <a:ext cx="73917" cy="285638"/>
            </a:xfrm>
            <a:custGeom>
              <a:avLst/>
              <a:gdLst/>
              <a:ahLst/>
              <a:cxnLst/>
              <a:rect l="l" t="t" r="r" b="b"/>
              <a:pathLst>
                <a:path w="1135" h="4386" extrusionOk="0">
                  <a:moveTo>
                    <a:pt x="555" y="0"/>
                  </a:moveTo>
                  <a:cubicBezTo>
                    <a:pt x="253" y="0"/>
                    <a:pt x="1" y="252"/>
                    <a:pt x="1" y="555"/>
                  </a:cubicBezTo>
                  <a:lnTo>
                    <a:pt x="1" y="4386"/>
                  </a:lnTo>
                  <a:lnTo>
                    <a:pt x="1135" y="4386"/>
                  </a:lnTo>
                  <a:lnTo>
                    <a:pt x="1135" y="555"/>
                  </a:lnTo>
                  <a:cubicBezTo>
                    <a:pt x="1135" y="252"/>
                    <a:pt x="883"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5230157" y="4490689"/>
              <a:ext cx="72289" cy="285638"/>
            </a:xfrm>
            <a:custGeom>
              <a:avLst/>
              <a:gdLst/>
              <a:ahLst/>
              <a:cxnLst/>
              <a:rect l="l" t="t" r="r" b="b"/>
              <a:pathLst>
                <a:path w="1110" h="4386" extrusionOk="0">
                  <a:moveTo>
                    <a:pt x="555" y="0"/>
                  </a:moveTo>
                  <a:cubicBezTo>
                    <a:pt x="253" y="0"/>
                    <a:pt x="1" y="252"/>
                    <a:pt x="1" y="555"/>
                  </a:cubicBezTo>
                  <a:lnTo>
                    <a:pt x="1" y="4386"/>
                  </a:lnTo>
                  <a:lnTo>
                    <a:pt x="1110" y="4386"/>
                  </a:lnTo>
                  <a:lnTo>
                    <a:pt x="1110" y="555"/>
                  </a:lnTo>
                  <a:cubicBezTo>
                    <a:pt x="1110" y="252"/>
                    <a:pt x="858" y="0"/>
                    <a:pt x="555"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3752862" y="4147610"/>
              <a:ext cx="1721970" cy="46043"/>
            </a:xfrm>
            <a:custGeom>
              <a:avLst/>
              <a:gdLst/>
              <a:ahLst/>
              <a:cxnLst/>
              <a:rect l="l" t="t" r="r" b="b"/>
              <a:pathLst>
                <a:path w="26441" h="707" extrusionOk="0">
                  <a:moveTo>
                    <a:pt x="1" y="0"/>
                  </a:moveTo>
                  <a:lnTo>
                    <a:pt x="1" y="706"/>
                  </a:lnTo>
                  <a:lnTo>
                    <a:pt x="26440" y="706"/>
                  </a:lnTo>
                  <a:lnTo>
                    <a:pt x="26440" y="0"/>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3114376" y="467461"/>
              <a:ext cx="2915255" cy="1621808"/>
            </a:xfrm>
            <a:custGeom>
              <a:avLst/>
              <a:gdLst/>
              <a:ahLst/>
              <a:cxnLst/>
              <a:rect l="l" t="t" r="r" b="b"/>
              <a:pathLst>
                <a:path w="44764" h="24903" extrusionOk="0">
                  <a:moveTo>
                    <a:pt x="22332" y="1"/>
                  </a:moveTo>
                  <a:cubicBezTo>
                    <a:pt x="7360" y="1"/>
                    <a:pt x="12199" y="15804"/>
                    <a:pt x="5974" y="15804"/>
                  </a:cubicBezTo>
                  <a:cubicBezTo>
                    <a:pt x="4315" y="15804"/>
                    <a:pt x="1588" y="11146"/>
                    <a:pt x="438" y="11146"/>
                  </a:cubicBezTo>
                  <a:cubicBezTo>
                    <a:pt x="242" y="11146"/>
                    <a:pt x="92" y="11280"/>
                    <a:pt x="0" y="11595"/>
                  </a:cubicBezTo>
                  <a:lnTo>
                    <a:pt x="1135" y="23491"/>
                  </a:lnTo>
                  <a:cubicBezTo>
                    <a:pt x="1135" y="24273"/>
                    <a:pt x="1765" y="24903"/>
                    <a:pt x="2521" y="24903"/>
                  </a:cubicBezTo>
                  <a:lnTo>
                    <a:pt x="42268" y="24903"/>
                  </a:lnTo>
                  <a:cubicBezTo>
                    <a:pt x="43024" y="24903"/>
                    <a:pt x="43654" y="24273"/>
                    <a:pt x="43654" y="23491"/>
                  </a:cubicBezTo>
                  <a:lnTo>
                    <a:pt x="44763" y="11318"/>
                  </a:lnTo>
                  <a:cubicBezTo>
                    <a:pt x="44629" y="11144"/>
                    <a:pt x="44479" y="11067"/>
                    <a:pt x="44314" y="11067"/>
                  </a:cubicBezTo>
                  <a:cubicBezTo>
                    <a:pt x="43021" y="11067"/>
                    <a:pt x="40864" y="15804"/>
                    <a:pt x="39143" y="15804"/>
                  </a:cubicBezTo>
                  <a:cubicBezTo>
                    <a:pt x="32413" y="15804"/>
                    <a:pt x="39118" y="1"/>
                    <a:pt x="22332" y="1"/>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4092684" y="3182458"/>
              <a:ext cx="976680" cy="344772"/>
            </a:xfrm>
            <a:custGeom>
              <a:avLst/>
              <a:gdLst/>
              <a:ahLst/>
              <a:cxnLst/>
              <a:rect l="l" t="t" r="r" b="b"/>
              <a:pathLst>
                <a:path w="14997" h="5294" extrusionOk="0">
                  <a:moveTo>
                    <a:pt x="1387" y="0"/>
                  </a:moveTo>
                  <a:cubicBezTo>
                    <a:pt x="605" y="0"/>
                    <a:pt x="0" y="605"/>
                    <a:pt x="0" y="1386"/>
                  </a:cubicBezTo>
                  <a:lnTo>
                    <a:pt x="0" y="3907"/>
                  </a:lnTo>
                  <a:cubicBezTo>
                    <a:pt x="0" y="4688"/>
                    <a:pt x="605" y="5293"/>
                    <a:pt x="1387" y="5293"/>
                  </a:cubicBezTo>
                  <a:lnTo>
                    <a:pt x="13585" y="5293"/>
                  </a:lnTo>
                  <a:cubicBezTo>
                    <a:pt x="14367" y="5293"/>
                    <a:pt x="14997" y="4688"/>
                    <a:pt x="14997" y="3907"/>
                  </a:cubicBezTo>
                  <a:lnTo>
                    <a:pt x="14997" y="1386"/>
                  </a:lnTo>
                  <a:cubicBezTo>
                    <a:pt x="14997" y="605"/>
                    <a:pt x="14367" y="0"/>
                    <a:pt x="13585" y="0"/>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4322445" y="3399128"/>
              <a:ext cx="21426" cy="77173"/>
            </a:xfrm>
            <a:custGeom>
              <a:avLst/>
              <a:gdLst/>
              <a:ahLst/>
              <a:cxnLst/>
              <a:rect l="l" t="t" r="r" b="b"/>
              <a:pathLst>
                <a:path w="329" h="1185" extrusionOk="0">
                  <a:moveTo>
                    <a:pt x="1" y="0"/>
                  </a:moveTo>
                  <a:lnTo>
                    <a:pt x="1" y="1185"/>
                  </a:lnTo>
                  <a:lnTo>
                    <a:pt x="329" y="1185"/>
                  </a:lnTo>
                  <a:lnTo>
                    <a:pt x="329"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4442275" y="3399128"/>
              <a:ext cx="21426" cy="77173"/>
            </a:xfrm>
            <a:custGeom>
              <a:avLst/>
              <a:gdLst/>
              <a:ahLst/>
              <a:cxnLst/>
              <a:rect l="l" t="t" r="r" b="b"/>
              <a:pathLst>
                <a:path w="329" h="1185" extrusionOk="0">
                  <a:moveTo>
                    <a:pt x="1" y="0"/>
                  </a:moveTo>
                  <a:lnTo>
                    <a:pt x="1" y="1185"/>
                  </a:lnTo>
                  <a:lnTo>
                    <a:pt x="328" y="1185"/>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4522704" y="3399128"/>
              <a:ext cx="21426" cy="77173"/>
            </a:xfrm>
            <a:custGeom>
              <a:avLst/>
              <a:gdLst/>
              <a:ahLst/>
              <a:cxnLst/>
              <a:rect l="l" t="t" r="r" b="b"/>
              <a:pathLst>
                <a:path w="329" h="1185" extrusionOk="0">
                  <a:moveTo>
                    <a:pt x="1" y="0"/>
                  </a:moveTo>
                  <a:lnTo>
                    <a:pt x="1" y="1185"/>
                  </a:lnTo>
                  <a:lnTo>
                    <a:pt x="328" y="1185"/>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4563733" y="3399128"/>
              <a:ext cx="21426" cy="77173"/>
            </a:xfrm>
            <a:custGeom>
              <a:avLst/>
              <a:gdLst/>
              <a:ahLst/>
              <a:cxnLst/>
              <a:rect l="l" t="t" r="r" b="b"/>
              <a:pathLst>
                <a:path w="329" h="1185" extrusionOk="0">
                  <a:moveTo>
                    <a:pt x="1" y="0"/>
                  </a:moveTo>
                  <a:lnTo>
                    <a:pt x="1" y="1185"/>
                  </a:lnTo>
                  <a:lnTo>
                    <a:pt x="329" y="1185"/>
                  </a:lnTo>
                  <a:lnTo>
                    <a:pt x="329"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4683563" y="3399128"/>
              <a:ext cx="21426" cy="77173"/>
            </a:xfrm>
            <a:custGeom>
              <a:avLst/>
              <a:gdLst/>
              <a:ahLst/>
              <a:cxnLst/>
              <a:rect l="l" t="t" r="r" b="b"/>
              <a:pathLst>
                <a:path w="329" h="1185" extrusionOk="0">
                  <a:moveTo>
                    <a:pt x="1" y="0"/>
                  </a:moveTo>
                  <a:lnTo>
                    <a:pt x="1" y="1185"/>
                  </a:lnTo>
                  <a:lnTo>
                    <a:pt x="329" y="1185"/>
                  </a:lnTo>
                  <a:lnTo>
                    <a:pt x="329"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a:off x="4791931" y="3399128"/>
              <a:ext cx="21361" cy="77173"/>
            </a:xfrm>
            <a:custGeom>
              <a:avLst/>
              <a:gdLst/>
              <a:ahLst/>
              <a:cxnLst/>
              <a:rect l="l" t="t" r="r" b="b"/>
              <a:pathLst>
                <a:path w="328" h="1185" extrusionOk="0">
                  <a:moveTo>
                    <a:pt x="0" y="0"/>
                  </a:moveTo>
                  <a:lnTo>
                    <a:pt x="0" y="1185"/>
                  </a:lnTo>
                  <a:lnTo>
                    <a:pt x="328" y="1185"/>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4388156" y="3399128"/>
              <a:ext cx="21361" cy="37772"/>
            </a:xfrm>
            <a:custGeom>
              <a:avLst/>
              <a:gdLst/>
              <a:ahLst/>
              <a:cxnLst/>
              <a:rect l="l" t="t" r="r" b="b"/>
              <a:pathLst>
                <a:path w="328" h="580" extrusionOk="0">
                  <a:moveTo>
                    <a:pt x="0" y="0"/>
                  </a:moveTo>
                  <a:lnTo>
                    <a:pt x="0" y="580"/>
                  </a:lnTo>
                  <a:lnTo>
                    <a:pt x="328" y="580"/>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4481675" y="3399128"/>
              <a:ext cx="21426" cy="37772"/>
            </a:xfrm>
            <a:custGeom>
              <a:avLst/>
              <a:gdLst/>
              <a:ahLst/>
              <a:cxnLst/>
              <a:rect l="l" t="t" r="r" b="b"/>
              <a:pathLst>
                <a:path w="329" h="580" extrusionOk="0">
                  <a:moveTo>
                    <a:pt x="1" y="0"/>
                  </a:moveTo>
                  <a:lnTo>
                    <a:pt x="1" y="580"/>
                  </a:lnTo>
                  <a:lnTo>
                    <a:pt x="328" y="580"/>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4606455" y="3399128"/>
              <a:ext cx="21361" cy="37772"/>
            </a:xfrm>
            <a:custGeom>
              <a:avLst/>
              <a:gdLst/>
              <a:ahLst/>
              <a:cxnLst/>
              <a:rect l="l" t="t" r="r" b="b"/>
              <a:pathLst>
                <a:path w="328" h="580" extrusionOk="0">
                  <a:moveTo>
                    <a:pt x="0" y="0"/>
                  </a:moveTo>
                  <a:lnTo>
                    <a:pt x="0" y="580"/>
                  </a:lnTo>
                  <a:lnTo>
                    <a:pt x="328" y="580"/>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4650740" y="3399128"/>
              <a:ext cx="21426" cy="37772"/>
            </a:xfrm>
            <a:custGeom>
              <a:avLst/>
              <a:gdLst/>
              <a:ahLst/>
              <a:cxnLst/>
              <a:rect l="l" t="t" r="r" b="b"/>
              <a:pathLst>
                <a:path w="329" h="580" extrusionOk="0">
                  <a:moveTo>
                    <a:pt x="1" y="0"/>
                  </a:moveTo>
                  <a:lnTo>
                    <a:pt x="1" y="580"/>
                  </a:lnTo>
                  <a:lnTo>
                    <a:pt x="328" y="580"/>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a:off x="4729541" y="3399128"/>
              <a:ext cx="21426" cy="37772"/>
            </a:xfrm>
            <a:custGeom>
              <a:avLst/>
              <a:gdLst/>
              <a:ahLst/>
              <a:cxnLst/>
              <a:rect l="l" t="t" r="r" b="b"/>
              <a:pathLst>
                <a:path w="329" h="580" extrusionOk="0">
                  <a:moveTo>
                    <a:pt x="1" y="0"/>
                  </a:moveTo>
                  <a:lnTo>
                    <a:pt x="1" y="580"/>
                  </a:lnTo>
                  <a:lnTo>
                    <a:pt x="328" y="580"/>
                  </a:lnTo>
                  <a:lnTo>
                    <a:pt x="328" y="0"/>
                  </a:ln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3524729" y="2964093"/>
              <a:ext cx="2160196" cy="65776"/>
            </a:xfrm>
            <a:custGeom>
              <a:avLst/>
              <a:gdLst/>
              <a:ahLst/>
              <a:cxnLst/>
              <a:rect l="l" t="t" r="r" b="b"/>
              <a:pathLst>
                <a:path w="33170" h="1010" extrusionOk="0">
                  <a:moveTo>
                    <a:pt x="1" y="1"/>
                  </a:moveTo>
                  <a:lnTo>
                    <a:pt x="101" y="1009"/>
                  </a:lnTo>
                  <a:lnTo>
                    <a:pt x="33069" y="1009"/>
                  </a:lnTo>
                  <a:lnTo>
                    <a:pt x="33170" y="1"/>
                  </a:ln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8"/>
          <p:cNvSpPr/>
          <p:nvPr/>
        </p:nvSpPr>
        <p:spPr>
          <a:xfrm>
            <a:off x="1288411" y="1193886"/>
            <a:ext cx="60600" cy="756000"/>
          </a:xfrm>
          <a:prstGeom prst="roundRect">
            <a:avLst>
              <a:gd name="adj" fmla="val 19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1432126" y="1193886"/>
            <a:ext cx="60600" cy="4971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6"/>
        <p:cNvGrpSpPr/>
        <p:nvPr/>
      </p:nvGrpSpPr>
      <p:grpSpPr>
        <a:xfrm>
          <a:off x="0" y="0"/>
          <a:ext cx="0" cy="0"/>
          <a:chOff x="0" y="0"/>
          <a:chExt cx="0" cy="0"/>
        </a:xfrm>
      </p:grpSpPr>
      <p:sp>
        <p:nvSpPr>
          <p:cNvPr id="207" name="Google Shape;207;p9"/>
          <p:cNvSpPr txBox="1">
            <a:spLocks noGrp="1"/>
          </p:cNvSpPr>
          <p:nvPr>
            <p:ph type="title"/>
          </p:nvPr>
        </p:nvSpPr>
        <p:spPr>
          <a:xfrm>
            <a:off x="713225" y="2182675"/>
            <a:ext cx="4627800" cy="958800"/>
          </a:xfrm>
          <a:prstGeom prst="rect">
            <a:avLst/>
          </a:prstGeom>
        </p:spPr>
        <p:txBody>
          <a:bodyPr spcFirstLastPara="1" wrap="square" lIns="91425" tIns="91425" rIns="91425" bIns="91425" anchor="b" anchorCtr="0">
            <a:noAutofit/>
          </a:bodyPr>
          <a:lstStyle>
            <a:lvl1pPr lvl="0" algn="r">
              <a:spcBef>
                <a:spcPts val="0"/>
              </a:spcBef>
              <a:spcAft>
                <a:spcPts val="0"/>
              </a:spcAft>
              <a:buSzPts val="4200"/>
              <a:buNone/>
              <a:defRPr sz="4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08" name="Google Shape;208;p9"/>
          <p:cNvSpPr txBox="1">
            <a:spLocks noGrp="1"/>
          </p:cNvSpPr>
          <p:nvPr>
            <p:ph type="subTitle" idx="1"/>
          </p:nvPr>
        </p:nvSpPr>
        <p:spPr>
          <a:xfrm>
            <a:off x="883550" y="3141325"/>
            <a:ext cx="4457400" cy="15219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209" name="Google Shape;209;p9"/>
          <p:cNvSpPr/>
          <p:nvPr/>
        </p:nvSpPr>
        <p:spPr>
          <a:xfrm>
            <a:off x="5680500" y="208500"/>
            <a:ext cx="3132600" cy="47268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5680375" y="3703039"/>
            <a:ext cx="2178300" cy="1232100"/>
          </a:xfrm>
          <a:prstGeom prst="triangle">
            <a:avLst>
              <a:gd name="adj" fmla="val 50000"/>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6634824" y="3703039"/>
            <a:ext cx="2178300" cy="1232100"/>
          </a:xfrm>
          <a:prstGeom prst="triangle">
            <a:avLst>
              <a:gd name="adj" fmla="val 50000"/>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rot="-416078">
            <a:off x="6078088" y="2406206"/>
            <a:ext cx="2362986" cy="517675"/>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rot="-416695">
            <a:off x="6615444" y="2526022"/>
            <a:ext cx="1657360" cy="20972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8813063" y="209100"/>
            <a:ext cx="126300" cy="15096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8813075" y="1581000"/>
            <a:ext cx="126300" cy="33543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413100" y="539500"/>
            <a:ext cx="5267400" cy="14658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9"/>
          <p:cNvGrpSpPr/>
          <p:nvPr/>
        </p:nvGrpSpPr>
        <p:grpSpPr>
          <a:xfrm rot="156790">
            <a:off x="6000278" y="1182302"/>
            <a:ext cx="2442565" cy="1333982"/>
            <a:chOff x="244325" y="1885400"/>
            <a:chExt cx="3557925" cy="1943125"/>
          </a:xfrm>
        </p:grpSpPr>
        <p:sp>
          <p:nvSpPr>
            <p:cNvPr id="218" name="Google Shape;218;p9"/>
            <p:cNvSpPr/>
            <p:nvPr/>
          </p:nvSpPr>
          <p:spPr>
            <a:xfrm>
              <a:off x="244325" y="2287275"/>
              <a:ext cx="298325" cy="251725"/>
            </a:xfrm>
            <a:custGeom>
              <a:avLst/>
              <a:gdLst/>
              <a:ahLst/>
              <a:cxnLst/>
              <a:rect l="l" t="t" r="r" b="b"/>
              <a:pathLst>
                <a:path w="11933" h="10069" extrusionOk="0">
                  <a:moveTo>
                    <a:pt x="3770" y="2888"/>
                  </a:moveTo>
                  <a:cubicBezTo>
                    <a:pt x="4970" y="2888"/>
                    <a:pt x="6132" y="3816"/>
                    <a:pt x="6132" y="5221"/>
                  </a:cubicBezTo>
                  <a:cubicBezTo>
                    <a:pt x="6132" y="6505"/>
                    <a:pt x="5097" y="7583"/>
                    <a:pt x="3812" y="7583"/>
                  </a:cubicBezTo>
                  <a:cubicBezTo>
                    <a:pt x="1699" y="7583"/>
                    <a:pt x="663" y="5055"/>
                    <a:pt x="2155" y="3564"/>
                  </a:cubicBezTo>
                  <a:cubicBezTo>
                    <a:pt x="2622" y="3097"/>
                    <a:pt x="3200" y="2888"/>
                    <a:pt x="3770" y="2888"/>
                  </a:cubicBezTo>
                  <a:close/>
                  <a:moveTo>
                    <a:pt x="11933" y="1"/>
                  </a:moveTo>
                  <a:cubicBezTo>
                    <a:pt x="11933" y="1"/>
                    <a:pt x="6008" y="788"/>
                    <a:pt x="4061" y="1037"/>
                  </a:cubicBezTo>
                  <a:cubicBezTo>
                    <a:pt x="1824" y="1285"/>
                    <a:pt x="1" y="3025"/>
                    <a:pt x="1" y="5221"/>
                  </a:cubicBezTo>
                  <a:cubicBezTo>
                    <a:pt x="1" y="7458"/>
                    <a:pt x="1699" y="9033"/>
                    <a:pt x="4019" y="9240"/>
                  </a:cubicBezTo>
                  <a:cubicBezTo>
                    <a:pt x="6008" y="9447"/>
                    <a:pt x="11933" y="10068"/>
                    <a:pt x="11933" y="10068"/>
                  </a:cubicBezTo>
                  <a:lnTo>
                    <a:pt x="11933" y="1"/>
                  </a:ln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504950" y="2287275"/>
              <a:ext cx="297300" cy="251725"/>
            </a:xfrm>
            <a:custGeom>
              <a:avLst/>
              <a:gdLst/>
              <a:ahLst/>
              <a:cxnLst/>
              <a:rect l="l" t="t" r="r" b="b"/>
              <a:pathLst>
                <a:path w="11892" h="10069" extrusionOk="0">
                  <a:moveTo>
                    <a:pt x="8135" y="2888"/>
                  </a:moveTo>
                  <a:cubicBezTo>
                    <a:pt x="8711" y="2888"/>
                    <a:pt x="9298" y="3097"/>
                    <a:pt x="9778" y="3564"/>
                  </a:cubicBezTo>
                  <a:cubicBezTo>
                    <a:pt x="11228" y="5055"/>
                    <a:pt x="10193" y="7541"/>
                    <a:pt x="8121" y="7583"/>
                  </a:cubicBezTo>
                  <a:cubicBezTo>
                    <a:pt x="6837" y="7583"/>
                    <a:pt x="5759" y="6505"/>
                    <a:pt x="5759" y="5221"/>
                  </a:cubicBezTo>
                  <a:cubicBezTo>
                    <a:pt x="5759" y="3816"/>
                    <a:pt x="6922" y="2888"/>
                    <a:pt x="8135" y="2888"/>
                  </a:cubicBezTo>
                  <a:close/>
                  <a:moveTo>
                    <a:pt x="1" y="1"/>
                  </a:moveTo>
                  <a:lnTo>
                    <a:pt x="1" y="10068"/>
                  </a:lnTo>
                  <a:cubicBezTo>
                    <a:pt x="1" y="10068"/>
                    <a:pt x="5925" y="9447"/>
                    <a:pt x="7872" y="9240"/>
                  </a:cubicBezTo>
                  <a:cubicBezTo>
                    <a:pt x="10234" y="9033"/>
                    <a:pt x="11891" y="7458"/>
                    <a:pt x="11891" y="5221"/>
                  </a:cubicBezTo>
                  <a:cubicBezTo>
                    <a:pt x="11891" y="3025"/>
                    <a:pt x="10068" y="1285"/>
                    <a:pt x="7872" y="1037"/>
                  </a:cubicBezTo>
                  <a:cubicBezTo>
                    <a:pt x="5884" y="788"/>
                    <a:pt x="1" y="1"/>
                    <a:pt x="1" y="1"/>
                  </a:cubicBez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1202425" y="2019025"/>
              <a:ext cx="401900" cy="108775"/>
            </a:xfrm>
            <a:custGeom>
              <a:avLst/>
              <a:gdLst/>
              <a:ahLst/>
              <a:cxnLst/>
              <a:rect l="l" t="t" r="r" b="b"/>
              <a:pathLst>
                <a:path w="16076" h="4351" extrusionOk="0">
                  <a:moveTo>
                    <a:pt x="0" y="0"/>
                  </a:moveTo>
                  <a:lnTo>
                    <a:pt x="0" y="4350"/>
                  </a:lnTo>
                  <a:lnTo>
                    <a:pt x="16076" y="4350"/>
                  </a:lnTo>
                  <a:lnTo>
                    <a:pt x="16076" y="0"/>
                  </a:lnTo>
                  <a:close/>
                </a:path>
              </a:pathLst>
            </a:custGeom>
            <a:solidFill>
              <a:schemeClr val="l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819175" y="1961025"/>
              <a:ext cx="217550" cy="99450"/>
            </a:xfrm>
            <a:custGeom>
              <a:avLst/>
              <a:gdLst/>
              <a:ahLst/>
              <a:cxnLst/>
              <a:rect l="l" t="t" r="r" b="b"/>
              <a:pathLst>
                <a:path w="8702" h="3978" extrusionOk="0">
                  <a:moveTo>
                    <a:pt x="1" y="0"/>
                  </a:moveTo>
                  <a:lnTo>
                    <a:pt x="1" y="3977"/>
                  </a:lnTo>
                  <a:lnTo>
                    <a:pt x="8701" y="3977"/>
                  </a:lnTo>
                  <a:lnTo>
                    <a:pt x="8701" y="0"/>
                  </a:ln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750825" y="2010725"/>
              <a:ext cx="350125" cy="204075"/>
            </a:xfrm>
            <a:custGeom>
              <a:avLst/>
              <a:gdLst/>
              <a:ahLst/>
              <a:cxnLst/>
              <a:rect l="l" t="t" r="r" b="b"/>
              <a:pathLst>
                <a:path w="14005" h="8163" extrusionOk="0">
                  <a:moveTo>
                    <a:pt x="2735" y="1"/>
                  </a:moveTo>
                  <a:cubicBezTo>
                    <a:pt x="1243" y="1"/>
                    <a:pt x="0" y="1202"/>
                    <a:pt x="0" y="2694"/>
                  </a:cubicBezTo>
                  <a:lnTo>
                    <a:pt x="0" y="5428"/>
                  </a:lnTo>
                  <a:cubicBezTo>
                    <a:pt x="0" y="6920"/>
                    <a:pt x="1243" y="8163"/>
                    <a:pt x="2735" y="8163"/>
                  </a:cubicBezTo>
                  <a:lnTo>
                    <a:pt x="11270" y="8163"/>
                  </a:lnTo>
                  <a:cubicBezTo>
                    <a:pt x="12761" y="8163"/>
                    <a:pt x="14004" y="6920"/>
                    <a:pt x="14004" y="5428"/>
                  </a:cubicBezTo>
                  <a:lnTo>
                    <a:pt x="14004" y="2694"/>
                  </a:lnTo>
                  <a:cubicBezTo>
                    <a:pt x="14004" y="1202"/>
                    <a:pt x="12761" y="1"/>
                    <a:pt x="11270" y="1"/>
                  </a:cubicBezTo>
                  <a:close/>
                </a:path>
              </a:pathLst>
            </a:custGeom>
            <a:solidFill>
              <a:schemeClr val="l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1327750" y="2335975"/>
              <a:ext cx="300400" cy="256425"/>
            </a:xfrm>
            <a:custGeom>
              <a:avLst/>
              <a:gdLst/>
              <a:ahLst/>
              <a:cxnLst/>
              <a:rect l="l" t="t" r="r" b="b"/>
              <a:pathLst>
                <a:path w="12016" h="10257" extrusionOk="0">
                  <a:moveTo>
                    <a:pt x="6878" y="0"/>
                  </a:moveTo>
                  <a:cubicBezTo>
                    <a:pt x="2279" y="0"/>
                    <a:pt x="0" y="5510"/>
                    <a:pt x="3232" y="8742"/>
                  </a:cubicBezTo>
                  <a:cubicBezTo>
                    <a:pt x="4278" y="9787"/>
                    <a:pt x="5566" y="10256"/>
                    <a:pt x="6831" y="10256"/>
                  </a:cubicBezTo>
                  <a:cubicBezTo>
                    <a:pt x="9475" y="10256"/>
                    <a:pt x="12015" y="8207"/>
                    <a:pt x="12015" y="5096"/>
                  </a:cubicBezTo>
                  <a:cubicBezTo>
                    <a:pt x="12015" y="2279"/>
                    <a:pt x="9695" y="0"/>
                    <a:pt x="6878" y="0"/>
                  </a:cubicBezTo>
                  <a:close/>
                </a:path>
              </a:pathLst>
            </a:custGeom>
            <a:solidFill>
              <a:srgbClr val="FFFFFF"/>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1372300" y="2369100"/>
              <a:ext cx="221675" cy="189750"/>
            </a:xfrm>
            <a:custGeom>
              <a:avLst/>
              <a:gdLst/>
              <a:ahLst/>
              <a:cxnLst/>
              <a:rect l="l" t="t" r="r" b="b"/>
              <a:pathLst>
                <a:path w="8867" h="7590" extrusionOk="0">
                  <a:moveTo>
                    <a:pt x="5096" y="1"/>
                  </a:moveTo>
                  <a:cubicBezTo>
                    <a:pt x="1699" y="1"/>
                    <a:pt x="0" y="4061"/>
                    <a:pt x="2403" y="6464"/>
                  </a:cubicBezTo>
                  <a:cubicBezTo>
                    <a:pt x="3181" y="7242"/>
                    <a:pt x="4132" y="7590"/>
                    <a:pt x="5063" y="7590"/>
                  </a:cubicBezTo>
                  <a:cubicBezTo>
                    <a:pt x="7009" y="7590"/>
                    <a:pt x="8866" y="6069"/>
                    <a:pt x="8866" y="3771"/>
                  </a:cubicBezTo>
                  <a:cubicBezTo>
                    <a:pt x="8866" y="1699"/>
                    <a:pt x="7168" y="1"/>
                    <a:pt x="5096" y="1"/>
                  </a:cubicBezTo>
                  <a:close/>
                </a:path>
              </a:pathLst>
            </a:custGeom>
            <a:solidFill>
              <a:srgbClr val="E27553"/>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449400" y="1946525"/>
              <a:ext cx="3146725" cy="1882000"/>
            </a:xfrm>
            <a:custGeom>
              <a:avLst/>
              <a:gdLst/>
              <a:ahLst/>
              <a:cxnLst/>
              <a:rect l="l" t="t" r="r" b="b"/>
              <a:pathLst>
                <a:path w="125869" h="75280" extrusionOk="0">
                  <a:moveTo>
                    <a:pt x="53778" y="0"/>
                  </a:moveTo>
                  <a:cubicBezTo>
                    <a:pt x="52287" y="0"/>
                    <a:pt x="51085" y="1243"/>
                    <a:pt x="51085" y="2734"/>
                  </a:cubicBezTo>
                  <a:lnTo>
                    <a:pt x="51085" y="6173"/>
                  </a:lnTo>
                  <a:lnTo>
                    <a:pt x="2735" y="6173"/>
                  </a:lnTo>
                  <a:cubicBezTo>
                    <a:pt x="1244" y="6173"/>
                    <a:pt x="1" y="7416"/>
                    <a:pt x="1" y="8908"/>
                  </a:cubicBezTo>
                  <a:lnTo>
                    <a:pt x="1" y="72546"/>
                  </a:lnTo>
                  <a:cubicBezTo>
                    <a:pt x="1" y="74078"/>
                    <a:pt x="1244" y="75280"/>
                    <a:pt x="2735" y="75280"/>
                  </a:cubicBezTo>
                  <a:lnTo>
                    <a:pt x="123175" y="75280"/>
                  </a:lnTo>
                  <a:cubicBezTo>
                    <a:pt x="124667" y="75280"/>
                    <a:pt x="125868" y="74078"/>
                    <a:pt x="125868" y="72546"/>
                  </a:cubicBezTo>
                  <a:lnTo>
                    <a:pt x="125868" y="2734"/>
                  </a:lnTo>
                  <a:cubicBezTo>
                    <a:pt x="125868" y="1243"/>
                    <a:pt x="124667" y="0"/>
                    <a:pt x="123175" y="0"/>
                  </a:cubicBez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449400" y="3578900"/>
              <a:ext cx="3146725" cy="249625"/>
            </a:xfrm>
            <a:custGeom>
              <a:avLst/>
              <a:gdLst/>
              <a:ahLst/>
              <a:cxnLst/>
              <a:rect l="l" t="t" r="r" b="b"/>
              <a:pathLst>
                <a:path w="125869" h="9985" extrusionOk="0">
                  <a:moveTo>
                    <a:pt x="1" y="0"/>
                  </a:moveTo>
                  <a:lnTo>
                    <a:pt x="1" y="7251"/>
                  </a:lnTo>
                  <a:cubicBezTo>
                    <a:pt x="1" y="8783"/>
                    <a:pt x="1244" y="9985"/>
                    <a:pt x="2735" y="9985"/>
                  </a:cubicBezTo>
                  <a:lnTo>
                    <a:pt x="123175" y="9985"/>
                  </a:lnTo>
                  <a:cubicBezTo>
                    <a:pt x="124667" y="9985"/>
                    <a:pt x="125868" y="8783"/>
                    <a:pt x="125868" y="7251"/>
                  </a:cubicBezTo>
                  <a:lnTo>
                    <a:pt x="125868" y="0"/>
                  </a:ln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449400" y="1906125"/>
              <a:ext cx="3146725" cy="428825"/>
            </a:xfrm>
            <a:custGeom>
              <a:avLst/>
              <a:gdLst/>
              <a:ahLst/>
              <a:cxnLst/>
              <a:rect l="l" t="t" r="r" b="b"/>
              <a:pathLst>
                <a:path w="125869" h="17153" extrusionOk="0">
                  <a:moveTo>
                    <a:pt x="53778" y="0"/>
                  </a:moveTo>
                  <a:cubicBezTo>
                    <a:pt x="52287" y="0"/>
                    <a:pt x="51085" y="1202"/>
                    <a:pt x="51085" y="2735"/>
                  </a:cubicBezTo>
                  <a:lnTo>
                    <a:pt x="51085" y="7789"/>
                  </a:lnTo>
                  <a:lnTo>
                    <a:pt x="2735" y="7789"/>
                  </a:lnTo>
                  <a:cubicBezTo>
                    <a:pt x="1244" y="7789"/>
                    <a:pt x="1" y="9032"/>
                    <a:pt x="1" y="10524"/>
                  </a:cubicBezTo>
                  <a:lnTo>
                    <a:pt x="1" y="17153"/>
                  </a:lnTo>
                  <a:lnTo>
                    <a:pt x="125868" y="17153"/>
                  </a:lnTo>
                  <a:lnTo>
                    <a:pt x="125868" y="2735"/>
                  </a:lnTo>
                  <a:cubicBezTo>
                    <a:pt x="125868" y="1202"/>
                    <a:pt x="124667" y="0"/>
                    <a:pt x="123175" y="0"/>
                  </a:cubicBezTo>
                  <a:close/>
                </a:path>
              </a:pathLst>
            </a:custGeom>
            <a:solidFill>
              <a:schemeClr val="dk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1309100" y="2165050"/>
              <a:ext cx="1607550" cy="1546900"/>
            </a:xfrm>
            <a:custGeom>
              <a:avLst/>
              <a:gdLst/>
              <a:ahLst/>
              <a:cxnLst/>
              <a:rect l="l" t="t" r="r" b="b"/>
              <a:pathLst>
                <a:path w="64302" h="61876" extrusionOk="0">
                  <a:moveTo>
                    <a:pt x="33394" y="1"/>
                  </a:moveTo>
                  <a:cubicBezTo>
                    <a:pt x="20841" y="1"/>
                    <a:pt x="9571" y="7541"/>
                    <a:pt x="4765" y="19101"/>
                  </a:cubicBezTo>
                  <a:cubicBezTo>
                    <a:pt x="1" y="30660"/>
                    <a:pt x="2652" y="43959"/>
                    <a:pt x="11477" y="52825"/>
                  </a:cubicBezTo>
                  <a:cubicBezTo>
                    <a:pt x="17414" y="58735"/>
                    <a:pt x="25339" y="61876"/>
                    <a:pt x="33398" y="61876"/>
                  </a:cubicBezTo>
                  <a:cubicBezTo>
                    <a:pt x="37374" y="61876"/>
                    <a:pt x="41383" y="61111"/>
                    <a:pt x="45202" y="59537"/>
                  </a:cubicBezTo>
                  <a:cubicBezTo>
                    <a:pt x="56761" y="54731"/>
                    <a:pt x="64302" y="43462"/>
                    <a:pt x="64302" y="30950"/>
                  </a:cubicBezTo>
                  <a:cubicBezTo>
                    <a:pt x="64302" y="13839"/>
                    <a:pt x="50464" y="1"/>
                    <a:pt x="33394"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1355725" y="2207525"/>
              <a:ext cx="1518475" cy="1461150"/>
            </a:xfrm>
            <a:custGeom>
              <a:avLst/>
              <a:gdLst/>
              <a:ahLst/>
              <a:cxnLst/>
              <a:rect l="l" t="t" r="r" b="b"/>
              <a:pathLst>
                <a:path w="60739" h="58446" extrusionOk="0">
                  <a:moveTo>
                    <a:pt x="31529" y="1"/>
                  </a:moveTo>
                  <a:cubicBezTo>
                    <a:pt x="19680" y="1"/>
                    <a:pt x="9032" y="7127"/>
                    <a:pt x="4516" y="18064"/>
                  </a:cubicBezTo>
                  <a:cubicBezTo>
                    <a:pt x="0" y="28961"/>
                    <a:pt x="2486" y="41556"/>
                    <a:pt x="10855" y="49883"/>
                  </a:cubicBezTo>
                  <a:cubicBezTo>
                    <a:pt x="16452" y="55480"/>
                    <a:pt x="23920" y="58446"/>
                    <a:pt x="31513" y="58446"/>
                  </a:cubicBezTo>
                  <a:cubicBezTo>
                    <a:pt x="35273" y="58446"/>
                    <a:pt x="39065" y="57718"/>
                    <a:pt x="42674" y="56222"/>
                  </a:cubicBezTo>
                  <a:cubicBezTo>
                    <a:pt x="53612" y="51706"/>
                    <a:pt x="60738" y="41059"/>
                    <a:pt x="60738" y="29251"/>
                  </a:cubicBezTo>
                  <a:cubicBezTo>
                    <a:pt x="60738" y="13093"/>
                    <a:pt x="47646" y="1"/>
                    <a:pt x="31529" y="1"/>
                  </a:cubicBezTo>
                  <a:close/>
                </a:path>
              </a:pathLst>
            </a:custGeom>
            <a:solidFill>
              <a:schemeClr val="dk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1712025" y="2540000"/>
              <a:ext cx="830725" cy="798200"/>
            </a:xfrm>
            <a:custGeom>
              <a:avLst/>
              <a:gdLst/>
              <a:ahLst/>
              <a:cxnLst/>
              <a:rect l="l" t="t" r="r" b="b"/>
              <a:pathLst>
                <a:path w="33229" h="31928" extrusionOk="0">
                  <a:moveTo>
                    <a:pt x="17174" y="1"/>
                  </a:moveTo>
                  <a:cubicBezTo>
                    <a:pt x="10711" y="1"/>
                    <a:pt x="4959" y="3886"/>
                    <a:pt x="2486" y="9861"/>
                  </a:cubicBezTo>
                  <a:cubicBezTo>
                    <a:pt x="0" y="15828"/>
                    <a:pt x="1368" y="22705"/>
                    <a:pt x="5966" y="27262"/>
                  </a:cubicBezTo>
                  <a:cubicBezTo>
                    <a:pt x="9011" y="30307"/>
                    <a:pt x="13090" y="31927"/>
                    <a:pt x="17241" y="31927"/>
                  </a:cubicBezTo>
                  <a:cubicBezTo>
                    <a:pt x="19305" y="31927"/>
                    <a:pt x="21386" y="31527"/>
                    <a:pt x="23368" y="30701"/>
                  </a:cubicBezTo>
                  <a:cubicBezTo>
                    <a:pt x="29334" y="28215"/>
                    <a:pt x="33228" y="22415"/>
                    <a:pt x="33228" y="15952"/>
                  </a:cubicBezTo>
                  <a:cubicBezTo>
                    <a:pt x="33228" y="7127"/>
                    <a:pt x="26061" y="1"/>
                    <a:pt x="17277" y="1"/>
                  </a:cubicBezTo>
                  <a:cubicBezTo>
                    <a:pt x="17243" y="1"/>
                    <a:pt x="17209" y="1"/>
                    <a:pt x="17174"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1876700" y="2738875"/>
              <a:ext cx="466125" cy="399400"/>
            </a:xfrm>
            <a:custGeom>
              <a:avLst/>
              <a:gdLst/>
              <a:ahLst/>
              <a:cxnLst/>
              <a:rect l="l" t="t" r="r" b="b"/>
              <a:pathLst>
                <a:path w="18645" h="15976" extrusionOk="0">
                  <a:moveTo>
                    <a:pt x="10690" y="1"/>
                  </a:moveTo>
                  <a:cubicBezTo>
                    <a:pt x="3564" y="1"/>
                    <a:pt x="1" y="8618"/>
                    <a:pt x="5014" y="13631"/>
                  </a:cubicBezTo>
                  <a:cubicBezTo>
                    <a:pt x="6647" y="15251"/>
                    <a:pt x="8647" y="15975"/>
                    <a:pt x="10607" y="15975"/>
                  </a:cubicBezTo>
                  <a:cubicBezTo>
                    <a:pt x="14714" y="15975"/>
                    <a:pt x="18645" y="12793"/>
                    <a:pt x="18645" y="7997"/>
                  </a:cubicBezTo>
                  <a:cubicBezTo>
                    <a:pt x="18645" y="3564"/>
                    <a:pt x="15082" y="1"/>
                    <a:pt x="10690" y="1"/>
                  </a:cubicBezTo>
                  <a:close/>
                </a:path>
              </a:pathLst>
            </a:custGeom>
            <a:solidFill>
              <a:schemeClr val="dk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1420975" y="2268375"/>
              <a:ext cx="1392100" cy="1339550"/>
            </a:xfrm>
            <a:custGeom>
              <a:avLst/>
              <a:gdLst/>
              <a:ahLst/>
              <a:cxnLst/>
              <a:rect l="l" t="t" r="r" b="b"/>
              <a:pathLst>
                <a:path w="55684" h="53582" extrusionOk="0">
                  <a:moveTo>
                    <a:pt x="28817" y="549"/>
                  </a:moveTo>
                  <a:cubicBezTo>
                    <a:pt x="28851" y="549"/>
                    <a:pt x="28885" y="549"/>
                    <a:pt x="28919" y="550"/>
                  </a:cubicBezTo>
                  <a:cubicBezTo>
                    <a:pt x="43420" y="550"/>
                    <a:pt x="55145" y="12316"/>
                    <a:pt x="55186" y="26817"/>
                  </a:cubicBezTo>
                  <a:cubicBezTo>
                    <a:pt x="55186" y="37423"/>
                    <a:pt x="48765" y="46994"/>
                    <a:pt x="38945" y="51054"/>
                  </a:cubicBezTo>
                  <a:cubicBezTo>
                    <a:pt x="35691" y="52413"/>
                    <a:pt x="32273" y="53072"/>
                    <a:pt x="28884" y="53072"/>
                  </a:cubicBezTo>
                  <a:cubicBezTo>
                    <a:pt x="22048" y="53072"/>
                    <a:pt x="15330" y="50392"/>
                    <a:pt x="10317" y="45378"/>
                  </a:cubicBezTo>
                  <a:cubicBezTo>
                    <a:pt x="2818" y="37879"/>
                    <a:pt x="580" y="26568"/>
                    <a:pt x="4641" y="16749"/>
                  </a:cubicBezTo>
                  <a:cubicBezTo>
                    <a:pt x="8688" y="6961"/>
                    <a:pt x="18210" y="549"/>
                    <a:pt x="28817" y="549"/>
                  </a:cubicBezTo>
                  <a:close/>
                  <a:moveTo>
                    <a:pt x="28886" y="0"/>
                  </a:moveTo>
                  <a:cubicBezTo>
                    <a:pt x="21915" y="0"/>
                    <a:pt x="15068" y="2717"/>
                    <a:pt x="9944" y="7841"/>
                  </a:cubicBezTo>
                  <a:cubicBezTo>
                    <a:pt x="2279" y="15506"/>
                    <a:pt x="0" y="27024"/>
                    <a:pt x="4143" y="37050"/>
                  </a:cubicBezTo>
                  <a:cubicBezTo>
                    <a:pt x="8286" y="47077"/>
                    <a:pt x="18064" y="53581"/>
                    <a:pt x="28919" y="53581"/>
                  </a:cubicBezTo>
                  <a:cubicBezTo>
                    <a:pt x="43669" y="53581"/>
                    <a:pt x="55684" y="41608"/>
                    <a:pt x="55684" y="26817"/>
                  </a:cubicBezTo>
                  <a:cubicBezTo>
                    <a:pt x="55684" y="15962"/>
                    <a:pt x="49179" y="6184"/>
                    <a:pt x="39153" y="2041"/>
                  </a:cubicBezTo>
                  <a:cubicBezTo>
                    <a:pt x="35830" y="668"/>
                    <a:pt x="32343" y="0"/>
                    <a:pt x="28886" y="0"/>
                  </a:cubicBez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1705800" y="2532575"/>
              <a:ext cx="843150" cy="812250"/>
            </a:xfrm>
            <a:custGeom>
              <a:avLst/>
              <a:gdLst/>
              <a:ahLst/>
              <a:cxnLst/>
              <a:rect l="l" t="t" r="r" b="b"/>
              <a:pathLst>
                <a:path w="33726" h="32490" extrusionOk="0">
                  <a:moveTo>
                    <a:pt x="17526" y="505"/>
                  </a:moveTo>
                  <a:cubicBezTo>
                    <a:pt x="26185" y="505"/>
                    <a:pt x="33229" y="7548"/>
                    <a:pt x="33229" y="16249"/>
                  </a:cubicBezTo>
                  <a:cubicBezTo>
                    <a:pt x="33229" y="22588"/>
                    <a:pt x="29375" y="28305"/>
                    <a:pt x="23534" y="30750"/>
                  </a:cubicBezTo>
                  <a:cubicBezTo>
                    <a:pt x="21588" y="31558"/>
                    <a:pt x="19547" y="31950"/>
                    <a:pt x="17523" y="31950"/>
                  </a:cubicBezTo>
                  <a:cubicBezTo>
                    <a:pt x="13428" y="31950"/>
                    <a:pt x="9403" y="30347"/>
                    <a:pt x="6381" y="27352"/>
                  </a:cubicBezTo>
                  <a:cubicBezTo>
                    <a:pt x="1907" y="22836"/>
                    <a:pt x="539" y="16083"/>
                    <a:pt x="2984" y="10200"/>
                  </a:cubicBezTo>
                  <a:cubicBezTo>
                    <a:pt x="5428" y="4358"/>
                    <a:pt x="11146" y="505"/>
                    <a:pt x="17526" y="505"/>
                  </a:cubicBezTo>
                  <a:close/>
                  <a:moveTo>
                    <a:pt x="17467" y="0"/>
                  </a:moveTo>
                  <a:cubicBezTo>
                    <a:pt x="13253" y="0"/>
                    <a:pt x="9105" y="1648"/>
                    <a:pt x="6008" y="4772"/>
                  </a:cubicBezTo>
                  <a:cubicBezTo>
                    <a:pt x="1368" y="9413"/>
                    <a:pt x="1" y="16373"/>
                    <a:pt x="2487" y="22463"/>
                  </a:cubicBezTo>
                  <a:cubicBezTo>
                    <a:pt x="5014" y="28512"/>
                    <a:pt x="10939" y="32490"/>
                    <a:pt x="17526" y="32490"/>
                  </a:cubicBezTo>
                  <a:cubicBezTo>
                    <a:pt x="26475" y="32448"/>
                    <a:pt x="33726" y="25198"/>
                    <a:pt x="33726" y="16249"/>
                  </a:cubicBezTo>
                  <a:cubicBezTo>
                    <a:pt x="33726" y="9661"/>
                    <a:pt x="29790" y="3737"/>
                    <a:pt x="23699" y="1251"/>
                  </a:cubicBezTo>
                  <a:cubicBezTo>
                    <a:pt x="21687" y="410"/>
                    <a:pt x="19569" y="0"/>
                    <a:pt x="17467"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1656100" y="2486225"/>
              <a:ext cx="939475" cy="904175"/>
            </a:xfrm>
            <a:custGeom>
              <a:avLst/>
              <a:gdLst/>
              <a:ahLst/>
              <a:cxnLst/>
              <a:rect l="l" t="t" r="r" b="b"/>
              <a:pathLst>
                <a:path w="37579" h="36167" extrusionOk="0">
                  <a:moveTo>
                    <a:pt x="19514" y="536"/>
                  </a:moveTo>
                  <a:cubicBezTo>
                    <a:pt x="29168" y="536"/>
                    <a:pt x="37039" y="8408"/>
                    <a:pt x="37039" y="18103"/>
                  </a:cubicBezTo>
                  <a:cubicBezTo>
                    <a:pt x="37039" y="25188"/>
                    <a:pt x="32772" y="31609"/>
                    <a:pt x="26226" y="34302"/>
                  </a:cubicBezTo>
                  <a:cubicBezTo>
                    <a:pt x="24049" y="35206"/>
                    <a:pt x="21768" y="35644"/>
                    <a:pt x="19509" y="35644"/>
                  </a:cubicBezTo>
                  <a:cubicBezTo>
                    <a:pt x="14931" y="35644"/>
                    <a:pt x="10441" y="33847"/>
                    <a:pt x="7085" y="30491"/>
                  </a:cubicBezTo>
                  <a:cubicBezTo>
                    <a:pt x="2072" y="25478"/>
                    <a:pt x="539" y="17937"/>
                    <a:pt x="3273" y="11350"/>
                  </a:cubicBezTo>
                  <a:cubicBezTo>
                    <a:pt x="6008" y="4804"/>
                    <a:pt x="12388" y="536"/>
                    <a:pt x="19514" y="536"/>
                  </a:cubicBezTo>
                  <a:close/>
                  <a:moveTo>
                    <a:pt x="19529" y="0"/>
                  </a:moveTo>
                  <a:cubicBezTo>
                    <a:pt x="14816" y="0"/>
                    <a:pt x="10179" y="1834"/>
                    <a:pt x="6712" y="5301"/>
                  </a:cubicBezTo>
                  <a:cubicBezTo>
                    <a:pt x="1533" y="10480"/>
                    <a:pt x="0" y="18227"/>
                    <a:pt x="2776" y="24980"/>
                  </a:cubicBezTo>
                  <a:cubicBezTo>
                    <a:pt x="5593" y="31734"/>
                    <a:pt x="12181" y="36167"/>
                    <a:pt x="19514" y="36167"/>
                  </a:cubicBezTo>
                  <a:cubicBezTo>
                    <a:pt x="29458" y="36125"/>
                    <a:pt x="37537" y="28046"/>
                    <a:pt x="37578" y="18103"/>
                  </a:cubicBezTo>
                  <a:cubicBezTo>
                    <a:pt x="37578" y="10770"/>
                    <a:pt x="33186" y="4182"/>
                    <a:pt x="26433" y="1365"/>
                  </a:cubicBezTo>
                  <a:cubicBezTo>
                    <a:pt x="24201" y="447"/>
                    <a:pt x="21856" y="0"/>
                    <a:pt x="19529"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1606375" y="2440200"/>
              <a:ext cx="1035800" cy="996825"/>
            </a:xfrm>
            <a:custGeom>
              <a:avLst/>
              <a:gdLst/>
              <a:ahLst/>
              <a:cxnLst/>
              <a:rect l="l" t="t" r="r" b="b"/>
              <a:pathLst>
                <a:path w="41432" h="39873" extrusionOk="0">
                  <a:moveTo>
                    <a:pt x="21503" y="513"/>
                  </a:moveTo>
                  <a:cubicBezTo>
                    <a:pt x="32192" y="513"/>
                    <a:pt x="40893" y="9213"/>
                    <a:pt x="40893" y="19902"/>
                  </a:cubicBezTo>
                  <a:cubicBezTo>
                    <a:pt x="40893" y="27774"/>
                    <a:pt x="36170" y="34859"/>
                    <a:pt x="28919" y="37842"/>
                  </a:cubicBezTo>
                  <a:cubicBezTo>
                    <a:pt x="26510" y="38847"/>
                    <a:pt x="23977" y="39335"/>
                    <a:pt x="21465" y="39335"/>
                  </a:cubicBezTo>
                  <a:cubicBezTo>
                    <a:pt x="16418" y="39335"/>
                    <a:pt x="11455" y="37364"/>
                    <a:pt x="7748" y="33657"/>
                  </a:cubicBezTo>
                  <a:cubicBezTo>
                    <a:pt x="2196" y="28106"/>
                    <a:pt x="539" y="19737"/>
                    <a:pt x="3564" y="12486"/>
                  </a:cubicBezTo>
                  <a:cubicBezTo>
                    <a:pt x="6547" y="5236"/>
                    <a:pt x="13631" y="513"/>
                    <a:pt x="21503" y="513"/>
                  </a:cubicBezTo>
                  <a:close/>
                  <a:moveTo>
                    <a:pt x="21503" y="0"/>
                  </a:moveTo>
                  <a:cubicBezTo>
                    <a:pt x="16308" y="0"/>
                    <a:pt x="11201" y="2017"/>
                    <a:pt x="7375" y="5816"/>
                  </a:cubicBezTo>
                  <a:cubicBezTo>
                    <a:pt x="1699" y="11533"/>
                    <a:pt x="0" y="20110"/>
                    <a:pt x="3066" y="27567"/>
                  </a:cubicBezTo>
                  <a:cubicBezTo>
                    <a:pt x="6132" y="35025"/>
                    <a:pt x="13424" y="39872"/>
                    <a:pt x="21503" y="39872"/>
                  </a:cubicBezTo>
                  <a:cubicBezTo>
                    <a:pt x="32482" y="39831"/>
                    <a:pt x="41390" y="30923"/>
                    <a:pt x="41431" y="19944"/>
                  </a:cubicBezTo>
                  <a:cubicBezTo>
                    <a:pt x="41431" y="11865"/>
                    <a:pt x="36543" y="4614"/>
                    <a:pt x="29126" y="1507"/>
                  </a:cubicBezTo>
                  <a:cubicBezTo>
                    <a:pt x="26660" y="493"/>
                    <a:pt x="24070" y="0"/>
                    <a:pt x="21503"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1559775" y="2397275"/>
              <a:ext cx="1125900" cy="1082200"/>
            </a:xfrm>
            <a:custGeom>
              <a:avLst/>
              <a:gdLst/>
              <a:ahLst/>
              <a:cxnLst/>
              <a:rect l="l" t="t" r="r" b="b"/>
              <a:pathLst>
                <a:path w="45036" h="43288" extrusionOk="0">
                  <a:moveTo>
                    <a:pt x="23367" y="531"/>
                  </a:moveTo>
                  <a:cubicBezTo>
                    <a:pt x="35009" y="531"/>
                    <a:pt x="44497" y="9977"/>
                    <a:pt x="44497" y="21661"/>
                  </a:cubicBezTo>
                  <a:cubicBezTo>
                    <a:pt x="44497" y="30196"/>
                    <a:pt x="39360" y="37902"/>
                    <a:pt x="31446" y="41175"/>
                  </a:cubicBezTo>
                  <a:cubicBezTo>
                    <a:pt x="28845" y="42256"/>
                    <a:pt x="26108" y="42782"/>
                    <a:pt x="23390" y="42782"/>
                  </a:cubicBezTo>
                  <a:cubicBezTo>
                    <a:pt x="17885" y="42782"/>
                    <a:pt x="12461" y="40626"/>
                    <a:pt x="8411" y="36576"/>
                  </a:cubicBezTo>
                  <a:cubicBezTo>
                    <a:pt x="2362" y="30568"/>
                    <a:pt x="580" y="21454"/>
                    <a:pt x="3812" y="13582"/>
                  </a:cubicBezTo>
                  <a:cubicBezTo>
                    <a:pt x="7085" y="5668"/>
                    <a:pt x="14791" y="531"/>
                    <a:pt x="23367" y="531"/>
                  </a:cubicBezTo>
                  <a:close/>
                  <a:moveTo>
                    <a:pt x="23380" y="0"/>
                  </a:moveTo>
                  <a:cubicBezTo>
                    <a:pt x="17744" y="0"/>
                    <a:pt x="12195" y="2201"/>
                    <a:pt x="8038" y="6331"/>
                  </a:cubicBezTo>
                  <a:cubicBezTo>
                    <a:pt x="1864" y="12505"/>
                    <a:pt x="0" y="21827"/>
                    <a:pt x="3356" y="29906"/>
                  </a:cubicBezTo>
                  <a:cubicBezTo>
                    <a:pt x="6712" y="38026"/>
                    <a:pt x="14584" y="43288"/>
                    <a:pt x="23367" y="43288"/>
                  </a:cubicBezTo>
                  <a:cubicBezTo>
                    <a:pt x="35299" y="43288"/>
                    <a:pt x="44994" y="33593"/>
                    <a:pt x="45036" y="21661"/>
                  </a:cubicBezTo>
                  <a:cubicBezTo>
                    <a:pt x="44994" y="12877"/>
                    <a:pt x="39732" y="5006"/>
                    <a:pt x="31653" y="1650"/>
                  </a:cubicBezTo>
                  <a:cubicBezTo>
                    <a:pt x="28979" y="539"/>
                    <a:pt x="26169" y="0"/>
                    <a:pt x="23380"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1512125" y="2352775"/>
              <a:ext cx="1217050" cy="1171250"/>
            </a:xfrm>
            <a:custGeom>
              <a:avLst/>
              <a:gdLst/>
              <a:ahLst/>
              <a:cxnLst/>
              <a:rect l="l" t="t" r="r" b="b"/>
              <a:pathLst>
                <a:path w="48682" h="46850" extrusionOk="0">
                  <a:moveTo>
                    <a:pt x="25273" y="530"/>
                  </a:moveTo>
                  <a:cubicBezTo>
                    <a:pt x="37868" y="530"/>
                    <a:pt x="48143" y="10763"/>
                    <a:pt x="48143" y="23399"/>
                  </a:cubicBezTo>
                  <a:cubicBezTo>
                    <a:pt x="48143" y="32680"/>
                    <a:pt x="42550" y="41008"/>
                    <a:pt x="34015" y="44571"/>
                  </a:cubicBezTo>
                  <a:cubicBezTo>
                    <a:pt x="31179" y="45735"/>
                    <a:pt x="28207" y="46302"/>
                    <a:pt x="25263" y="46302"/>
                  </a:cubicBezTo>
                  <a:cubicBezTo>
                    <a:pt x="19303" y="46302"/>
                    <a:pt x="13455" y="43980"/>
                    <a:pt x="9074" y="39599"/>
                  </a:cubicBezTo>
                  <a:cubicBezTo>
                    <a:pt x="2527" y="33053"/>
                    <a:pt x="539" y="23192"/>
                    <a:pt x="4102" y="14657"/>
                  </a:cubicBezTo>
                  <a:cubicBezTo>
                    <a:pt x="7624" y="6081"/>
                    <a:pt x="15993" y="530"/>
                    <a:pt x="25273" y="530"/>
                  </a:cubicBezTo>
                  <a:close/>
                  <a:moveTo>
                    <a:pt x="25283" y="0"/>
                  </a:moveTo>
                  <a:cubicBezTo>
                    <a:pt x="19188" y="0"/>
                    <a:pt x="13193" y="2376"/>
                    <a:pt x="8701" y="6868"/>
                  </a:cubicBezTo>
                  <a:cubicBezTo>
                    <a:pt x="1989" y="13539"/>
                    <a:pt x="0" y="23607"/>
                    <a:pt x="3605" y="32390"/>
                  </a:cubicBezTo>
                  <a:cubicBezTo>
                    <a:pt x="7251" y="41132"/>
                    <a:pt x="15785" y="46849"/>
                    <a:pt x="25273" y="46849"/>
                  </a:cubicBezTo>
                  <a:cubicBezTo>
                    <a:pt x="38158" y="46808"/>
                    <a:pt x="48640" y="36326"/>
                    <a:pt x="48682" y="23399"/>
                  </a:cubicBezTo>
                  <a:cubicBezTo>
                    <a:pt x="48682" y="13953"/>
                    <a:pt x="42964" y="5418"/>
                    <a:pt x="34222" y="1772"/>
                  </a:cubicBezTo>
                  <a:cubicBezTo>
                    <a:pt x="31331" y="580"/>
                    <a:pt x="28295" y="0"/>
                    <a:pt x="25283"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1468625" y="2312875"/>
              <a:ext cx="1300950" cy="1251550"/>
            </a:xfrm>
            <a:custGeom>
              <a:avLst/>
              <a:gdLst/>
              <a:ahLst/>
              <a:cxnLst/>
              <a:rect l="l" t="t" r="r" b="b"/>
              <a:pathLst>
                <a:path w="52038" h="50062" extrusionOk="0">
                  <a:moveTo>
                    <a:pt x="27013" y="510"/>
                  </a:moveTo>
                  <a:cubicBezTo>
                    <a:pt x="40520" y="510"/>
                    <a:pt x="51499" y="11489"/>
                    <a:pt x="51499" y="25037"/>
                  </a:cubicBezTo>
                  <a:cubicBezTo>
                    <a:pt x="51499" y="34939"/>
                    <a:pt x="45533" y="43888"/>
                    <a:pt x="36377" y="47658"/>
                  </a:cubicBezTo>
                  <a:cubicBezTo>
                    <a:pt x="33343" y="48921"/>
                    <a:pt x="30160" y="49533"/>
                    <a:pt x="27003" y="49533"/>
                  </a:cubicBezTo>
                  <a:cubicBezTo>
                    <a:pt x="20630" y="49533"/>
                    <a:pt x="14364" y="47037"/>
                    <a:pt x="9654" y="42355"/>
                  </a:cubicBezTo>
                  <a:cubicBezTo>
                    <a:pt x="2652" y="35353"/>
                    <a:pt x="539" y="24788"/>
                    <a:pt x="4350" y="15632"/>
                  </a:cubicBezTo>
                  <a:cubicBezTo>
                    <a:pt x="8162" y="6476"/>
                    <a:pt x="17070" y="510"/>
                    <a:pt x="27013" y="510"/>
                  </a:cubicBezTo>
                  <a:close/>
                  <a:moveTo>
                    <a:pt x="26985" y="0"/>
                  </a:moveTo>
                  <a:cubicBezTo>
                    <a:pt x="20475" y="0"/>
                    <a:pt x="14084" y="2542"/>
                    <a:pt x="9322" y="7304"/>
                  </a:cubicBezTo>
                  <a:cubicBezTo>
                    <a:pt x="2155" y="14472"/>
                    <a:pt x="0" y="25244"/>
                    <a:pt x="3853" y="34607"/>
                  </a:cubicBezTo>
                  <a:cubicBezTo>
                    <a:pt x="7748" y="43929"/>
                    <a:pt x="16863" y="50061"/>
                    <a:pt x="27013" y="50061"/>
                  </a:cubicBezTo>
                  <a:cubicBezTo>
                    <a:pt x="40810" y="50020"/>
                    <a:pt x="51996" y="38833"/>
                    <a:pt x="52038" y="25037"/>
                  </a:cubicBezTo>
                  <a:cubicBezTo>
                    <a:pt x="52038" y="14886"/>
                    <a:pt x="45947" y="5771"/>
                    <a:pt x="36584" y="1918"/>
                  </a:cubicBezTo>
                  <a:cubicBezTo>
                    <a:pt x="33478" y="627"/>
                    <a:pt x="30217" y="0"/>
                    <a:pt x="26985"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1926425" y="2776175"/>
              <a:ext cx="379125" cy="324625"/>
            </a:xfrm>
            <a:custGeom>
              <a:avLst/>
              <a:gdLst/>
              <a:ahLst/>
              <a:cxnLst/>
              <a:rect l="l" t="t" r="r" b="b"/>
              <a:pathLst>
                <a:path w="15165" h="12985" extrusionOk="0">
                  <a:moveTo>
                    <a:pt x="8701" y="0"/>
                  </a:moveTo>
                  <a:cubicBezTo>
                    <a:pt x="2901" y="0"/>
                    <a:pt x="1" y="7002"/>
                    <a:pt x="4102" y="11062"/>
                  </a:cubicBezTo>
                  <a:cubicBezTo>
                    <a:pt x="5418" y="12391"/>
                    <a:pt x="7042" y="12985"/>
                    <a:pt x="8636" y="12985"/>
                  </a:cubicBezTo>
                  <a:cubicBezTo>
                    <a:pt x="11964" y="12985"/>
                    <a:pt x="15164" y="10398"/>
                    <a:pt x="15164" y="6505"/>
                  </a:cubicBezTo>
                  <a:cubicBezTo>
                    <a:pt x="15164" y="2900"/>
                    <a:pt x="12264" y="0"/>
                    <a:pt x="8701"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a:off x="2059000" y="2671550"/>
              <a:ext cx="311800" cy="267250"/>
            </a:xfrm>
            <a:custGeom>
              <a:avLst/>
              <a:gdLst/>
              <a:ahLst/>
              <a:cxnLst/>
              <a:rect l="l" t="t" r="r" b="b"/>
              <a:pathLst>
                <a:path w="12472" h="10690" extrusionOk="0">
                  <a:moveTo>
                    <a:pt x="7127" y="1"/>
                  </a:moveTo>
                  <a:cubicBezTo>
                    <a:pt x="2404" y="1"/>
                    <a:pt x="1" y="5760"/>
                    <a:pt x="3357" y="9115"/>
                  </a:cubicBezTo>
                  <a:cubicBezTo>
                    <a:pt x="4444" y="10202"/>
                    <a:pt x="5783" y="10690"/>
                    <a:pt x="7096" y="10690"/>
                  </a:cubicBezTo>
                  <a:cubicBezTo>
                    <a:pt x="9839" y="10690"/>
                    <a:pt x="12472" y="8567"/>
                    <a:pt x="12472" y="5345"/>
                  </a:cubicBezTo>
                  <a:cubicBezTo>
                    <a:pt x="12472" y="2404"/>
                    <a:pt x="10069" y="1"/>
                    <a:pt x="7127" y="1"/>
                  </a:cubicBezTo>
                  <a:close/>
                </a:path>
              </a:pathLst>
            </a:custGeom>
            <a:solidFill>
              <a:schemeClr val="l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1893275" y="3017500"/>
              <a:ext cx="177150" cy="151700"/>
            </a:xfrm>
            <a:custGeom>
              <a:avLst/>
              <a:gdLst/>
              <a:ahLst/>
              <a:cxnLst/>
              <a:rect l="l" t="t" r="r" b="b"/>
              <a:pathLst>
                <a:path w="7086" h="6068" extrusionOk="0">
                  <a:moveTo>
                    <a:pt x="4061" y="1"/>
                  </a:moveTo>
                  <a:cubicBezTo>
                    <a:pt x="1368" y="1"/>
                    <a:pt x="1" y="3274"/>
                    <a:pt x="1907" y="5179"/>
                  </a:cubicBezTo>
                  <a:cubicBezTo>
                    <a:pt x="2520" y="5793"/>
                    <a:pt x="3276" y="6067"/>
                    <a:pt x="4018" y="6067"/>
                  </a:cubicBezTo>
                  <a:cubicBezTo>
                    <a:pt x="5581" y="6067"/>
                    <a:pt x="7086" y="4851"/>
                    <a:pt x="7086" y="3025"/>
                  </a:cubicBezTo>
                  <a:cubicBezTo>
                    <a:pt x="7086" y="1368"/>
                    <a:pt x="5718" y="1"/>
                    <a:pt x="4061" y="1"/>
                  </a:cubicBezTo>
                  <a:close/>
                </a:path>
              </a:pathLst>
            </a:custGeom>
            <a:solidFill>
              <a:schemeClr val="l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2852400" y="1967225"/>
              <a:ext cx="445425" cy="313875"/>
            </a:xfrm>
            <a:custGeom>
              <a:avLst/>
              <a:gdLst/>
              <a:ahLst/>
              <a:cxnLst/>
              <a:rect l="l" t="t" r="r" b="b"/>
              <a:pathLst>
                <a:path w="17817" h="12555" extrusionOk="0">
                  <a:moveTo>
                    <a:pt x="1658" y="1"/>
                  </a:moveTo>
                  <a:cubicBezTo>
                    <a:pt x="747" y="1"/>
                    <a:pt x="1" y="705"/>
                    <a:pt x="1" y="1658"/>
                  </a:cubicBezTo>
                  <a:lnTo>
                    <a:pt x="1" y="10897"/>
                  </a:lnTo>
                  <a:cubicBezTo>
                    <a:pt x="1" y="11850"/>
                    <a:pt x="747" y="12554"/>
                    <a:pt x="1658" y="12554"/>
                  </a:cubicBezTo>
                  <a:lnTo>
                    <a:pt x="16159" y="12554"/>
                  </a:lnTo>
                  <a:cubicBezTo>
                    <a:pt x="17112" y="12554"/>
                    <a:pt x="17816" y="11850"/>
                    <a:pt x="17816" y="10897"/>
                  </a:cubicBezTo>
                  <a:lnTo>
                    <a:pt x="17816" y="1658"/>
                  </a:lnTo>
                  <a:cubicBezTo>
                    <a:pt x="17816" y="705"/>
                    <a:pt x="17112" y="1"/>
                    <a:pt x="16159"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2884525" y="1998300"/>
              <a:ext cx="381175" cy="251725"/>
            </a:xfrm>
            <a:custGeom>
              <a:avLst/>
              <a:gdLst/>
              <a:ahLst/>
              <a:cxnLst/>
              <a:rect l="l" t="t" r="r" b="b"/>
              <a:pathLst>
                <a:path w="15247" h="10069" extrusionOk="0">
                  <a:moveTo>
                    <a:pt x="1326" y="1"/>
                  </a:moveTo>
                  <a:cubicBezTo>
                    <a:pt x="580" y="1"/>
                    <a:pt x="0" y="622"/>
                    <a:pt x="0" y="1326"/>
                  </a:cubicBezTo>
                  <a:lnTo>
                    <a:pt x="0" y="8742"/>
                  </a:lnTo>
                  <a:cubicBezTo>
                    <a:pt x="0" y="9488"/>
                    <a:pt x="580" y="10068"/>
                    <a:pt x="1326" y="10068"/>
                  </a:cubicBezTo>
                  <a:lnTo>
                    <a:pt x="13921" y="10068"/>
                  </a:lnTo>
                  <a:cubicBezTo>
                    <a:pt x="14667" y="10068"/>
                    <a:pt x="15247" y="9488"/>
                    <a:pt x="15247" y="8742"/>
                  </a:cubicBezTo>
                  <a:lnTo>
                    <a:pt x="15247" y="1326"/>
                  </a:lnTo>
                  <a:cubicBezTo>
                    <a:pt x="15247" y="622"/>
                    <a:pt x="14667" y="1"/>
                    <a:pt x="13921" y="1"/>
                  </a:cubicBezTo>
                  <a:close/>
                </a:path>
              </a:pathLst>
            </a:custGeom>
            <a:solidFill>
              <a:schemeClr val="dk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2950800" y="2027300"/>
              <a:ext cx="227900" cy="194325"/>
            </a:xfrm>
            <a:custGeom>
              <a:avLst/>
              <a:gdLst/>
              <a:ahLst/>
              <a:cxnLst/>
              <a:rect l="l" t="t" r="r" b="b"/>
              <a:pathLst>
                <a:path w="9116" h="7773" extrusionOk="0">
                  <a:moveTo>
                    <a:pt x="5221" y="1"/>
                  </a:moveTo>
                  <a:cubicBezTo>
                    <a:pt x="1741" y="1"/>
                    <a:pt x="1" y="4185"/>
                    <a:pt x="2445" y="6630"/>
                  </a:cubicBezTo>
                  <a:cubicBezTo>
                    <a:pt x="3235" y="7419"/>
                    <a:pt x="4207" y="7772"/>
                    <a:pt x="5161" y="7772"/>
                  </a:cubicBezTo>
                  <a:cubicBezTo>
                    <a:pt x="7161" y="7772"/>
                    <a:pt x="9088" y="6223"/>
                    <a:pt x="9116" y="3895"/>
                  </a:cubicBezTo>
                  <a:cubicBezTo>
                    <a:pt x="9116" y="1741"/>
                    <a:pt x="7376" y="1"/>
                    <a:pt x="5221"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3075100" y="2028350"/>
              <a:ext cx="110850" cy="94300"/>
            </a:xfrm>
            <a:custGeom>
              <a:avLst/>
              <a:gdLst/>
              <a:ahLst/>
              <a:cxnLst/>
              <a:rect l="l" t="t" r="r" b="b"/>
              <a:pathLst>
                <a:path w="4434" h="3772" extrusionOk="0">
                  <a:moveTo>
                    <a:pt x="2528" y="0"/>
                  </a:moveTo>
                  <a:cubicBezTo>
                    <a:pt x="871" y="0"/>
                    <a:pt x="1" y="2030"/>
                    <a:pt x="1202" y="3232"/>
                  </a:cubicBezTo>
                  <a:cubicBezTo>
                    <a:pt x="1587" y="3604"/>
                    <a:pt x="2058" y="3771"/>
                    <a:pt x="2519" y="3771"/>
                  </a:cubicBezTo>
                  <a:cubicBezTo>
                    <a:pt x="3497" y="3771"/>
                    <a:pt x="4434" y="3019"/>
                    <a:pt x="4434" y="1864"/>
                  </a:cubicBezTo>
                  <a:cubicBezTo>
                    <a:pt x="4392" y="829"/>
                    <a:pt x="3564" y="0"/>
                    <a:pt x="2528" y="0"/>
                  </a:cubicBezTo>
                  <a:close/>
                </a:path>
              </a:pathLst>
            </a:custGeom>
            <a:solidFill>
              <a:schemeClr val="l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1850825" y="2001400"/>
              <a:ext cx="412250" cy="112925"/>
            </a:xfrm>
            <a:custGeom>
              <a:avLst/>
              <a:gdLst/>
              <a:ahLst/>
              <a:cxnLst/>
              <a:rect l="l" t="t" r="r" b="b"/>
              <a:pathLst>
                <a:path w="16490" h="4517" extrusionOk="0">
                  <a:moveTo>
                    <a:pt x="1823" y="1"/>
                  </a:moveTo>
                  <a:cubicBezTo>
                    <a:pt x="829" y="1"/>
                    <a:pt x="0" y="995"/>
                    <a:pt x="0" y="2280"/>
                  </a:cubicBezTo>
                  <a:cubicBezTo>
                    <a:pt x="0" y="3481"/>
                    <a:pt x="829" y="4517"/>
                    <a:pt x="1823" y="4517"/>
                  </a:cubicBezTo>
                  <a:lnTo>
                    <a:pt x="14708" y="4517"/>
                  </a:lnTo>
                  <a:cubicBezTo>
                    <a:pt x="15703" y="4517"/>
                    <a:pt x="16490" y="3522"/>
                    <a:pt x="16490" y="2280"/>
                  </a:cubicBezTo>
                  <a:cubicBezTo>
                    <a:pt x="16490" y="1037"/>
                    <a:pt x="15703" y="1"/>
                    <a:pt x="14708"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1060525" y="2414675"/>
              <a:ext cx="268275" cy="229200"/>
            </a:xfrm>
            <a:custGeom>
              <a:avLst/>
              <a:gdLst/>
              <a:ahLst/>
              <a:cxnLst/>
              <a:rect l="l" t="t" r="r" b="b"/>
              <a:pathLst>
                <a:path w="10731" h="9168" extrusionOk="0">
                  <a:moveTo>
                    <a:pt x="6132" y="1"/>
                  </a:moveTo>
                  <a:cubicBezTo>
                    <a:pt x="2072" y="1"/>
                    <a:pt x="0" y="4931"/>
                    <a:pt x="2900" y="7831"/>
                  </a:cubicBezTo>
                  <a:cubicBezTo>
                    <a:pt x="3823" y="8754"/>
                    <a:pt x="4967" y="9168"/>
                    <a:pt x="6092" y="9168"/>
                  </a:cubicBezTo>
                  <a:cubicBezTo>
                    <a:pt x="8451" y="9168"/>
                    <a:pt x="10731" y="7349"/>
                    <a:pt x="10731" y="4600"/>
                  </a:cubicBezTo>
                  <a:cubicBezTo>
                    <a:pt x="10731" y="2072"/>
                    <a:pt x="8659" y="1"/>
                    <a:pt x="6132"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1135100" y="2470625"/>
              <a:ext cx="137775" cy="117850"/>
            </a:xfrm>
            <a:custGeom>
              <a:avLst/>
              <a:gdLst/>
              <a:ahLst/>
              <a:cxnLst/>
              <a:rect l="l" t="t" r="r" b="b"/>
              <a:pathLst>
                <a:path w="5511" h="4714" extrusionOk="0">
                  <a:moveTo>
                    <a:pt x="3149" y="0"/>
                  </a:moveTo>
                  <a:cubicBezTo>
                    <a:pt x="1036" y="0"/>
                    <a:pt x="0" y="2527"/>
                    <a:pt x="1492" y="4019"/>
                  </a:cubicBezTo>
                  <a:cubicBezTo>
                    <a:pt x="1972" y="4499"/>
                    <a:pt x="2560" y="4713"/>
                    <a:pt x="3136" y="4713"/>
                  </a:cubicBezTo>
                  <a:cubicBezTo>
                    <a:pt x="4349" y="4713"/>
                    <a:pt x="5511" y="3766"/>
                    <a:pt x="5511" y="2362"/>
                  </a:cubicBezTo>
                  <a:cubicBezTo>
                    <a:pt x="5511" y="1036"/>
                    <a:pt x="4433" y="0"/>
                    <a:pt x="3149" y="0"/>
                  </a:cubicBezTo>
                  <a:close/>
                </a:path>
              </a:pathLst>
            </a:custGeom>
            <a:solidFill>
              <a:schemeClr val="accent4"/>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1010800" y="2195100"/>
              <a:ext cx="93250" cy="78975"/>
            </a:xfrm>
            <a:custGeom>
              <a:avLst/>
              <a:gdLst/>
              <a:ahLst/>
              <a:cxnLst/>
              <a:rect l="l" t="t" r="r" b="b"/>
              <a:pathLst>
                <a:path w="3730" h="3159" extrusionOk="0">
                  <a:moveTo>
                    <a:pt x="2155" y="0"/>
                  </a:moveTo>
                  <a:cubicBezTo>
                    <a:pt x="705" y="0"/>
                    <a:pt x="1" y="1699"/>
                    <a:pt x="995" y="2693"/>
                  </a:cubicBezTo>
                  <a:cubicBezTo>
                    <a:pt x="1316" y="3015"/>
                    <a:pt x="1716" y="3159"/>
                    <a:pt x="2109" y="3159"/>
                  </a:cubicBezTo>
                  <a:cubicBezTo>
                    <a:pt x="2932" y="3159"/>
                    <a:pt x="3729" y="2528"/>
                    <a:pt x="3729" y="1575"/>
                  </a:cubicBezTo>
                  <a:cubicBezTo>
                    <a:pt x="3729" y="705"/>
                    <a:pt x="3025" y="0"/>
                    <a:pt x="2155" y="0"/>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1151675" y="1885400"/>
              <a:ext cx="503400" cy="160575"/>
            </a:xfrm>
            <a:custGeom>
              <a:avLst/>
              <a:gdLst/>
              <a:ahLst/>
              <a:cxnLst/>
              <a:rect l="l" t="t" r="r" b="b"/>
              <a:pathLst>
                <a:path w="20136" h="6423" extrusionOk="0">
                  <a:moveTo>
                    <a:pt x="0" y="1"/>
                  </a:moveTo>
                  <a:lnTo>
                    <a:pt x="0" y="6422"/>
                  </a:lnTo>
                  <a:lnTo>
                    <a:pt x="20136" y="6422"/>
                  </a:lnTo>
                  <a:lnTo>
                    <a:pt x="20136" y="1"/>
                  </a:lnTo>
                  <a:close/>
                </a:path>
              </a:pathLst>
            </a:custGeom>
            <a:solidFill>
              <a:schemeClr val="accent3"/>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1174450" y="1885400"/>
              <a:ext cx="47675" cy="160575"/>
            </a:xfrm>
            <a:custGeom>
              <a:avLst/>
              <a:gdLst/>
              <a:ahLst/>
              <a:cxnLst/>
              <a:rect l="l" t="t" r="r" b="b"/>
              <a:pathLst>
                <a:path w="1907" h="6423" extrusionOk="0">
                  <a:moveTo>
                    <a:pt x="1" y="1"/>
                  </a:moveTo>
                  <a:lnTo>
                    <a:pt x="1" y="6422"/>
                  </a:lnTo>
                  <a:lnTo>
                    <a:pt x="1907" y="6422"/>
                  </a:lnTo>
                  <a:lnTo>
                    <a:pt x="1907"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1241775" y="1885400"/>
              <a:ext cx="47675" cy="160575"/>
            </a:xfrm>
            <a:custGeom>
              <a:avLst/>
              <a:gdLst/>
              <a:ahLst/>
              <a:cxnLst/>
              <a:rect l="l" t="t" r="r" b="b"/>
              <a:pathLst>
                <a:path w="1907" h="6423" extrusionOk="0">
                  <a:moveTo>
                    <a:pt x="1" y="1"/>
                  </a:moveTo>
                  <a:lnTo>
                    <a:pt x="1" y="6422"/>
                  </a:lnTo>
                  <a:lnTo>
                    <a:pt x="1907" y="6422"/>
                  </a:lnTo>
                  <a:lnTo>
                    <a:pt x="1907"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1310150" y="1885400"/>
              <a:ext cx="47650" cy="160575"/>
            </a:xfrm>
            <a:custGeom>
              <a:avLst/>
              <a:gdLst/>
              <a:ahLst/>
              <a:cxnLst/>
              <a:rect l="l" t="t" r="r" b="b"/>
              <a:pathLst>
                <a:path w="1906" h="6423" extrusionOk="0">
                  <a:moveTo>
                    <a:pt x="0" y="1"/>
                  </a:moveTo>
                  <a:lnTo>
                    <a:pt x="0" y="6422"/>
                  </a:lnTo>
                  <a:lnTo>
                    <a:pt x="1906" y="6422"/>
                  </a:lnTo>
                  <a:lnTo>
                    <a:pt x="1906"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9"/>
            <p:cNvSpPr/>
            <p:nvPr/>
          </p:nvSpPr>
          <p:spPr>
            <a:xfrm>
              <a:off x="1378500" y="1885400"/>
              <a:ext cx="47675" cy="160575"/>
            </a:xfrm>
            <a:custGeom>
              <a:avLst/>
              <a:gdLst/>
              <a:ahLst/>
              <a:cxnLst/>
              <a:rect l="l" t="t" r="r" b="b"/>
              <a:pathLst>
                <a:path w="1907" h="6423" extrusionOk="0">
                  <a:moveTo>
                    <a:pt x="1" y="1"/>
                  </a:moveTo>
                  <a:lnTo>
                    <a:pt x="1" y="6422"/>
                  </a:lnTo>
                  <a:lnTo>
                    <a:pt x="1906" y="6422"/>
                  </a:lnTo>
                  <a:lnTo>
                    <a:pt x="1906"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9"/>
            <p:cNvSpPr/>
            <p:nvPr/>
          </p:nvSpPr>
          <p:spPr>
            <a:xfrm>
              <a:off x="1445825" y="1885400"/>
              <a:ext cx="47675" cy="160575"/>
            </a:xfrm>
            <a:custGeom>
              <a:avLst/>
              <a:gdLst/>
              <a:ahLst/>
              <a:cxnLst/>
              <a:rect l="l" t="t" r="r" b="b"/>
              <a:pathLst>
                <a:path w="1907" h="6423" extrusionOk="0">
                  <a:moveTo>
                    <a:pt x="1" y="1"/>
                  </a:moveTo>
                  <a:lnTo>
                    <a:pt x="1" y="6422"/>
                  </a:lnTo>
                  <a:lnTo>
                    <a:pt x="1906" y="6422"/>
                  </a:lnTo>
                  <a:lnTo>
                    <a:pt x="1906"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1514200" y="1885400"/>
              <a:ext cx="47650" cy="160575"/>
            </a:xfrm>
            <a:custGeom>
              <a:avLst/>
              <a:gdLst/>
              <a:ahLst/>
              <a:cxnLst/>
              <a:rect l="l" t="t" r="r" b="b"/>
              <a:pathLst>
                <a:path w="1906" h="6423" extrusionOk="0">
                  <a:moveTo>
                    <a:pt x="0" y="1"/>
                  </a:moveTo>
                  <a:lnTo>
                    <a:pt x="0" y="6422"/>
                  </a:lnTo>
                  <a:lnTo>
                    <a:pt x="1906" y="6422"/>
                  </a:lnTo>
                  <a:lnTo>
                    <a:pt x="1906"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1582550" y="1885400"/>
              <a:ext cx="47675" cy="160575"/>
            </a:xfrm>
            <a:custGeom>
              <a:avLst/>
              <a:gdLst/>
              <a:ahLst/>
              <a:cxnLst/>
              <a:rect l="l" t="t" r="r" b="b"/>
              <a:pathLst>
                <a:path w="1907" h="6423" extrusionOk="0">
                  <a:moveTo>
                    <a:pt x="1" y="1"/>
                  </a:moveTo>
                  <a:lnTo>
                    <a:pt x="1" y="6422"/>
                  </a:lnTo>
                  <a:lnTo>
                    <a:pt x="1906" y="6422"/>
                  </a:lnTo>
                  <a:lnTo>
                    <a:pt x="1906" y="1"/>
                  </a:lnTo>
                  <a:close/>
                </a:path>
              </a:pathLst>
            </a:custGeom>
            <a:solidFill>
              <a:schemeClr val="accent2"/>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1181700" y="2298675"/>
              <a:ext cx="64250" cy="164725"/>
            </a:xfrm>
            <a:custGeom>
              <a:avLst/>
              <a:gdLst/>
              <a:ahLst/>
              <a:cxnLst/>
              <a:rect l="l" t="t" r="r" b="b"/>
              <a:pathLst>
                <a:path w="2570" h="6589" extrusionOk="0">
                  <a:moveTo>
                    <a:pt x="1285" y="1"/>
                  </a:moveTo>
                  <a:cubicBezTo>
                    <a:pt x="581" y="1"/>
                    <a:pt x="1" y="539"/>
                    <a:pt x="1" y="1243"/>
                  </a:cubicBezTo>
                  <a:lnTo>
                    <a:pt x="1" y="5345"/>
                  </a:lnTo>
                  <a:cubicBezTo>
                    <a:pt x="1" y="6049"/>
                    <a:pt x="581" y="6588"/>
                    <a:pt x="1285" y="6588"/>
                  </a:cubicBezTo>
                  <a:cubicBezTo>
                    <a:pt x="1989" y="6588"/>
                    <a:pt x="2569" y="6049"/>
                    <a:pt x="2569" y="5345"/>
                  </a:cubicBezTo>
                  <a:lnTo>
                    <a:pt x="2569" y="1243"/>
                  </a:lnTo>
                  <a:cubicBezTo>
                    <a:pt x="2569" y="539"/>
                    <a:pt x="1989" y="1"/>
                    <a:pt x="1285" y="1"/>
                  </a:cubicBezTo>
                  <a:close/>
                </a:path>
              </a:pathLst>
            </a:custGeom>
            <a:solidFill>
              <a:schemeClr val="accent1"/>
            </a:solidFill>
            <a:ln w="9525" cap="flat" cmpd="sng">
              <a:solidFill>
                <a:schemeClr val="dk1"/>
              </a:solidFill>
              <a:prstDash val="solid"/>
              <a:miter lim="414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9"/>
          <p:cNvGrpSpPr/>
          <p:nvPr/>
        </p:nvGrpSpPr>
        <p:grpSpPr>
          <a:xfrm rot="2190165">
            <a:off x="7942357" y="4089096"/>
            <a:ext cx="486806" cy="359633"/>
            <a:chOff x="4705441" y="434172"/>
            <a:chExt cx="384163" cy="283804"/>
          </a:xfrm>
        </p:grpSpPr>
        <p:sp>
          <p:nvSpPr>
            <p:cNvPr id="260" name="Google Shape;260;p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262;p9"/>
          <p:cNvGrpSpPr/>
          <p:nvPr/>
        </p:nvGrpSpPr>
        <p:grpSpPr>
          <a:xfrm rot="1588929">
            <a:off x="6419372" y="3798021"/>
            <a:ext cx="486839" cy="359657"/>
            <a:chOff x="4705441" y="434172"/>
            <a:chExt cx="384163" cy="283804"/>
          </a:xfrm>
        </p:grpSpPr>
        <p:sp>
          <p:nvSpPr>
            <p:cNvPr id="263" name="Google Shape;263;p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9"/>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9"/>
          <p:cNvGrpSpPr/>
          <p:nvPr/>
        </p:nvGrpSpPr>
        <p:grpSpPr>
          <a:xfrm rot="473512">
            <a:off x="1932311" y="804254"/>
            <a:ext cx="2189636" cy="835424"/>
            <a:chOff x="1533338" y="677288"/>
            <a:chExt cx="2189700" cy="835448"/>
          </a:xfrm>
        </p:grpSpPr>
        <p:sp>
          <p:nvSpPr>
            <p:cNvPr id="266" name="Google Shape;266;p9"/>
            <p:cNvSpPr/>
            <p:nvPr/>
          </p:nvSpPr>
          <p:spPr>
            <a:xfrm>
              <a:off x="1538083" y="987775"/>
              <a:ext cx="2137800" cy="5151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rot="496198">
              <a:off x="1559273" y="846607"/>
              <a:ext cx="2137831" cy="515058"/>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9"/>
            <p:cNvSpPr/>
            <p:nvPr/>
          </p:nvSpPr>
          <p:spPr>
            <a:xfrm rot="415949">
              <a:off x="2036524" y="967713"/>
              <a:ext cx="1362058" cy="361761"/>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9"/>
            <p:cNvSpPr/>
            <p:nvPr/>
          </p:nvSpPr>
          <p:spPr>
            <a:xfrm rot="911453">
              <a:off x="1937591" y="867768"/>
              <a:ext cx="1502086" cy="361839"/>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9"/>
            <p:cNvGrpSpPr/>
            <p:nvPr/>
          </p:nvGrpSpPr>
          <p:grpSpPr>
            <a:xfrm rot="330549">
              <a:off x="2661819" y="821029"/>
              <a:ext cx="518596" cy="383117"/>
              <a:chOff x="4705441" y="434172"/>
              <a:chExt cx="384163" cy="283804"/>
            </a:xfrm>
          </p:grpSpPr>
          <p:sp>
            <p:nvSpPr>
              <p:cNvPr id="271" name="Google Shape;271;p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3" name="Google Shape;273;p9"/>
          <p:cNvSpPr/>
          <p:nvPr/>
        </p:nvSpPr>
        <p:spPr>
          <a:xfrm rot="425372">
            <a:off x="5948907" y="3360985"/>
            <a:ext cx="420515" cy="92207"/>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9"/>
          <p:cNvGrpSpPr/>
          <p:nvPr/>
        </p:nvGrpSpPr>
        <p:grpSpPr>
          <a:xfrm>
            <a:off x="6100774" y="3344706"/>
            <a:ext cx="117131" cy="86532"/>
            <a:chOff x="4705441" y="434172"/>
            <a:chExt cx="384163" cy="283804"/>
          </a:xfrm>
        </p:grpSpPr>
        <p:sp>
          <p:nvSpPr>
            <p:cNvPr id="275" name="Google Shape;275;p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77"/>
        <p:cNvGrpSpPr/>
        <p:nvPr/>
      </p:nvGrpSpPr>
      <p:grpSpPr>
        <a:xfrm>
          <a:off x="0" y="0"/>
          <a:ext cx="0" cy="0"/>
          <a:chOff x="0" y="0"/>
          <a:chExt cx="0" cy="0"/>
        </a:xfrm>
      </p:grpSpPr>
      <p:sp>
        <p:nvSpPr>
          <p:cNvPr id="278" name="Google Shape;278;p10"/>
          <p:cNvSpPr txBox="1">
            <a:spLocks noGrp="1"/>
          </p:cNvSpPr>
          <p:nvPr>
            <p:ph type="title"/>
          </p:nvPr>
        </p:nvSpPr>
        <p:spPr>
          <a:xfrm>
            <a:off x="5899725" y="3048900"/>
            <a:ext cx="2531100" cy="1614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1pPr>
            <a:lvl2pPr lvl="1">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2pPr>
            <a:lvl3pPr lvl="2">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3pPr>
            <a:lvl4pPr lvl="3">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4pPr>
            <a:lvl5pPr lvl="4">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5pPr>
            <a:lvl6pPr lvl="5">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6pPr>
            <a:lvl7pPr lvl="6">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7pPr>
            <a:lvl8pPr lvl="7">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8pPr>
            <a:lvl9pPr lvl="8">
              <a:spcBef>
                <a:spcPts val="0"/>
              </a:spcBef>
              <a:spcAft>
                <a:spcPts val="0"/>
              </a:spcAft>
              <a:buClr>
                <a:schemeClr val="dk1"/>
              </a:buClr>
              <a:buSzPts val="2800"/>
              <a:buFont typeface="Krona One"/>
              <a:buNone/>
              <a:defRPr sz="2800">
                <a:solidFill>
                  <a:schemeClr val="dk1"/>
                </a:solidFill>
                <a:latin typeface="Krona One"/>
                <a:ea typeface="Krona One"/>
                <a:cs typeface="Krona One"/>
                <a:sym typeface="Krona One"/>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1pPr>
            <a:lvl2pPr marL="914400" lvl="1"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2pPr>
            <a:lvl3pPr marL="1371600" lvl="2"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3pPr>
            <a:lvl4pPr marL="1828800" lvl="3"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4pPr>
            <a:lvl5pPr marL="2286000" lvl="4"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5pPr>
            <a:lvl6pPr marL="2743200" lvl="5"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6pPr>
            <a:lvl7pPr marL="3200400" lvl="6"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7pPr>
            <a:lvl8pPr marL="3657600" lvl="7"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8pPr>
            <a:lvl9pPr marL="4114800" lvl="8" indent="-330200">
              <a:lnSpc>
                <a:spcPct val="100000"/>
              </a:lnSpc>
              <a:spcBef>
                <a:spcPts val="0"/>
              </a:spcBef>
              <a:spcAft>
                <a:spcPts val="0"/>
              </a:spcAft>
              <a:buClr>
                <a:schemeClr val="dk1"/>
              </a:buClr>
              <a:buSzPts val="1600"/>
              <a:buFont typeface="Prompt"/>
              <a:buChar char="■"/>
              <a:defRPr sz="1600">
                <a:solidFill>
                  <a:schemeClr val="dk1"/>
                </a:solidFill>
                <a:latin typeface="Prompt"/>
                <a:ea typeface="Prompt"/>
                <a:cs typeface="Prompt"/>
                <a:sym typeface="Promp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37"/>
        <p:cNvGrpSpPr/>
        <p:nvPr/>
      </p:nvGrpSpPr>
      <p:grpSpPr>
        <a:xfrm>
          <a:off x="0" y="0"/>
          <a:ext cx="0" cy="0"/>
          <a:chOff x="0" y="0"/>
          <a:chExt cx="0" cy="0"/>
        </a:xfrm>
      </p:grpSpPr>
      <p:sp>
        <p:nvSpPr>
          <p:cNvPr id="538" name="Google Shape;538;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39" name="Google Shape;539;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0.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0.xml"/><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2.xml"/><Relationship Id="rId1" Type="http://schemas.openxmlformats.org/officeDocument/2006/relationships/tags" Target="../tags/tag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gKuP9vJIEtGrcqxh12Oqk1AzzBphtq1HtkrpPVJLpr0/copy" TargetMode="External"/><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4.png"/></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hyperlink" Target="https://www.freepik.com/free-vector/vintage-cameras-equipment_903433.htm/?utm_source=slidesgo_template&amp;utm_medium=referral-link&amp;utm_campaign=sg_resources&amp;utm_content=freepik" TargetMode="External"/><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hyperlink" Target="https://www.freepik.com/free-vector/vintage-photography-set_832363.htm/?utm_source=slidesgo_template&amp;utm_medium=referral-link&amp;utm_campaign=sg_resources&amp;utm_content=freepik" TargetMode="External"/><Relationship Id="rId2" Type="http://schemas.openxmlformats.org/officeDocument/2006/relationships/notesSlide" Target="../notesSlides/notesSlide29.xml"/><Relationship Id="rId1" Type="http://schemas.openxmlformats.org/officeDocument/2006/relationships/slideLayout" Target="../slideLayouts/slideLayout3.xml"/><Relationship Id="rId6" Type="http://schemas.openxmlformats.org/officeDocument/2006/relationships/hyperlink" Target="https://www.flaticon.com/packs/video-and-camera-12?word=camera/?utm_source=slidesgo_template&amp;utm_medium=referral-link&amp;utm_campaign=sg_resources&amp;utm_content=flaticon" TargetMode="External"/><Relationship Id="rId5" Type="http://schemas.openxmlformats.org/officeDocument/2006/relationships/hyperlink" Target="https://www.freepik.com/free-photo/man-s-hand-holding-professional-digital-camera-lens_3716805.htm/?utm_source=slidesgo_template&amp;utm_medium=referral-link&amp;utm_campaign=sg_resources&amp;utm_content=freepik" TargetMode="External"/><Relationship Id="rId4" Type="http://schemas.openxmlformats.org/officeDocument/2006/relationships/hyperlink" Target="https://www.freepik.com/free-photo/overhead-view-bag-appliances-photography-blue-background_3716907.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3.xml"/><Relationship Id="rId1" Type="http://schemas.openxmlformats.org/officeDocument/2006/relationships/tags" Target="../tags/tag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5.xm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2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Krona+One" TargetMode="External"/><Relationship Id="rId2" Type="http://schemas.openxmlformats.org/officeDocument/2006/relationships/notesSlide" Target="../notesSlides/notesSlide32.xml"/><Relationship Id="rId1" Type="http://schemas.openxmlformats.org/officeDocument/2006/relationships/slideLayout" Target="../slideLayouts/slideLayout23.xml"/><Relationship Id="rId4" Type="http://schemas.openxmlformats.org/officeDocument/2006/relationships/hyperlink" Target="https://fonts.google.com/specimen/Prompt" TargetMode="External"/></Relationships>
</file>

<file path=ppt/slides/_rels/slide3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0.gif"/><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8.gif"/><Relationship Id="rId4" Type="http://schemas.openxmlformats.org/officeDocument/2006/relationships/image" Target="../media/image16.gif"/><Relationship Id="rId9" Type="http://schemas.openxmlformats.org/officeDocument/2006/relationships/image" Target="../media/image17.gif"/></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0.xml"/><Relationship Id="rId1" Type="http://schemas.openxmlformats.org/officeDocument/2006/relationships/tags" Target="../tags/tag4.xml"/><Relationship Id="rId5" Type="http://schemas.openxmlformats.org/officeDocument/2006/relationships/image" Target="../media/image4.png"/><Relationship Id="rId4" Type="http://schemas.openxmlformats.org/officeDocument/2006/relationships/image" Target="../media/image1.png"/></Relationships>
</file>

<file path=ppt/slides/_rels/slide4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23.xml"/><Relationship Id="rId4" Type="http://schemas.openxmlformats.org/officeDocument/2006/relationships/image" Target="../media/image21.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0.xml"/><Relationship Id="rId1" Type="http://schemas.openxmlformats.org/officeDocument/2006/relationships/tags" Target="../tags/tag5.xml"/><Relationship Id="rId5" Type="http://schemas.openxmlformats.org/officeDocument/2006/relationships/hyperlink" Target="../../Downloads/Ch&#7919;%20hoa%20A.mp4" TargetMode="Externa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0.xml"/><Relationship Id="rId1" Type="http://schemas.openxmlformats.org/officeDocument/2006/relationships/tags" Target="../tags/tag6.xml"/><Relationship Id="rId5" Type="http://schemas.openxmlformats.org/officeDocument/2006/relationships/hyperlink" Target="../../Downloads/Ch&#7919;%20hoa%20V.mp4" TargetMode="External"/><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hyperlink" Target="../../Downloads/chu%20D.mp4" TargetMode="External"/><Relationship Id="rId2" Type="http://schemas.openxmlformats.org/officeDocument/2006/relationships/notesSlide" Target="../notesSlides/notesSlide7.xml"/><Relationship Id="rId1" Type="http://schemas.openxmlformats.org/officeDocument/2006/relationships/slideLayout" Target="../slideLayouts/slideLayout20.xml"/><Relationship Id="rId4" Type="http://schemas.openxmlformats.org/officeDocument/2006/relationships/image" Target="../media/image7.jpeg"/></Relationships>
</file>

<file path=ppt/slides/_rels/slide8.xml.rels><?xml version="1.0" encoding="UTF-8" standalone="yes"?>
<Relationships xmlns="http://schemas.openxmlformats.org/package/2006/relationships"><Relationship Id="rId3" Type="http://schemas.openxmlformats.org/officeDocument/2006/relationships/hyperlink" Target="../../Downloads/Ch&#7919;%20hoa%20R.mp4" TargetMode="External"/><Relationship Id="rId2" Type="http://schemas.openxmlformats.org/officeDocument/2006/relationships/notesSlide" Target="../notesSlides/notesSlide8.xml"/><Relationship Id="rId1" Type="http://schemas.openxmlformats.org/officeDocument/2006/relationships/slideLayout" Target="../slideLayouts/slideLayout20.xml"/><Relationship Id="rId4" Type="http://schemas.openxmlformats.org/officeDocument/2006/relationships/image" Target="../media/image8.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17" name="Rectangle 16">
            <a:extLst>
              <a:ext uri="{FF2B5EF4-FFF2-40B4-BE49-F238E27FC236}">
                <a16:creationId xmlns:a16="http://schemas.microsoft.com/office/drawing/2014/main" id="{3A399E4D-7E46-4C99-ADFF-00C92829C1FF}"/>
              </a:ext>
            </a:extLst>
          </p:cNvPr>
          <p:cNvSpPr/>
          <p:nvPr/>
        </p:nvSpPr>
        <p:spPr>
          <a:xfrm>
            <a:off x="0" y="-2662"/>
            <a:ext cx="9144000" cy="117052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330CAF3B-A993-4E45-B28D-763B56B9BC9A}"/>
              </a:ext>
            </a:extLst>
          </p:cNvPr>
          <p:cNvSpPr/>
          <p:nvPr/>
        </p:nvSpPr>
        <p:spPr>
          <a:xfrm>
            <a:off x="0" y="3980414"/>
            <a:ext cx="9144000" cy="117052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Google Shape;550;p26">
            <a:extLst>
              <a:ext uri="{FF2B5EF4-FFF2-40B4-BE49-F238E27FC236}">
                <a16:creationId xmlns:a16="http://schemas.microsoft.com/office/drawing/2014/main" id="{12244B13-A103-489E-87FD-7390BBDAEE43}"/>
              </a:ext>
            </a:extLst>
          </p:cNvPr>
          <p:cNvSpPr txBox="1">
            <a:spLocks/>
          </p:cNvSpPr>
          <p:nvPr/>
        </p:nvSpPr>
        <p:spPr>
          <a:xfrm>
            <a:off x="1091889" y="2517383"/>
            <a:ext cx="7207120" cy="69056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1pPr>
            <a:lvl2pPr marR="0" lvl="1"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2pPr>
            <a:lvl3pPr marR="0" lvl="2"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3pPr>
            <a:lvl4pPr marR="0" lvl="3"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4pPr>
            <a:lvl5pPr marR="0" lvl="4"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5pPr>
            <a:lvl6pPr marR="0" lvl="5"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6pPr>
            <a:lvl7pPr marR="0" lvl="6"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7pPr>
            <a:lvl8pPr marR="0" lvl="7"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8pPr>
            <a:lvl9pPr marR="0" lvl="8"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9pPr>
          </a:lstStyle>
          <a:p>
            <a:pPr algn="ctr"/>
            <a:r>
              <a:rPr lang="en-US" sz="7200" b="1" dirty="0">
                <a:solidFill>
                  <a:schemeClr val="accent1">
                    <a:lumMod val="75000"/>
                  </a:schemeClr>
                </a:solidFill>
                <a:latin typeface="Times New Roman" panose="02020603050405020304" pitchFamily="18" charset="0"/>
                <a:cs typeface="Times New Roman" panose="02020603050405020304" pitchFamily="18" charset="0"/>
              </a:rPr>
              <a:t>ÔN CHỮ HOA A</a:t>
            </a:r>
          </a:p>
        </p:txBody>
      </p:sp>
      <p:sp>
        <p:nvSpPr>
          <p:cNvPr id="550" name="Google Shape;550;p26"/>
          <p:cNvSpPr txBox="1">
            <a:spLocks noGrp="1"/>
          </p:cNvSpPr>
          <p:nvPr>
            <p:ph type="title" idx="4294967295"/>
          </p:nvPr>
        </p:nvSpPr>
        <p:spPr>
          <a:xfrm>
            <a:off x="1057254" y="2489063"/>
            <a:ext cx="7207120" cy="690562"/>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7200" b="1" dirty="0">
                <a:ln w="12700">
                  <a:solidFill>
                    <a:schemeClr val="accent5"/>
                  </a:solidFill>
                </a:ln>
                <a:solidFill>
                  <a:srgbClr val="154047"/>
                </a:solidFill>
                <a:latin typeface="Times New Roman" panose="02020603050405020304" pitchFamily="18" charset="0"/>
                <a:cs typeface="Times New Roman" panose="02020603050405020304" pitchFamily="18" charset="0"/>
              </a:rPr>
              <a:t>ÔN CHỮ HOA A</a:t>
            </a:r>
            <a:endParaRPr sz="7200" b="1" dirty="0">
              <a:ln w="12700">
                <a:solidFill>
                  <a:schemeClr val="accent5"/>
                </a:solidFill>
              </a:ln>
              <a:solidFill>
                <a:srgbClr val="154047"/>
              </a:solidFill>
              <a:latin typeface="Times New Roman" panose="02020603050405020304" pitchFamily="18" charset="0"/>
              <a:cs typeface="Times New Roman" panose="02020603050405020304" pitchFamily="18" charset="0"/>
            </a:endParaRPr>
          </a:p>
        </p:txBody>
      </p:sp>
      <p:sp>
        <p:nvSpPr>
          <p:cNvPr id="551" name="Google Shape;551;p26"/>
          <p:cNvSpPr txBox="1">
            <a:spLocks noGrp="1"/>
          </p:cNvSpPr>
          <p:nvPr>
            <p:ph type="subTitle" idx="4294967295"/>
          </p:nvPr>
        </p:nvSpPr>
        <p:spPr>
          <a:xfrm>
            <a:off x="499001" y="191478"/>
            <a:ext cx="2155138" cy="50958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dirty="0">
                <a:solidFill>
                  <a:schemeClr val="accent3">
                    <a:lumMod val="20000"/>
                    <a:lumOff val="80000"/>
                  </a:schemeClr>
                </a:solidFill>
                <a:latin typeface="Times New Roman" panose="02020603050405020304" pitchFamily="18" charset="0"/>
                <a:cs typeface="Times New Roman" panose="02020603050405020304" pitchFamily="18" charset="0"/>
              </a:rPr>
              <a:t>Tập viết</a:t>
            </a:r>
            <a:endParaRPr sz="3600" b="1" dirty="0">
              <a:solidFill>
                <a:schemeClr val="accent3">
                  <a:lumMod val="20000"/>
                  <a:lumOff val="80000"/>
                </a:schemeClr>
              </a:solidFill>
              <a:latin typeface="Times New Roman" panose="02020603050405020304" pitchFamily="18" charset="0"/>
              <a:cs typeface="Times New Roman" panose="02020603050405020304" pitchFamily="18" charset="0"/>
            </a:endParaRPr>
          </a:p>
        </p:txBody>
      </p:sp>
      <p:sp>
        <p:nvSpPr>
          <p:cNvPr id="15" name="Google Shape;551;p26">
            <a:extLst>
              <a:ext uri="{FF2B5EF4-FFF2-40B4-BE49-F238E27FC236}">
                <a16:creationId xmlns:a16="http://schemas.microsoft.com/office/drawing/2014/main" id="{A6CCFDB5-97A1-44AB-8952-EB9C36D6D582}"/>
              </a:ext>
            </a:extLst>
          </p:cNvPr>
          <p:cNvSpPr txBox="1">
            <a:spLocks/>
          </p:cNvSpPr>
          <p:nvPr/>
        </p:nvSpPr>
        <p:spPr>
          <a:xfrm>
            <a:off x="4980710" y="4219545"/>
            <a:ext cx="3787770" cy="50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1pPr>
            <a:lvl2pPr marL="914400" marR="0" lvl="1"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2pPr>
            <a:lvl3pPr marL="1371600" marR="0" lvl="2"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3pPr>
            <a:lvl4pPr marL="1828800" marR="0" lvl="3"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4pPr>
            <a:lvl5pPr marL="2286000" marR="0" lvl="4"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5pPr>
            <a:lvl6pPr marL="2743200" marR="0" lvl="5"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6pPr>
            <a:lvl7pPr marL="3200400" marR="0" lvl="6"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7pPr>
            <a:lvl8pPr marL="3657600" marR="0" lvl="7"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8pPr>
            <a:lvl9pPr marL="4114800" marR="0" lvl="8" indent="-330200" algn="l" rtl="0">
              <a:lnSpc>
                <a:spcPct val="100000"/>
              </a:lnSpc>
              <a:spcBef>
                <a:spcPts val="0"/>
              </a:spcBef>
              <a:spcAft>
                <a:spcPts val="0"/>
              </a:spcAft>
              <a:buClr>
                <a:schemeClr val="dk1"/>
              </a:buClr>
              <a:buSzPts val="1600"/>
              <a:buFont typeface="Prompt"/>
              <a:buChar char="■"/>
              <a:defRPr sz="1600" b="0" i="0" u="none" strike="noStrike" cap="none">
                <a:solidFill>
                  <a:schemeClr val="dk1"/>
                </a:solidFill>
                <a:latin typeface="Prompt"/>
                <a:ea typeface="Prompt"/>
                <a:cs typeface="Prompt"/>
                <a:sym typeface="Prompt"/>
              </a:defRPr>
            </a:lvl9pPr>
          </a:lstStyle>
          <a:p>
            <a:pPr marL="0" indent="0" algn="ctr">
              <a:buFont typeface="Prompt"/>
              <a:buNone/>
            </a:pPr>
            <a:r>
              <a:rPr lang="en-US" sz="3600" b="1" dirty="0" err="1">
                <a:solidFill>
                  <a:schemeClr val="accent3">
                    <a:lumMod val="20000"/>
                    <a:lumOff val="80000"/>
                  </a:schemeClr>
                </a:solidFill>
                <a:latin typeface="Times New Roman" panose="02020603050405020304" pitchFamily="18" charset="0"/>
                <a:cs typeface="Times New Roman" panose="02020603050405020304" pitchFamily="18" charset="0"/>
              </a:rPr>
              <a:t>Lớp</a:t>
            </a:r>
            <a:r>
              <a:rPr lang="en-US" sz="3600" b="1" dirty="0">
                <a:solidFill>
                  <a:schemeClr val="accent3">
                    <a:lumMod val="20000"/>
                    <a:lumOff val="80000"/>
                  </a:schemeClr>
                </a:solidFill>
                <a:latin typeface="Times New Roman" panose="02020603050405020304" pitchFamily="18" charset="0"/>
                <a:cs typeface="Times New Roman" panose="02020603050405020304" pitchFamily="18" charset="0"/>
              </a:rPr>
              <a:t> 3 - </a:t>
            </a:r>
            <a:r>
              <a:rPr lang="en-US" sz="3600" b="1" dirty="0" err="1">
                <a:solidFill>
                  <a:schemeClr val="accent3">
                    <a:lumMod val="20000"/>
                    <a:lumOff val="80000"/>
                  </a:schemeClr>
                </a:solidFill>
                <a:latin typeface="Times New Roman" panose="02020603050405020304" pitchFamily="18" charset="0"/>
                <a:cs typeface="Times New Roman" panose="02020603050405020304" pitchFamily="18" charset="0"/>
              </a:rPr>
              <a:t>Tuần</a:t>
            </a:r>
            <a:r>
              <a:rPr lang="en-US" sz="3600" b="1" dirty="0">
                <a:solidFill>
                  <a:schemeClr val="accent3">
                    <a:lumMod val="20000"/>
                    <a:lumOff val="80000"/>
                  </a:schemeClr>
                </a:solidFill>
                <a:latin typeface="Times New Roman" panose="02020603050405020304" pitchFamily="18" charset="0"/>
                <a:cs typeface="Times New Roman" panose="02020603050405020304" pitchFamily="18" charset="0"/>
              </a:rPr>
              <a:t> 1</a:t>
            </a:r>
          </a:p>
        </p:txBody>
      </p:sp>
    </p:spTree>
    <p:custDataLst>
      <p:tags r:id="rId1"/>
    </p:custData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80000" fill="hold" grpId="0" nodeType="clickEffect" p14:presetBounceEnd="40000">
                                      <p:stCondLst>
                                        <p:cond delay="0"/>
                                      </p:stCondLst>
                                      <p:childTnLst>
                                        <p:set>
                                          <p:cBhvr>
                                            <p:cTn id="6" dur="1" fill="hold">
                                              <p:stCondLst>
                                                <p:cond delay="0"/>
                                              </p:stCondLst>
                                            </p:cTn>
                                            <p:tgtEl>
                                              <p:spTgt spid="551">
                                                <p:txEl>
                                                  <p:pRg st="0" end="0"/>
                                                </p:txEl>
                                              </p:spTgt>
                                            </p:tgtEl>
                                            <p:attrNameLst>
                                              <p:attrName>style.visibility</p:attrName>
                                            </p:attrNameLst>
                                          </p:cBhvr>
                                          <p:to>
                                            <p:strVal val="visible"/>
                                          </p:to>
                                        </p:set>
                                        <p:anim calcmode="lin" valueType="num" p14:bounceEnd="40000">
                                          <p:cBhvr additive="base">
                                            <p:cTn id="7" dur="500" fill="hold"/>
                                            <p:tgtEl>
                                              <p:spTgt spid="551">
                                                <p:txEl>
                                                  <p:pRg st="0" end="0"/>
                                                </p:txEl>
                                              </p:spTgt>
                                            </p:tgtEl>
                                            <p:attrNameLst>
                                              <p:attrName>ppt_x</p:attrName>
                                            </p:attrNameLst>
                                          </p:cBhvr>
                                          <p:tavLst>
                                            <p:tav tm="0">
                                              <p:val>
                                                <p:strVal val="0-#ppt_w/2"/>
                                              </p:val>
                                            </p:tav>
                                            <p:tav tm="100000">
                                              <p:val>
                                                <p:strVal val="#ppt_x"/>
                                              </p:val>
                                            </p:tav>
                                          </p:tavLst>
                                        </p:anim>
                                        <p:anim calcmode="lin" valueType="num" p14:bounceEnd="40000">
                                          <p:cBhvr additive="base">
                                            <p:cTn id="8" dur="500" fill="hold"/>
                                            <p:tgtEl>
                                              <p:spTgt spid="55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accel="80000" fill="hold" grpId="0" nodeType="withEffect" p14:presetBounceEnd="40000">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14:bounceEnd="40000">
                                          <p:cBhvr additive="base">
                                            <p:cTn id="11" dur="500" fill="hold"/>
                                            <p:tgtEl>
                                              <p:spTgt spid="15">
                                                <p:txEl>
                                                  <p:pRg st="0" end="0"/>
                                                </p:txEl>
                                              </p:spTgt>
                                            </p:tgtEl>
                                            <p:attrNameLst>
                                              <p:attrName>ppt_x</p:attrName>
                                            </p:attrNameLst>
                                          </p:cBhvr>
                                          <p:tavLst>
                                            <p:tav tm="0">
                                              <p:val>
                                                <p:strVal val="1+#ppt_w/2"/>
                                              </p:val>
                                            </p:tav>
                                            <p:tav tm="100000">
                                              <p:val>
                                                <p:strVal val="#ppt_x"/>
                                              </p:val>
                                            </p:tav>
                                          </p:tavLst>
                                        </p:anim>
                                        <p:anim calcmode="lin" valueType="num" p14:bounceEnd="40000">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50"/>
                                            </p:tgtEl>
                                            <p:attrNameLst>
                                              <p:attrName>style.visibility</p:attrName>
                                            </p:attrNameLst>
                                          </p:cBhvr>
                                          <p:to>
                                            <p:strVal val="visible"/>
                                          </p:to>
                                        </p:set>
                                        <p:anim calcmode="lin" valueType="num">
                                          <p:cBhvr>
                                            <p:cTn id="22" dur="500" fill="hold"/>
                                            <p:tgtEl>
                                              <p:spTgt spid="550"/>
                                            </p:tgtEl>
                                            <p:attrNameLst>
                                              <p:attrName>ppt_w</p:attrName>
                                            </p:attrNameLst>
                                          </p:cBhvr>
                                          <p:tavLst>
                                            <p:tav tm="0">
                                              <p:val>
                                                <p:fltVal val="0"/>
                                              </p:val>
                                            </p:tav>
                                            <p:tav tm="100000">
                                              <p:val>
                                                <p:strVal val="#ppt_w"/>
                                              </p:val>
                                            </p:tav>
                                          </p:tavLst>
                                        </p:anim>
                                        <p:anim calcmode="lin" valueType="num">
                                          <p:cBhvr>
                                            <p:cTn id="23" dur="500" fill="hold"/>
                                            <p:tgtEl>
                                              <p:spTgt spid="550"/>
                                            </p:tgtEl>
                                            <p:attrNameLst>
                                              <p:attrName>ppt_h</p:attrName>
                                            </p:attrNameLst>
                                          </p:cBhvr>
                                          <p:tavLst>
                                            <p:tav tm="0">
                                              <p:val>
                                                <p:fltVal val="0"/>
                                              </p:val>
                                            </p:tav>
                                            <p:tav tm="100000">
                                              <p:val>
                                                <p:strVal val="#ppt_h"/>
                                              </p:val>
                                            </p:tav>
                                          </p:tavLst>
                                        </p:anim>
                                        <p:animEffect transition="in" filter="fade">
                                          <p:cBhvr>
                                            <p:cTn id="24" dur="500"/>
                                            <p:tgtEl>
                                              <p:spTgt spid="5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550" grpId="0"/>
          <p:bldP spid="551" grpId="0" build="p"/>
          <p:bldP spid="15" grpId="0" build="p"/>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80000" fill="hold" grpId="0" nodeType="clickEffect">
                                      <p:stCondLst>
                                        <p:cond delay="0"/>
                                      </p:stCondLst>
                                      <p:childTnLst>
                                        <p:set>
                                          <p:cBhvr>
                                            <p:cTn id="6" dur="1" fill="hold">
                                              <p:stCondLst>
                                                <p:cond delay="0"/>
                                              </p:stCondLst>
                                            </p:cTn>
                                            <p:tgtEl>
                                              <p:spTgt spid="551">
                                                <p:txEl>
                                                  <p:pRg st="0" end="0"/>
                                                </p:txEl>
                                              </p:spTgt>
                                            </p:tgtEl>
                                            <p:attrNameLst>
                                              <p:attrName>style.visibility</p:attrName>
                                            </p:attrNameLst>
                                          </p:cBhvr>
                                          <p:to>
                                            <p:strVal val="visible"/>
                                          </p:to>
                                        </p:set>
                                        <p:anim calcmode="lin" valueType="num">
                                          <p:cBhvr additive="base">
                                            <p:cTn id="7" dur="500" fill="hold"/>
                                            <p:tgtEl>
                                              <p:spTgt spid="5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5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accel="80000"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50"/>
                                            </p:tgtEl>
                                            <p:attrNameLst>
                                              <p:attrName>style.visibility</p:attrName>
                                            </p:attrNameLst>
                                          </p:cBhvr>
                                          <p:to>
                                            <p:strVal val="visible"/>
                                          </p:to>
                                        </p:set>
                                        <p:anim calcmode="lin" valueType="num">
                                          <p:cBhvr>
                                            <p:cTn id="22" dur="500" fill="hold"/>
                                            <p:tgtEl>
                                              <p:spTgt spid="550"/>
                                            </p:tgtEl>
                                            <p:attrNameLst>
                                              <p:attrName>ppt_w</p:attrName>
                                            </p:attrNameLst>
                                          </p:cBhvr>
                                          <p:tavLst>
                                            <p:tav tm="0">
                                              <p:val>
                                                <p:fltVal val="0"/>
                                              </p:val>
                                            </p:tav>
                                            <p:tav tm="100000">
                                              <p:val>
                                                <p:strVal val="#ppt_w"/>
                                              </p:val>
                                            </p:tav>
                                          </p:tavLst>
                                        </p:anim>
                                        <p:anim calcmode="lin" valueType="num">
                                          <p:cBhvr>
                                            <p:cTn id="23" dur="500" fill="hold"/>
                                            <p:tgtEl>
                                              <p:spTgt spid="550"/>
                                            </p:tgtEl>
                                            <p:attrNameLst>
                                              <p:attrName>ppt_h</p:attrName>
                                            </p:attrNameLst>
                                          </p:cBhvr>
                                          <p:tavLst>
                                            <p:tav tm="0">
                                              <p:val>
                                                <p:fltVal val="0"/>
                                              </p:val>
                                            </p:tav>
                                            <p:tav tm="100000">
                                              <p:val>
                                                <p:strVal val="#ppt_h"/>
                                              </p:val>
                                            </p:tav>
                                          </p:tavLst>
                                        </p:anim>
                                        <p:animEffect transition="in" filter="fade">
                                          <p:cBhvr>
                                            <p:cTn id="24" dur="500"/>
                                            <p:tgtEl>
                                              <p:spTgt spid="5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550" grpId="0"/>
          <p:bldP spid="551" grpId="0" build="p"/>
          <p:bldP spid="15" grpId="0" build="p"/>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34"/>
        <p:cNvGrpSpPr/>
        <p:nvPr/>
      </p:nvGrpSpPr>
      <p:grpSpPr>
        <a:xfrm>
          <a:off x="0" y="0"/>
          <a:ext cx="0" cy="0"/>
          <a:chOff x="0" y="0"/>
          <a:chExt cx="0" cy="0"/>
        </a:xfrm>
      </p:grpSpPr>
      <p:pic>
        <p:nvPicPr>
          <p:cNvPr id="4" name="Picture 3">
            <a:extLst>
              <a:ext uri="{FF2B5EF4-FFF2-40B4-BE49-F238E27FC236}">
                <a16:creationId xmlns:a16="http://schemas.microsoft.com/office/drawing/2014/main" id="{F07D7CC1-497E-4862-A251-E32C1FEC07B1}"/>
              </a:ext>
            </a:extLst>
          </p:cNvPr>
          <p:cNvPicPr>
            <a:picLocks noChangeAspect="1"/>
          </p:cNvPicPr>
          <p:nvPr/>
        </p:nvPicPr>
        <p:blipFill>
          <a:blip r:embed="rId3"/>
          <a:stretch>
            <a:fillRect/>
          </a:stretch>
        </p:blipFill>
        <p:spPr>
          <a:xfrm>
            <a:off x="877858" y="512899"/>
            <a:ext cx="3386815" cy="3188369"/>
          </a:xfrm>
          <a:prstGeom prst="rect">
            <a:avLst/>
          </a:prstGeom>
        </p:spPr>
      </p:pic>
      <p:pic>
        <p:nvPicPr>
          <p:cNvPr id="5" name="Picture 4">
            <a:extLst>
              <a:ext uri="{FF2B5EF4-FFF2-40B4-BE49-F238E27FC236}">
                <a16:creationId xmlns:a16="http://schemas.microsoft.com/office/drawing/2014/main" id="{41D826E7-D8F2-413C-B00F-8F10477EC2A3}"/>
              </a:ext>
            </a:extLst>
          </p:cNvPr>
          <p:cNvPicPr>
            <a:picLocks noChangeAspect="1"/>
          </p:cNvPicPr>
          <p:nvPr/>
        </p:nvPicPr>
        <p:blipFill>
          <a:blip r:embed="rId4"/>
          <a:stretch>
            <a:fillRect/>
          </a:stretch>
        </p:blipFill>
        <p:spPr>
          <a:xfrm>
            <a:off x="5487180" y="328192"/>
            <a:ext cx="2382253" cy="3422316"/>
          </a:xfrm>
          <a:prstGeom prst="rect">
            <a:avLst/>
          </a:prstGeom>
        </p:spPr>
      </p:pic>
      <p:sp>
        <p:nvSpPr>
          <p:cNvPr id="6" name="Rectangle 5">
            <a:extLst>
              <a:ext uri="{FF2B5EF4-FFF2-40B4-BE49-F238E27FC236}">
                <a16:creationId xmlns:a16="http://schemas.microsoft.com/office/drawing/2014/main" id="{C5BCBA3B-2B82-42A0-899B-69350B2F748E}"/>
              </a:ext>
            </a:extLst>
          </p:cNvPr>
          <p:cNvSpPr/>
          <p:nvPr/>
        </p:nvSpPr>
        <p:spPr>
          <a:xfrm>
            <a:off x="1075780" y="4014759"/>
            <a:ext cx="6793653" cy="887307"/>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p>
        </p:txBody>
      </p:sp>
      <p:sp>
        <p:nvSpPr>
          <p:cNvPr id="7" name="TextBox 6">
            <a:extLst>
              <a:ext uri="{FF2B5EF4-FFF2-40B4-BE49-F238E27FC236}">
                <a16:creationId xmlns:a16="http://schemas.microsoft.com/office/drawing/2014/main" id="{04BCE289-97C0-4E92-997F-F50D9ABE6FC0}"/>
              </a:ext>
            </a:extLst>
          </p:cNvPr>
          <p:cNvSpPr txBox="1"/>
          <p:nvPr/>
        </p:nvSpPr>
        <p:spPr>
          <a:xfrm>
            <a:off x="1205653" y="4014759"/>
            <a:ext cx="6663779" cy="923330"/>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Vừ</a:t>
            </a:r>
            <a:r>
              <a:rPr lang="en-US" sz="1800" dirty="0">
                <a:latin typeface="Times New Roman" panose="02020603050405020304" pitchFamily="18" charset="0"/>
                <a:cs typeface="Times New Roman" panose="02020603050405020304" pitchFamily="18" charset="0"/>
              </a:rPr>
              <a:t> A </a:t>
            </a:r>
            <a:r>
              <a:rPr lang="en-US" sz="1800" dirty="0" err="1">
                <a:latin typeface="Times New Roman" panose="02020603050405020304" pitchFamily="18" charset="0"/>
                <a:cs typeface="Times New Roman" panose="02020603050405020304" pitchFamily="18" charset="0"/>
              </a:rPr>
              <a:t>Dính</a:t>
            </a:r>
            <a:r>
              <a:rPr lang="en-US" sz="1800" dirty="0">
                <a:latin typeface="Times New Roman" panose="02020603050405020304" pitchFamily="18" charset="0"/>
                <a:cs typeface="Times New Roman" panose="02020603050405020304" pitchFamily="18" charset="0"/>
              </a:rPr>
              <a:t> </a:t>
            </a:r>
            <a:r>
              <a:rPr lang="it-IT" sz="1800" dirty="0">
                <a:effectLst/>
                <a:latin typeface="Times New Roman" panose="02020603050405020304" pitchFamily="18" charset="0"/>
                <a:ea typeface="Times New Roman" panose="02020603050405020304" pitchFamily="18" charset="0"/>
              </a:rPr>
              <a:t>là người H’Mông, sinh ngày 12-09-1934, tại xã Pú Nhung, huyện Tuần Giáo, tỉnh Lai Châu ( nay là tỉnh Điện Biên ) ở phía Bắc Việt Nam. </a:t>
            </a:r>
            <a:endParaRPr lang="en-US"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grpSp>
        <p:nvGrpSpPr>
          <p:cNvPr id="185" name="Group 184">
            <a:extLst>
              <a:ext uri="{FF2B5EF4-FFF2-40B4-BE49-F238E27FC236}">
                <a16:creationId xmlns:a16="http://schemas.microsoft.com/office/drawing/2014/main" id="{D2422813-0DC7-4BC0-9FFC-5656CB5BD020}"/>
              </a:ext>
            </a:extLst>
          </p:cNvPr>
          <p:cNvGrpSpPr/>
          <p:nvPr/>
        </p:nvGrpSpPr>
        <p:grpSpPr>
          <a:xfrm>
            <a:off x="679567" y="1927152"/>
            <a:ext cx="3709639" cy="2306731"/>
            <a:chOff x="2236520" y="1612800"/>
            <a:chExt cx="4606974" cy="2484000"/>
          </a:xfrm>
        </p:grpSpPr>
        <p:sp>
          <p:nvSpPr>
            <p:cNvPr id="186" name="Rectangle 185">
              <a:extLst>
                <a:ext uri="{FF2B5EF4-FFF2-40B4-BE49-F238E27FC236}">
                  <a16:creationId xmlns:a16="http://schemas.microsoft.com/office/drawing/2014/main" id="{7A9529BC-B1E9-4B85-B045-C7771BBA95A9}"/>
                </a:ext>
              </a:extLst>
            </p:cNvPr>
            <p:cNvSpPr/>
            <p:nvPr/>
          </p:nvSpPr>
          <p:spPr>
            <a:xfrm>
              <a:off x="2236520" y="1612800"/>
              <a:ext cx="4606974" cy="248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C66D200A-F71A-4703-9568-F536315F1D3F}"/>
                </a:ext>
              </a:extLst>
            </p:cNvPr>
            <p:cNvSpPr txBox="1"/>
            <p:nvPr/>
          </p:nvSpPr>
          <p:spPr>
            <a:xfrm>
              <a:off x="2627975" y="2870121"/>
              <a:ext cx="3888001" cy="696001"/>
            </a:xfrm>
            <a:prstGeom prst="rect">
              <a:avLst/>
            </a:prstGeom>
            <a:noFill/>
          </p:spPr>
          <p:txBody>
            <a:bodyPr wrap="square" rtlCol="0">
              <a:spAutoFit/>
            </a:bodyPr>
            <a:lstStyle/>
            <a:p>
              <a:r>
                <a:rPr lang="en-US" sz="3600" dirty="0" err="1">
                  <a:solidFill>
                    <a:schemeClr val="accent1">
                      <a:lumMod val="75000"/>
                    </a:schemeClr>
                  </a:solidFill>
                  <a:latin typeface="HP001 4 hàng" panose="020B0603050302020204" pitchFamily="34" charset="0"/>
                </a:rPr>
                <a:t>ȁȁȁȁ</a:t>
              </a:r>
              <a:endParaRPr lang="en-US" sz="3600" dirty="0">
                <a:solidFill>
                  <a:schemeClr val="accent1">
                    <a:lumMod val="75000"/>
                  </a:schemeClr>
                </a:solidFill>
                <a:latin typeface="HP001 4 hàng" panose="020B0603050302020204" pitchFamily="34" charset="0"/>
              </a:endParaRPr>
            </a:p>
          </p:txBody>
        </p:sp>
        <p:sp>
          <p:nvSpPr>
            <p:cNvPr id="188" name="TextBox 187">
              <a:extLst>
                <a:ext uri="{FF2B5EF4-FFF2-40B4-BE49-F238E27FC236}">
                  <a16:creationId xmlns:a16="http://schemas.microsoft.com/office/drawing/2014/main" id="{074E4E15-5067-4E6B-BC65-5AF6FDC31D1A}"/>
                </a:ext>
              </a:extLst>
            </p:cNvPr>
            <p:cNvSpPr txBox="1"/>
            <p:nvPr/>
          </p:nvSpPr>
          <p:spPr>
            <a:xfrm>
              <a:off x="2746774" y="2869386"/>
              <a:ext cx="3650400" cy="696001"/>
            </a:xfrm>
            <a:prstGeom prst="rect">
              <a:avLst/>
            </a:prstGeom>
            <a:noFill/>
          </p:spPr>
          <p:txBody>
            <a:bodyPr wrap="square" rtlCol="0">
              <a:spAutoFit/>
            </a:bodyPr>
            <a:lstStyle/>
            <a:p>
              <a:r>
                <a:rPr lang="en-US" sz="3600" b="1" dirty="0" err="1">
                  <a:latin typeface="HP001 4 hàng" panose="020B0603050302020204" pitchFamily="34" charset="0"/>
                </a:rPr>
                <a:t>Vừ</a:t>
              </a:r>
              <a:r>
                <a:rPr lang="en-US" sz="3600" b="1" dirty="0">
                  <a:latin typeface="HP001 4 hàng" panose="020B0603050302020204" pitchFamily="34" charset="0"/>
                </a:rPr>
                <a:t> A </a:t>
              </a:r>
              <a:r>
                <a:rPr lang="en-US" sz="3600" b="1" dirty="0" err="1">
                  <a:latin typeface="HP001 4 hàng" panose="020B0603050302020204" pitchFamily="34" charset="0"/>
                </a:rPr>
                <a:t>Dính</a:t>
              </a:r>
              <a:endParaRPr lang="en-US" sz="3600" b="1" dirty="0">
                <a:latin typeface="HP001 4 hàng" panose="020B0603050302020204" pitchFamily="34" charset="0"/>
              </a:endParaRPr>
            </a:p>
          </p:txBody>
        </p:sp>
        <p:sp>
          <p:nvSpPr>
            <p:cNvPr id="189" name="TextBox 188">
              <a:extLst>
                <a:ext uri="{FF2B5EF4-FFF2-40B4-BE49-F238E27FC236}">
                  <a16:creationId xmlns:a16="http://schemas.microsoft.com/office/drawing/2014/main" id="{FF6351F4-EF9D-4A41-9313-648E94A6FFCB}"/>
                </a:ext>
              </a:extLst>
            </p:cNvPr>
            <p:cNvSpPr txBox="1"/>
            <p:nvPr/>
          </p:nvSpPr>
          <p:spPr>
            <a:xfrm>
              <a:off x="2627975" y="2060589"/>
              <a:ext cx="3888001" cy="696001"/>
            </a:xfrm>
            <a:prstGeom prst="rect">
              <a:avLst/>
            </a:prstGeom>
            <a:noFill/>
          </p:spPr>
          <p:txBody>
            <a:bodyPr wrap="square" rtlCol="0">
              <a:spAutoFit/>
            </a:bodyPr>
            <a:lstStyle/>
            <a:p>
              <a:r>
                <a:rPr lang="en-US" sz="3600" dirty="0" err="1">
                  <a:solidFill>
                    <a:schemeClr val="accent1">
                      <a:lumMod val="75000"/>
                    </a:schemeClr>
                  </a:solidFill>
                  <a:latin typeface="HP001 4 hàng" panose="020B0603050302020204" pitchFamily="34" charset="0"/>
                </a:rPr>
                <a:t>ȁȁȁȁ</a:t>
              </a:r>
              <a:endParaRPr lang="en-US" sz="3600" dirty="0">
                <a:solidFill>
                  <a:schemeClr val="accent1">
                    <a:lumMod val="75000"/>
                  </a:schemeClr>
                </a:solidFill>
                <a:latin typeface="HP001 4 hàng" panose="020B0603050302020204" pitchFamily="34" charset="0"/>
              </a:endParaRPr>
            </a:p>
          </p:txBody>
        </p:sp>
      </p:grpSp>
      <p:sp>
        <p:nvSpPr>
          <p:cNvPr id="192" name="Google Shape;734;p33">
            <a:extLst>
              <a:ext uri="{FF2B5EF4-FFF2-40B4-BE49-F238E27FC236}">
                <a16:creationId xmlns:a16="http://schemas.microsoft.com/office/drawing/2014/main" id="{3E83B7AA-72BF-4293-85B1-0072BC91939F}"/>
              </a:ext>
            </a:extLst>
          </p:cNvPr>
          <p:cNvSpPr txBox="1">
            <a:spLocks/>
          </p:cNvSpPr>
          <p:nvPr/>
        </p:nvSpPr>
        <p:spPr>
          <a:xfrm>
            <a:off x="713225" y="539500"/>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None/>
              <a:defRPr sz="1600" b="0" i="0" u="none" strike="noStrike" cap="none">
                <a:solidFill>
                  <a:srgbClr val="242424"/>
                </a:solidFill>
                <a:latin typeface="Prompt"/>
                <a:ea typeface="Prompt"/>
                <a:cs typeface="Prompt"/>
                <a:sym typeface="Prompt"/>
              </a:defRPr>
            </a:lvl1pPr>
            <a:lvl2pPr marL="914400" marR="0" lvl="1"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2pPr>
            <a:lvl3pPr marL="1371600" marR="0" lvl="2"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3pPr>
            <a:lvl4pPr marL="1828800" marR="0" lvl="3"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4pPr>
            <a:lvl5pPr marL="2286000" marR="0" lvl="4"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5pPr>
            <a:lvl6pPr marL="2743200" marR="0" lvl="5"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6pPr>
            <a:lvl7pPr marL="3200400" marR="0" lvl="6"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7pPr>
            <a:lvl8pPr marL="3657600" marR="0" lvl="7"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8pPr>
            <a:lvl9pPr marL="4114800" marR="0" lvl="8"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9pPr>
          </a:lstStyle>
          <a:p>
            <a:pPr marL="0" indent="0"/>
            <a:r>
              <a:rPr lang="en-US" sz="2800" dirty="0">
                <a:latin typeface="Times New Roman" panose="02020603050405020304" pitchFamily="18" charset="0"/>
                <a:cs typeface="Times New Roman" panose="02020603050405020304" pitchFamily="18" charset="0"/>
              </a:rPr>
              <a:t>2. </a:t>
            </a:r>
            <a:r>
              <a:rPr lang="en-US" sz="2800" dirty="0" err="1">
                <a:latin typeface="Times New Roman" panose="02020603050405020304" pitchFamily="18" charset="0"/>
                <a:cs typeface="Times New Roman" panose="02020603050405020304" pitchFamily="18" charset="0"/>
              </a:rPr>
              <a:t>Luyện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endParaRPr lang="en-US" sz="2800" dirty="0">
              <a:latin typeface="Times New Roman" panose="02020603050405020304" pitchFamily="18" charset="0"/>
              <a:cs typeface="Times New Roman" panose="02020603050405020304" pitchFamily="18" charset="0"/>
            </a:endParaRPr>
          </a:p>
        </p:txBody>
      </p:sp>
      <p:sp>
        <p:nvSpPr>
          <p:cNvPr id="18" name="Rectangle 17">
            <a:extLst>
              <a:ext uri="{FF2B5EF4-FFF2-40B4-BE49-F238E27FC236}">
                <a16:creationId xmlns:a16="http://schemas.microsoft.com/office/drawing/2014/main" id="{F358C9E6-66BD-4CEE-936B-60938D8DB920}"/>
              </a:ext>
            </a:extLst>
          </p:cNvPr>
          <p:cNvSpPr/>
          <p:nvPr/>
        </p:nvSpPr>
        <p:spPr>
          <a:xfrm>
            <a:off x="5339926" y="1473915"/>
            <a:ext cx="2606232" cy="1080416"/>
          </a:xfrm>
          <a:prstGeom prst="rect">
            <a:avLst/>
          </a:prstGeom>
          <a:solidFill>
            <a:schemeClr val="accent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Google Shape;1146;p40">
            <a:extLst>
              <a:ext uri="{FF2B5EF4-FFF2-40B4-BE49-F238E27FC236}">
                <a16:creationId xmlns:a16="http://schemas.microsoft.com/office/drawing/2014/main" id="{BAFE40AE-0954-4858-B96A-A88A51CB37D1}"/>
              </a:ext>
            </a:extLst>
          </p:cNvPr>
          <p:cNvSpPr/>
          <p:nvPr/>
        </p:nvSpPr>
        <p:spPr>
          <a:xfrm>
            <a:off x="5414998" y="1555302"/>
            <a:ext cx="2606232" cy="1080416"/>
          </a:xfrm>
          <a:prstGeom prst="rect">
            <a:avLst/>
          </a:prstGeom>
          <a:solidFill>
            <a:schemeClr val="accent1">
              <a:lumMod val="20000"/>
              <a:lumOff val="80000"/>
              <a:alpha val="91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000" dirty="0">
              <a:latin typeface="Krona One"/>
              <a:ea typeface="Krona One"/>
              <a:cs typeface="Krona One"/>
              <a:sym typeface="Krona One"/>
            </a:endParaRPr>
          </a:p>
        </p:txBody>
      </p:sp>
      <p:sp>
        <p:nvSpPr>
          <p:cNvPr id="20" name="TextBox 19">
            <a:extLst>
              <a:ext uri="{FF2B5EF4-FFF2-40B4-BE49-F238E27FC236}">
                <a16:creationId xmlns:a16="http://schemas.microsoft.com/office/drawing/2014/main" id="{1098D8E6-A5CB-40D4-8510-8365F3AD9B3B}"/>
              </a:ext>
            </a:extLst>
          </p:cNvPr>
          <p:cNvSpPr txBox="1"/>
          <p:nvPr/>
        </p:nvSpPr>
        <p:spPr>
          <a:xfrm>
            <a:off x="5541996" y="1689499"/>
            <a:ext cx="2441698" cy="769441"/>
          </a:xfrm>
          <a:prstGeom prst="rect">
            <a:avLst/>
          </a:prstGeom>
          <a:noFill/>
        </p:spPr>
        <p:txBody>
          <a:bodyPr wrap="square" rtlCol="0">
            <a:spAutoFit/>
          </a:bodyPr>
          <a:lstStyle/>
          <a:p>
            <a:r>
              <a:rPr lang="en-US" sz="2200" dirty="0" err="1">
                <a:latin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cs typeface="Times New Roman" panose="02020603050405020304" pitchFamily="18" charset="0"/>
              </a:rPr>
              <a:t> con </a:t>
            </a:r>
            <a:r>
              <a:rPr lang="en-US" sz="2200" dirty="0" err="1">
                <a:latin typeface="Times New Roman" panose="02020603050405020304" pitchFamily="18" charset="0"/>
                <a:cs typeface="Times New Roman" panose="02020603050405020304" pitchFamily="18" charset="0"/>
              </a:rPr>
              <a:t>chữ</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có</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độ</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cao</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thế</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nào</a:t>
            </a:r>
            <a:r>
              <a:rPr lang="en-US" sz="2200" dirty="0">
                <a:latin typeface="Times New Roman" panose="02020603050405020304" pitchFamily="18" charset="0"/>
                <a:cs typeface="Times New Roman" panose="02020603050405020304" pitchFamily="18" charset="0"/>
              </a:rPr>
              <a:t>?</a:t>
            </a:r>
          </a:p>
        </p:txBody>
      </p:sp>
      <p:sp>
        <p:nvSpPr>
          <p:cNvPr id="21" name="Arrow: Down 20">
            <a:extLst>
              <a:ext uri="{FF2B5EF4-FFF2-40B4-BE49-F238E27FC236}">
                <a16:creationId xmlns:a16="http://schemas.microsoft.com/office/drawing/2014/main" id="{8C103ADE-7847-4C26-A2C7-DD10C25F8EED}"/>
              </a:ext>
            </a:extLst>
          </p:cNvPr>
          <p:cNvSpPr/>
          <p:nvPr/>
        </p:nvSpPr>
        <p:spPr>
          <a:xfrm>
            <a:off x="6498076" y="2878516"/>
            <a:ext cx="289931" cy="469093"/>
          </a:xfrm>
          <a:prstGeom prst="down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FE60B686-9233-4691-9E74-1AA67C9C824A}"/>
              </a:ext>
            </a:extLst>
          </p:cNvPr>
          <p:cNvSpPr txBox="1"/>
          <p:nvPr/>
        </p:nvSpPr>
        <p:spPr>
          <a:xfrm>
            <a:off x="5245413" y="3590407"/>
            <a:ext cx="2903812" cy="1015663"/>
          </a:xfrm>
          <a:prstGeom prst="rect">
            <a:avLst/>
          </a:prstGeom>
          <a:noFill/>
        </p:spPr>
        <p:txBody>
          <a:bodyPr wrap="square" rtlCol="0">
            <a:spAutoFit/>
          </a:bodyPr>
          <a:lstStyle/>
          <a:p>
            <a:r>
              <a:rPr lang="pt-BR" sz="2000" dirty="0">
                <a:effectLst/>
                <a:latin typeface="Times New Roman" panose="02020603050405020304" pitchFamily="18" charset="0"/>
                <a:ea typeface="Times New Roman" panose="02020603050405020304" pitchFamily="18" charset="0"/>
                <a:cs typeface="Times New Roman" panose="02020603050405020304" pitchFamily="18" charset="0"/>
              </a:rPr>
              <a:t>Chữ hoa </a:t>
            </a:r>
            <a:r>
              <a:rPr lang="pt-BR" sz="2000" b="1" dirty="0">
                <a:effectLst/>
                <a:latin typeface="Times New Roman" panose="02020603050405020304" pitchFamily="18" charset="0"/>
                <a:ea typeface="Times New Roman" panose="02020603050405020304" pitchFamily="18" charset="0"/>
                <a:cs typeface="Times New Roman" panose="02020603050405020304" pitchFamily="18" charset="0"/>
              </a:rPr>
              <a:t>V, A, D </a:t>
            </a:r>
            <a:r>
              <a:rPr lang="pt-BR" sz="2000" dirty="0">
                <a:effectLst/>
                <a:latin typeface="Times New Roman" panose="02020603050405020304" pitchFamily="18" charset="0"/>
                <a:ea typeface="Times New Roman" panose="02020603050405020304" pitchFamily="18" charset="0"/>
                <a:cs typeface="Times New Roman" panose="02020603050405020304" pitchFamily="18" charset="0"/>
              </a:rPr>
              <a:t>và chữ h cao 2,5 ô ly. Các chữ còn lại là </a:t>
            </a:r>
            <a:r>
              <a:rPr lang="pt-BR" sz="2000" b="1" dirty="0">
                <a:effectLst/>
                <a:latin typeface="Times New Roman" panose="02020603050405020304" pitchFamily="18" charset="0"/>
                <a:ea typeface="Times New Roman" panose="02020603050405020304" pitchFamily="18" charset="0"/>
                <a:cs typeface="Times New Roman" panose="02020603050405020304" pitchFamily="18" charset="0"/>
              </a:rPr>
              <a:t>ư, i, n</a:t>
            </a:r>
            <a:r>
              <a:rPr lang="pt-BR" sz="2000" dirty="0">
                <a:effectLst/>
                <a:latin typeface="Times New Roman" panose="02020603050405020304" pitchFamily="18" charset="0"/>
                <a:ea typeface="Times New Roman" panose="02020603050405020304" pitchFamily="18" charset="0"/>
                <a:cs typeface="Times New Roman" panose="02020603050405020304" pitchFamily="18" charset="0"/>
              </a:rPr>
              <a:t> cao 1 ô ly.</a:t>
            </a:r>
            <a:endParaRPr lang="en-US" sz="2000" dirty="0">
              <a:effectLst/>
              <a:latin typeface=".VnTime"/>
              <a:ea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a16="http://schemas.microsoft.com/office/drawing/2014/main" id="{F5F7A197-1BEF-49D5-928C-EE85028EC1DE}"/>
              </a:ext>
            </a:extLst>
          </p:cNvPr>
          <p:cNvGrpSpPr/>
          <p:nvPr/>
        </p:nvGrpSpPr>
        <p:grpSpPr>
          <a:xfrm rot="16200000">
            <a:off x="5071596" y="3491833"/>
            <a:ext cx="536659" cy="497121"/>
            <a:chOff x="7612566" y="3417228"/>
            <a:chExt cx="536659" cy="580312"/>
          </a:xfrm>
        </p:grpSpPr>
        <p:cxnSp>
          <p:nvCxnSpPr>
            <p:cNvPr id="3" name="Straight Connector 2">
              <a:extLst>
                <a:ext uri="{FF2B5EF4-FFF2-40B4-BE49-F238E27FC236}">
                  <a16:creationId xmlns:a16="http://schemas.microsoft.com/office/drawing/2014/main" id="{9BF1A55F-8068-4B2A-A7D5-6C29A4D0D64B}"/>
                </a:ext>
              </a:extLst>
            </p:cNvPr>
            <p:cNvCxnSpPr>
              <a:cxnSpLocks/>
            </p:cNvCxnSpPr>
            <p:nvPr/>
          </p:nvCxnSpPr>
          <p:spPr>
            <a:xfrm>
              <a:off x="7612566" y="3417228"/>
              <a:ext cx="53665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435C2E4-94C8-4659-BB7D-6316ECC4E2AE}"/>
                </a:ext>
              </a:extLst>
            </p:cNvPr>
            <p:cNvCxnSpPr>
              <a:cxnSpLocks/>
            </p:cNvCxnSpPr>
            <p:nvPr/>
          </p:nvCxnSpPr>
          <p:spPr>
            <a:xfrm>
              <a:off x="8146909" y="3417228"/>
              <a:ext cx="0" cy="58031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7753D15E-8A40-4519-8B94-149564B172B8}"/>
              </a:ext>
            </a:extLst>
          </p:cNvPr>
          <p:cNvGrpSpPr/>
          <p:nvPr/>
        </p:nvGrpSpPr>
        <p:grpSpPr>
          <a:xfrm rot="5400000">
            <a:off x="7612565" y="4251521"/>
            <a:ext cx="536659" cy="497121"/>
            <a:chOff x="7612566" y="3417228"/>
            <a:chExt cx="536659" cy="580312"/>
          </a:xfrm>
        </p:grpSpPr>
        <p:cxnSp>
          <p:nvCxnSpPr>
            <p:cNvPr id="34" name="Straight Connector 33">
              <a:extLst>
                <a:ext uri="{FF2B5EF4-FFF2-40B4-BE49-F238E27FC236}">
                  <a16:creationId xmlns:a16="http://schemas.microsoft.com/office/drawing/2014/main" id="{EE5447A2-A4E7-4C59-BC43-9E62E610A688}"/>
                </a:ext>
              </a:extLst>
            </p:cNvPr>
            <p:cNvCxnSpPr>
              <a:cxnSpLocks/>
            </p:cNvCxnSpPr>
            <p:nvPr/>
          </p:nvCxnSpPr>
          <p:spPr>
            <a:xfrm>
              <a:off x="7612566" y="3417228"/>
              <a:ext cx="53665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C37BB20-395C-43DA-87C0-10B0B24AA7EE}"/>
                </a:ext>
              </a:extLst>
            </p:cNvPr>
            <p:cNvCxnSpPr>
              <a:cxnSpLocks/>
            </p:cNvCxnSpPr>
            <p:nvPr/>
          </p:nvCxnSpPr>
          <p:spPr>
            <a:xfrm>
              <a:off x="8146909" y="3417228"/>
              <a:ext cx="0" cy="580312"/>
            </a:xfrm>
            <a:prstGeom prst="line">
              <a:avLst/>
            </a:prstGeom>
          </p:spPr>
          <p:style>
            <a:lnRef idx="1">
              <a:schemeClr val="accent1"/>
            </a:lnRef>
            <a:fillRef idx="0">
              <a:schemeClr val="accent1"/>
            </a:fillRef>
            <a:effectRef idx="0">
              <a:schemeClr val="accent1"/>
            </a:effectRef>
            <a:fontRef idx="minor">
              <a:schemeClr val="tx1"/>
            </a:fontRef>
          </p:style>
        </p:cxnSp>
      </p:grpSp>
      <p:sp>
        <p:nvSpPr>
          <p:cNvPr id="36" name="Rectangle 35">
            <a:extLst>
              <a:ext uri="{FF2B5EF4-FFF2-40B4-BE49-F238E27FC236}">
                <a16:creationId xmlns:a16="http://schemas.microsoft.com/office/drawing/2014/main" id="{697743E5-687A-451C-B4D2-89BEDCC9EF8B}"/>
              </a:ext>
            </a:extLst>
          </p:cNvPr>
          <p:cNvSpPr/>
          <p:nvPr/>
        </p:nvSpPr>
        <p:spPr>
          <a:xfrm>
            <a:off x="5370322" y="1456064"/>
            <a:ext cx="2538300" cy="1154932"/>
          </a:xfrm>
          <a:prstGeom prst="rect">
            <a:avLst/>
          </a:prstGeom>
          <a:solidFill>
            <a:schemeClr val="accent4">
              <a:lumMod val="60000"/>
              <a:lumOff val="40000"/>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Google Shape;1146;p40">
            <a:extLst>
              <a:ext uri="{FF2B5EF4-FFF2-40B4-BE49-F238E27FC236}">
                <a16:creationId xmlns:a16="http://schemas.microsoft.com/office/drawing/2014/main" id="{179452DA-C437-44C2-95FA-C87F7D7C16EB}"/>
              </a:ext>
            </a:extLst>
          </p:cNvPr>
          <p:cNvSpPr/>
          <p:nvPr/>
        </p:nvSpPr>
        <p:spPr>
          <a:xfrm>
            <a:off x="5445394" y="1537451"/>
            <a:ext cx="2538300" cy="1154932"/>
          </a:xfrm>
          <a:prstGeom prst="rect">
            <a:avLst/>
          </a:prstGeom>
          <a:solidFill>
            <a:schemeClr val="accent4">
              <a:lumMod val="20000"/>
              <a:lumOff val="80000"/>
              <a:alpha val="91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000" dirty="0">
              <a:latin typeface="Krona One"/>
              <a:ea typeface="Krona One"/>
              <a:cs typeface="Krona One"/>
              <a:sym typeface="Krona One"/>
            </a:endParaRPr>
          </a:p>
        </p:txBody>
      </p:sp>
      <p:sp>
        <p:nvSpPr>
          <p:cNvPr id="38" name="TextBox 37">
            <a:extLst>
              <a:ext uri="{FF2B5EF4-FFF2-40B4-BE49-F238E27FC236}">
                <a16:creationId xmlns:a16="http://schemas.microsoft.com/office/drawing/2014/main" id="{62698C9B-4CD9-4385-9504-92EFC688B11B}"/>
              </a:ext>
            </a:extLst>
          </p:cNvPr>
          <p:cNvSpPr txBox="1"/>
          <p:nvPr/>
        </p:nvSpPr>
        <p:spPr>
          <a:xfrm>
            <a:off x="5445394" y="1569644"/>
            <a:ext cx="2606232" cy="1107996"/>
          </a:xfrm>
          <a:prstGeom prst="rect">
            <a:avLst/>
          </a:prstGeom>
          <a:noFill/>
        </p:spPr>
        <p:txBody>
          <a:bodyPr wrap="square" rtlCol="0">
            <a:spAutoFit/>
          </a:bodyPr>
          <a:lstStyle/>
          <a:p>
            <a:r>
              <a:rPr lang="en-US" sz="2200" dirty="0" err="1">
                <a:latin typeface="Times New Roman" panose="02020603050405020304" pitchFamily="18" charset="0"/>
                <a:cs typeface="Times New Roman" panose="02020603050405020304" pitchFamily="18" charset="0"/>
              </a:rPr>
              <a:t>Khoảng</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cách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giữa</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các</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chữ</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viết</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thế</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nào</a:t>
            </a:r>
            <a:r>
              <a:rPr lang="en-US" sz="2200" dirty="0">
                <a:latin typeface="Times New Roman" panose="02020603050405020304" pitchFamily="18" charset="0"/>
                <a:cs typeface="Times New Roman" panose="02020603050405020304" pitchFamily="18" charset="0"/>
              </a:rPr>
              <a:t>?</a:t>
            </a:r>
          </a:p>
          <a:p>
            <a:r>
              <a:rPr lang="en-US" sz="2200" dirty="0" err="1">
                <a:latin typeface="Times New Roman" panose="02020603050405020304" pitchFamily="18" charset="0"/>
                <a:cs typeface="Times New Roman" panose="02020603050405020304" pitchFamily="18" charset="0"/>
              </a:rPr>
              <a:t>Dấu</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thanh</a:t>
            </a:r>
            <a:r>
              <a:rPr lang="en-US" sz="2200" dirty="0">
                <a:latin typeface="Times New Roman" panose="02020603050405020304" pitchFamily="18" charset="0"/>
                <a:cs typeface="Times New Roman" panose="02020603050405020304" pitchFamily="18" charset="0"/>
              </a:rPr>
              <a:t> </a:t>
            </a:r>
            <a:r>
              <a:rPr lang="en-US" sz="2200" dirty="0" err="1">
                <a:latin typeface="Times New Roman" panose="02020603050405020304" pitchFamily="18" charset="0"/>
                <a:cs typeface="Times New Roman" panose="02020603050405020304" pitchFamily="18" charset="0"/>
              </a:rPr>
              <a:t>đặt</a:t>
            </a:r>
            <a:r>
              <a:rPr lang="en-US" sz="2200" dirty="0">
                <a:latin typeface="Times New Roman" panose="02020603050405020304" pitchFamily="18" charset="0"/>
                <a:cs typeface="Times New Roman" panose="02020603050405020304" pitchFamily="18" charset="0"/>
              </a:rPr>
              <a:t> ở </a:t>
            </a:r>
            <a:r>
              <a:rPr lang="en-US" sz="2200" dirty="0" err="1">
                <a:latin typeface="Times New Roman" panose="02020603050405020304" pitchFamily="18" charset="0"/>
                <a:cs typeface="Times New Roman" panose="02020603050405020304" pitchFamily="18" charset="0"/>
              </a:rPr>
              <a:t>đâu</a:t>
            </a:r>
            <a:r>
              <a:rPr lang="en-US" sz="2200" dirty="0">
                <a:latin typeface="Times New Roman" panose="02020603050405020304" pitchFamily="18" charset="0"/>
                <a:cs typeface="Times New Roman" panose="02020603050405020304" pitchFamily="18" charset="0"/>
              </a:rPr>
              <a:t>?</a:t>
            </a:r>
          </a:p>
        </p:txBody>
      </p:sp>
      <p:sp>
        <p:nvSpPr>
          <p:cNvPr id="39" name="Arrow: Down 38">
            <a:extLst>
              <a:ext uri="{FF2B5EF4-FFF2-40B4-BE49-F238E27FC236}">
                <a16:creationId xmlns:a16="http://schemas.microsoft.com/office/drawing/2014/main" id="{0D166B37-B368-4BBB-B3C0-465E5494ED1E}"/>
              </a:ext>
            </a:extLst>
          </p:cNvPr>
          <p:cNvSpPr/>
          <p:nvPr/>
        </p:nvSpPr>
        <p:spPr>
          <a:xfrm>
            <a:off x="6498076" y="2877167"/>
            <a:ext cx="289931" cy="469093"/>
          </a:xfrm>
          <a:prstGeom prst="downArrow">
            <a:avLst/>
          </a:prstGeom>
          <a:solidFill>
            <a:schemeClr val="accent4">
              <a:lumMod val="20000"/>
              <a:lumOff val="8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91183948-9AD5-45F1-AFD1-980869FBF66D}"/>
              </a:ext>
            </a:extLst>
          </p:cNvPr>
          <p:cNvSpPr txBox="1"/>
          <p:nvPr/>
        </p:nvSpPr>
        <p:spPr>
          <a:xfrm>
            <a:off x="5225644" y="3531044"/>
            <a:ext cx="2923581" cy="1323439"/>
          </a:xfrm>
          <a:prstGeom prst="rect">
            <a:avLst/>
          </a:prstGeom>
          <a:noFill/>
        </p:spPr>
        <p:txBody>
          <a:bodyPr wrap="square" rtlCol="0">
            <a:spAutoFit/>
          </a:bodyPr>
          <a:lstStyle/>
          <a:p>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ea typeface="Times New Roman" panose="02020603050405020304" pitchFamily="18" charset="0"/>
                <a:cs typeface="Times New Roman" panose="02020603050405020304" pitchFamily="18" charset="0"/>
              </a:rPr>
              <a:t>Khoảng cách giữa các chữ là 1 con chữ o. </a:t>
            </a:r>
            <a:endParaRPr lang="en-US" sz="20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ea typeface="Times New Roman" panose="02020603050405020304" pitchFamily="18" charset="0"/>
                <a:cs typeface="Times New Roman" panose="02020603050405020304" pitchFamily="18" charset="0"/>
              </a:rPr>
              <a:t>Dấu huyền đặt</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vi-VN" sz="2000" dirty="0">
                <a:latin typeface="Times New Roman" panose="02020603050405020304" pitchFamily="18" charset="0"/>
                <a:ea typeface="Times New Roman" panose="02020603050405020304" pitchFamily="18" charset="0"/>
                <a:cs typeface="Times New Roman" panose="02020603050405020304" pitchFamily="18" charset="0"/>
              </a:rPr>
              <a:t> chữ ư, dấu sắc đặt trên chữ i.</a:t>
            </a:r>
            <a:endParaRPr lang="en-US" sz="2000" dirty="0">
              <a:effectLst/>
              <a:latin typeface=".VnTime"/>
              <a:ea typeface="Times New Roman" panose="02020603050405020304" pitchFamily="18" charset="0"/>
              <a:cs typeface="Times New Roman" panose="02020603050405020304" pitchFamily="18" charset="0"/>
            </a:endParaRPr>
          </a:p>
        </p:txBody>
      </p:sp>
      <p:grpSp>
        <p:nvGrpSpPr>
          <p:cNvPr id="41" name="Group 40">
            <a:extLst>
              <a:ext uri="{FF2B5EF4-FFF2-40B4-BE49-F238E27FC236}">
                <a16:creationId xmlns:a16="http://schemas.microsoft.com/office/drawing/2014/main" id="{0ADBF109-F5D1-4C65-9BBA-8675E5040EFE}"/>
              </a:ext>
            </a:extLst>
          </p:cNvPr>
          <p:cNvGrpSpPr/>
          <p:nvPr/>
        </p:nvGrpSpPr>
        <p:grpSpPr>
          <a:xfrm rot="16200000">
            <a:off x="5100190" y="3480833"/>
            <a:ext cx="536659" cy="497121"/>
            <a:chOff x="7612566" y="3417228"/>
            <a:chExt cx="536659" cy="580312"/>
          </a:xfrm>
        </p:grpSpPr>
        <p:cxnSp>
          <p:nvCxnSpPr>
            <p:cNvPr id="42" name="Straight Connector 41">
              <a:extLst>
                <a:ext uri="{FF2B5EF4-FFF2-40B4-BE49-F238E27FC236}">
                  <a16:creationId xmlns:a16="http://schemas.microsoft.com/office/drawing/2014/main" id="{460B7E1D-B89A-4AC6-9D0B-FFF96ACCA829}"/>
                </a:ext>
              </a:extLst>
            </p:cNvPr>
            <p:cNvCxnSpPr>
              <a:cxnSpLocks/>
            </p:cNvCxnSpPr>
            <p:nvPr/>
          </p:nvCxnSpPr>
          <p:spPr>
            <a:xfrm>
              <a:off x="7612566" y="3417228"/>
              <a:ext cx="536659"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4AE49ED-8659-463E-BD86-CBB15A4F2E87}"/>
                </a:ext>
              </a:extLst>
            </p:cNvPr>
            <p:cNvCxnSpPr>
              <a:cxnSpLocks/>
            </p:cNvCxnSpPr>
            <p:nvPr/>
          </p:nvCxnSpPr>
          <p:spPr>
            <a:xfrm>
              <a:off x="8146909" y="3417228"/>
              <a:ext cx="0" cy="580312"/>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5E37177A-6650-42D6-99EA-3FA4A200E085}"/>
              </a:ext>
            </a:extLst>
          </p:cNvPr>
          <p:cNvGrpSpPr/>
          <p:nvPr/>
        </p:nvGrpSpPr>
        <p:grpSpPr>
          <a:xfrm rot="5400000">
            <a:off x="7709667" y="4390423"/>
            <a:ext cx="536659" cy="497121"/>
            <a:chOff x="7612566" y="3417228"/>
            <a:chExt cx="536659" cy="580312"/>
          </a:xfrm>
        </p:grpSpPr>
        <p:cxnSp>
          <p:nvCxnSpPr>
            <p:cNvPr id="48" name="Straight Connector 47">
              <a:extLst>
                <a:ext uri="{FF2B5EF4-FFF2-40B4-BE49-F238E27FC236}">
                  <a16:creationId xmlns:a16="http://schemas.microsoft.com/office/drawing/2014/main" id="{9756665D-D33D-4066-9B35-1826B6B8E2B0}"/>
                </a:ext>
              </a:extLst>
            </p:cNvPr>
            <p:cNvCxnSpPr>
              <a:cxnSpLocks/>
            </p:cNvCxnSpPr>
            <p:nvPr/>
          </p:nvCxnSpPr>
          <p:spPr>
            <a:xfrm>
              <a:off x="7612566" y="3417228"/>
              <a:ext cx="536659"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E9EC191-DD1A-441A-A097-9E7A11DCE123}"/>
                </a:ext>
              </a:extLst>
            </p:cNvPr>
            <p:cNvCxnSpPr>
              <a:cxnSpLocks/>
            </p:cNvCxnSpPr>
            <p:nvPr/>
          </p:nvCxnSpPr>
          <p:spPr>
            <a:xfrm>
              <a:off x="8146909" y="3417228"/>
              <a:ext cx="0" cy="580312"/>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65182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750"/>
                                        <p:tgtEl>
                                          <p:spTgt spid="18"/>
                                        </p:tgtEl>
                                      </p:cBhvr>
                                    </p:animEffect>
                                    <p:anim calcmode="lin" valueType="num">
                                      <p:cBhvr>
                                        <p:cTn id="8" dur="750" fill="hold"/>
                                        <p:tgtEl>
                                          <p:spTgt spid="18"/>
                                        </p:tgtEl>
                                        <p:attrNameLst>
                                          <p:attrName>ppt_x</p:attrName>
                                        </p:attrNameLst>
                                      </p:cBhvr>
                                      <p:tavLst>
                                        <p:tav tm="0">
                                          <p:val>
                                            <p:strVal val="#ppt_x"/>
                                          </p:val>
                                        </p:tav>
                                        <p:tav tm="100000">
                                          <p:val>
                                            <p:strVal val="#ppt_x"/>
                                          </p:val>
                                        </p:tav>
                                      </p:tavLst>
                                    </p:anim>
                                    <p:anim calcmode="lin" valueType="num">
                                      <p:cBhvr>
                                        <p:cTn id="9" dur="75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750"/>
                                        <p:tgtEl>
                                          <p:spTgt spid="19"/>
                                        </p:tgtEl>
                                      </p:cBhvr>
                                    </p:animEffect>
                                    <p:anim calcmode="lin" valueType="num">
                                      <p:cBhvr>
                                        <p:cTn id="13" dur="750" fill="hold"/>
                                        <p:tgtEl>
                                          <p:spTgt spid="19"/>
                                        </p:tgtEl>
                                        <p:attrNameLst>
                                          <p:attrName>ppt_x</p:attrName>
                                        </p:attrNameLst>
                                      </p:cBhvr>
                                      <p:tavLst>
                                        <p:tav tm="0">
                                          <p:val>
                                            <p:strVal val="#ppt_x"/>
                                          </p:val>
                                        </p:tav>
                                        <p:tav tm="100000">
                                          <p:val>
                                            <p:strVal val="#ppt_x"/>
                                          </p:val>
                                        </p:tav>
                                      </p:tavLst>
                                    </p:anim>
                                    <p:anim calcmode="lin" valueType="num">
                                      <p:cBhvr>
                                        <p:cTn id="14" dur="75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750"/>
                                        <p:tgtEl>
                                          <p:spTgt spid="20"/>
                                        </p:tgtEl>
                                      </p:cBhvr>
                                    </p:animEffect>
                                    <p:anim calcmode="lin" valueType="num">
                                      <p:cBhvr>
                                        <p:cTn id="18" dur="750" fill="hold"/>
                                        <p:tgtEl>
                                          <p:spTgt spid="20"/>
                                        </p:tgtEl>
                                        <p:attrNameLst>
                                          <p:attrName>ppt_x</p:attrName>
                                        </p:attrNameLst>
                                      </p:cBhvr>
                                      <p:tavLst>
                                        <p:tav tm="0">
                                          <p:val>
                                            <p:strVal val="#ppt_x"/>
                                          </p:val>
                                        </p:tav>
                                        <p:tav tm="100000">
                                          <p:val>
                                            <p:strVal val="#ppt_x"/>
                                          </p:val>
                                        </p:tav>
                                      </p:tavLst>
                                    </p:anim>
                                    <p:anim calcmode="lin" valueType="num">
                                      <p:cBhvr>
                                        <p:cTn id="19" dur="75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500"/>
                                        <p:tgtEl>
                                          <p:spTgt spid="21"/>
                                        </p:tgtEl>
                                      </p:cBhvr>
                                    </p:animEffect>
                                  </p:childTnLst>
                                </p:cTn>
                              </p:par>
                            </p:childTnLst>
                          </p:cTn>
                        </p:par>
                        <p:par>
                          <p:cTn id="25" fill="hold">
                            <p:stCondLst>
                              <p:cond delay="500"/>
                            </p:stCondLst>
                            <p:childTnLst>
                              <p:par>
                                <p:cTn id="26" presetID="14" presetClass="entr" presetSubtype="10"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randombar(horizontal)">
                                      <p:cBhvr>
                                        <p:cTn id="28" dur="500"/>
                                        <p:tgtEl>
                                          <p:spTgt spid="22"/>
                                        </p:tgtEl>
                                      </p:cBhvr>
                                    </p:animEffect>
                                  </p:childTnLst>
                                </p:cTn>
                              </p:par>
                              <p:par>
                                <p:cTn id="29" presetID="14" presetClass="entr" presetSubtype="1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randombar(horizontal)">
                                      <p:cBhvr>
                                        <p:cTn id="31" dur="500"/>
                                        <p:tgtEl>
                                          <p:spTgt spid="6"/>
                                        </p:tgtEl>
                                      </p:cBhvr>
                                    </p:animEffect>
                                  </p:childTnLst>
                                </p:cTn>
                              </p:par>
                              <p:par>
                                <p:cTn id="32" presetID="14" presetClass="entr" presetSubtype="10" fill="hold"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randombar(horizontal)">
                                      <p:cBhvr>
                                        <p:cTn id="34" dur="500"/>
                                        <p:tgtEl>
                                          <p:spTgt spid="33"/>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8"/>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9"/>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20"/>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22"/>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33"/>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grpId="0" nodeType="click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fade">
                                      <p:cBhvr>
                                        <p:cTn id="55" dur="750"/>
                                        <p:tgtEl>
                                          <p:spTgt spid="36"/>
                                        </p:tgtEl>
                                      </p:cBhvr>
                                    </p:animEffect>
                                    <p:anim calcmode="lin" valueType="num">
                                      <p:cBhvr>
                                        <p:cTn id="56" dur="750" fill="hold"/>
                                        <p:tgtEl>
                                          <p:spTgt spid="36"/>
                                        </p:tgtEl>
                                        <p:attrNameLst>
                                          <p:attrName>ppt_x</p:attrName>
                                        </p:attrNameLst>
                                      </p:cBhvr>
                                      <p:tavLst>
                                        <p:tav tm="0">
                                          <p:val>
                                            <p:strVal val="#ppt_x"/>
                                          </p:val>
                                        </p:tav>
                                        <p:tav tm="100000">
                                          <p:val>
                                            <p:strVal val="#ppt_x"/>
                                          </p:val>
                                        </p:tav>
                                      </p:tavLst>
                                    </p:anim>
                                    <p:anim calcmode="lin" valueType="num">
                                      <p:cBhvr>
                                        <p:cTn id="57" dur="750" fill="hold"/>
                                        <p:tgtEl>
                                          <p:spTgt spid="36"/>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37"/>
                                        </p:tgtEl>
                                        <p:attrNameLst>
                                          <p:attrName>style.visibility</p:attrName>
                                        </p:attrNameLst>
                                      </p:cBhvr>
                                      <p:to>
                                        <p:strVal val="visible"/>
                                      </p:to>
                                    </p:set>
                                    <p:animEffect transition="in" filter="fade">
                                      <p:cBhvr>
                                        <p:cTn id="60" dur="750"/>
                                        <p:tgtEl>
                                          <p:spTgt spid="37"/>
                                        </p:tgtEl>
                                      </p:cBhvr>
                                    </p:animEffect>
                                    <p:anim calcmode="lin" valueType="num">
                                      <p:cBhvr>
                                        <p:cTn id="61" dur="750" fill="hold"/>
                                        <p:tgtEl>
                                          <p:spTgt spid="37"/>
                                        </p:tgtEl>
                                        <p:attrNameLst>
                                          <p:attrName>ppt_x</p:attrName>
                                        </p:attrNameLst>
                                      </p:cBhvr>
                                      <p:tavLst>
                                        <p:tav tm="0">
                                          <p:val>
                                            <p:strVal val="#ppt_x"/>
                                          </p:val>
                                        </p:tav>
                                        <p:tav tm="100000">
                                          <p:val>
                                            <p:strVal val="#ppt_x"/>
                                          </p:val>
                                        </p:tav>
                                      </p:tavLst>
                                    </p:anim>
                                    <p:anim calcmode="lin" valueType="num">
                                      <p:cBhvr>
                                        <p:cTn id="62" dur="750" fill="hold"/>
                                        <p:tgtEl>
                                          <p:spTgt spid="37"/>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750"/>
                                        <p:tgtEl>
                                          <p:spTgt spid="38"/>
                                        </p:tgtEl>
                                      </p:cBhvr>
                                    </p:animEffect>
                                    <p:anim calcmode="lin" valueType="num">
                                      <p:cBhvr>
                                        <p:cTn id="66" dur="750" fill="hold"/>
                                        <p:tgtEl>
                                          <p:spTgt spid="38"/>
                                        </p:tgtEl>
                                        <p:attrNameLst>
                                          <p:attrName>ppt_x</p:attrName>
                                        </p:attrNameLst>
                                      </p:cBhvr>
                                      <p:tavLst>
                                        <p:tav tm="0">
                                          <p:val>
                                            <p:strVal val="#ppt_x"/>
                                          </p:val>
                                        </p:tav>
                                        <p:tav tm="100000">
                                          <p:val>
                                            <p:strVal val="#ppt_x"/>
                                          </p:val>
                                        </p:tav>
                                      </p:tavLst>
                                    </p:anim>
                                    <p:anim calcmode="lin" valueType="num">
                                      <p:cBhvr>
                                        <p:cTn id="67" dur="75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grpId="0" nodeType="click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up)">
                                      <p:cBhvr>
                                        <p:cTn id="72" dur="500"/>
                                        <p:tgtEl>
                                          <p:spTgt spid="39"/>
                                        </p:tgtEl>
                                      </p:cBhvr>
                                    </p:animEffect>
                                  </p:childTnLst>
                                </p:cTn>
                              </p:par>
                            </p:childTnLst>
                          </p:cTn>
                        </p:par>
                        <p:par>
                          <p:cTn id="73" fill="hold">
                            <p:stCondLst>
                              <p:cond delay="500"/>
                            </p:stCondLst>
                            <p:childTnLst>
                              <p:par>
                                <p:cTn id="74" presetID="14" presetClass="entr" presetSubtype="10"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randombar(horizontal)">
                                      <p:cBhvr>
                                        <p:cTn id="76" dur="500"/>
                                        <p:tgtEl>
                                          <p:spTgt spid="40"/>
                                        </p:tgtEl>
                                      </p:cBhvr>
                                    </p:animEffect>
                                  </p:childTnLst>
                                </p:cTn>
                              </p:par>
                              <p:par>
                                <p:cTn id="77" presetID="14" presetClass="entr" presetSubtype="10" fill="hold"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randombar(horizontal)">
                                      <p:cBhvr>
                                        <p:cTn id="79" dur="500"/>
                                        <p:tgtEl>
                                          <p:spTgt spid="41"/>
                                        </p:tgtEl>
                                      </p:cBhvr>
                                    </p:animEffect>
                                  </p:childTnLst>
                                </p:cTn>
                              </p:par>
                              <p:par>
                                <p:cTn id="80" presetID="14" presetClass="entr" presetSubtype="10" fill="hold"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randombar(horizontal)">
                                      <p:cBhvr>
                                        <p:cTn id="8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9" grpId="1" animBg="1"/>
      <p:bldP spid="20" grpId="0"/>
      <p:bldP spid="20" grpId="1"/>
      <p:bldP spid="21" grpId="0" animBg="1"/>
      <p:bldP spid="21" grpId="1" animBg="1"/>
      <p:bldP spid="22" grpId="0"/>
      <p:bldP spid="22" grpId="1"/>
      <p:bldP spid="36" grpId="0" animBg="1"/>
      <p:bldP spid="37" grpId="0" animBg="1"/>
      <p:bldP spid="38" grpId="0"/>
      <p:bldP spid="39" grpId="0" animBg="1"/>
      <p:bldP spid="4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192" name="Google Shape;734;p33">
            <a:extLst>
              <a:ext uri="{FF2B5EF4-FFF2-40B4-BE49-F238E27FC236}">
                <a16:creationId xmlns:a16="http://schemas.microsoft.com/office/drawing/2014/main" id="{3E83B7AA-72BF-4293-85B1-0072BC91939F}"/>
              </a:ext>
            </a:extLst>
          </p:cNvPr>
          <p:cNvSpPr txBox="1">
            <a:spLocks/>
          </p:cNvSpPr>
          <p:nvPr/>
        </p:nvSpPr>
        <p:spPr>
          <a:xfrm>
            <a:off x="713225" y="539500"/>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None/>
              <a:defRPr sz="1600" b="0" i="0" u="none" strike="noStrike" cap="none">
                <a:solidFill>
                  <a:srgbClr val="242424"/>
                </a:solidFill>
                <a:latin typeface="Prompt"/>
                <a:ea typeface="Prompt"/>
                <a:cs typeface="Prompt"/>
                <a:sym typeface="Prompt"/>
              </a:defRPr>
            </a:lvl1pPr>
            <a:lvl2pPr marL="914400" marR="0" lvl="1"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2pPr>
            <a:lvl3pPr marL="1371600" marR="0" lvl="2"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3pPr>
            <a:lvl4pPr marL="1828800" marR="0" lvl="3"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4pPr>
            <a:lvl5pPr marL="2286000" marR="0" lvl="4"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5pPr>
            <a:lvl6pPr marL="2743200" marR="0" lvl="5"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6pPr>
            <a:lvl7pPr marL="3200400" marR="0" lvl="6"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7pPr>
            <a:lvl8pPr marL="3657600" marR="0" lvl="7"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8pPr>
            <a:lvl9pPr marL="4114800" marR="0" lvl="8"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9pPr>
          </a:lstStyle>
          <a:p>
            <a:pPr marL="0" indent="0"/>
            <a:r>
              <a:rPr lang="en-US" sz="2800" dirty="0">
                <a:latin typeface="Times New Roman" panose="02020603050405020304" pitchFamily="18" charset="0"/>
                <a:cs typeface="Times New Roman" panose="02020603050405020304" pitchFamily="18" charset="0"/>
              </a:rPr>
              <a:t>3. </a:t>
            </a:r>
            <a:r>
              <a:rPr lang="en-US" sz="2800" dirty="0" err="1">
                <a:latin typeface="Times New Roman" panose="02020603050405020304" pitchFamily="18" charset="0"/>
                <a:cs typeface="Times New Roman" panose="02020603050405020304" pitchFamily="18" charset="0"/>
              </a:rPr>
              <a:t>Luyện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endParaRPr lang="en-US" sz="2800" dirty="0">
              <a:latin typeface="Times New Roman" panose="02020603050405020304" pitchFamily="18" charset="0"/>
              <a:cs typeface="Times New Roman" panose="02020603050405020304" pitchFamily="18" charset="0"/>
            </a:endParaRPr>
          </a:p>
        </p:txBody>
      </p:sp>
      <p:grpSp>
        <p:nvGrpSpPr>
          <p:cNvPr id="2" name="Group 1">
            <a:extLst>
              <a:ext uri="{FF2B5EF4-FFF2-40B4-BE49-F238E27FC236}">
                <a16:creationId xmlns:a16="http://schemas.microsoft.com/office/drawing/2014/main" id="{25C3C55A-C7E2-4185-8C7B-06D59C444788}"/>
              </a:ext>
            </a:extLst>
          </p:cNvPr>
          <p:cNvGrpSpPr/>
          <p:nvPr/>
        </p:nvGrpSpPr>
        <p:grpSpPr>
          <a:xfrm>
            <a:off x="1437124" y="1325718"/>
            <a:ext cx="6073074" cy="1808100"/>
            <a:chOff x="-959151" y="1447253"/>
            <a:chExt cx="6073074" cy="1808100"/>
          </a:xfrm>
        </p:grpSpPr>
        <p:grpSp>
          <p:nvGrpSpPr>
            <p:cNvPr id="185" name="Group 184">
              <a:extLst>
                <a:ext uri="{FF2B5EF4-FFF2-40B4-BE49-F238E27FC236}">
                  <a16:creationId xmlns:a16="http://schemas.microsoft.com/office/drawing/2014/main" id="{D2422813-0DC7-4BC0-9FFC-5656CB5BD020}"/>
                </a:ext>
              </a:extLst>
            </p:cNvPr>
            <p:cNvGrpSpPr/>
            <p:nvPr/>
          </p:nvGrpSpPr>
          <p:grpSpPr>
            <a:xfrm>
              <a:off x="-959151" y="1447253"/>
              <a:ext cx="6073074" cy="1808100"/>
              <a:chOff x="2236520" y="1612800"/>
              <a:chExt cx="4606974" cy="2484000"/>
            </a:xfrm>
          </p:grpSpPr>
          <p:sp>
            <p:nvSpPr>
              <p:cNvPr id="186" name="Rectangle 185">
                <a:extLst>
                  <a:ext uri="{FF2B5EF4-FFF2-40B4-BE49-F238E27FC236}">
                    <a16:creationId xmlns:a16="http://schemas.microsoft.com/office/drawing/2014/main" id="{7A9529BC-B1E9-4B85-B045-C7771BBA95A9}"/>
                  </a:ext>
                </a:extLst>
              </p:cNvPr>
              <p:cNvSpPr/>
              <p:nvPr/>
            </p:nvSpPr>
            <p:spPr>
              <a:xfrm>
                <a:off x="2236520" y="1612800"/>
                <a:ext cx="4606974" cy="248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TextBox 188">
                <a:extLst>
                  <a:ext uri="{FF2B5EF4-FFF2-40B4-BE49-F238E27FC236}">
                    <a16:creationId xmlns:a16="http://schemas.microsoft.com/office/drawing/2014/main" id="{FF6351F4-EF9D-4A41-9313-648E94A6FFCB}"/>
                  </a:ext>
                </a:extLst>
              </p:cNvPr>
              <p:cNvSpPr txBox="1"/>
              <p:nvPr/>
            </p:nvSpPr>
            <p:spPr>
              <a:xfrm>
                <a:off x="2627975" y="2135028"/>
                <a:ext cx="3888001" cy="634244"/>
              </a:xfrm>
              <a:prstGeom prst="rect">
                <a:avLst/>
              </a:prstGeom>
              <a:noFill/>
            </p:spPr>
            <p:txBody>
              <a:bodyPr wrap="square" rtlCol="0">
                <a:spAutoFit/>
              </a:bodyPr>
              <a:lstStyle/>
              <a:p>
                <a:r>
                  <a:rPr lang="en-US" sz="2400" dirty="0" err="1">
                    <a:solidFill>
                      <a:schemeClr val="accent1">
                        <a:lumMod val="75000"/>
                      </a:schemeClr>
                    </a:solidFill>
                    <a:latin typeface="HP001 4 hàng" panose="020B0603050302020204" pitchFamily="34" charset="0"/>
                  </a:rPr>
                  <a:t>ȁȁȁȁȁȁȁȁȁȁ</a:t>
                </a:r>
                <a:endParaRPr lang="en-US" sz="2400" dirty="0">
                  <a:solidFill>
                    <a:schemeClr val="accent1">
                      <a:lumMod val="75000"/>
                    </a:schemeClr>
                  </a:solidFill>
                  <a:latin typeface="HP001 4 hàng" panose="020B0603050302020204" pitchFamily="34" charset="0"/>
                </a:endParaRPr>
              </a:p>
            </p:txBody>
          </p:sp>
          <p:sp>
            <p:nvSpPr>
              <p:cNvPr id="188" name="TextBox 187">
                <a:extLst>
                  <a:ext uri="{FF2B5EF4-FFF2-40B4-BE49-F238E27FC236}">
                    <a16:creationId xmlns:a16="http://schemas.microsoft.com/office/drawing/2014/main" id="{074E4E15-5067-4E6B-BC65-5AF6FDC31D1A}"/>
                  </a:ext>
                </a:extLst>
              </p:cNvPr>
              <p:cNvSpPr txBox="1"/>
              <p:nvPr/>
            </p:nvSpPr>
            <p:spPr>
              <a:xfrm>
                <a:off x="3199633" y="2156545"/>
                <a:ext cx="2753084" cy="602532"/>
              </a:xfrm>
              <a:prstGeom prst="rect">
                <a:avLst/>
              </a:prstGeom>
              <a:noFill/>
            </p:spPr>
            <p:txBody>
              <a:bodyPr wrap="square" rtlCol="0">
                <a:spAutoFit/>
              </a:bodyPr>
              <a:lstStyle/>
              <a:p>
                <a:r>
                  <a:rPr lang="en-US" sz="2250" b="1" dirty="0">
                    <a:latin typeface="HP001 4 hàng" panose="020B0603050302020204" pitchFamily="34" charset="0"/>
                  </a:rPr>
                  <a:t>Anh </a:t>
                </a:r>
                <a:r>
                  <a:rPr lang="en-US" sz="2250" b="1" dirty="0" err="1">
                    <a:latin typeface="HP001 4 hàng" panose="020B0603050302020204" pitchFamily="34" charset="0"/>
                  </a:rPr>
                  <a:t>em</a:t>
                </a:r>
                <a:r>
                  <a:rPr lang="en-US" sz="2250" b="1" dirty="0">
                    <a:latin typeface="HP001 4 hàng" panose="020B0603050302020204" pitchFamily="34" charset="0"/>
                  </a:rPr>
                  <a:t> </a:t>
                </a:r>
                <a:r>
                  <a:rPr lang="en-US" sz="2250" b="1" dirty="0" err="1">
                    <a:latin typeface="HP001 4 hàng" panose="020B0603050302020204" pitchFamily="34" charset="0"/>
                  </a:rPr>
                  <a:t>như</a:t>
                </a:r>
                <a:r>
                  <a:rPr lang="en-US" sz="2250" b="1" dirty="0">
                    <a:latin typeface="HP001 4 hàng" panose="020B0603050302020204" pitchFamily="34" charset="0"/>
                  </a:rPr>
                  <a:t> </a:t>
                </a:r>
                <a:r>
                  <a:rPr lang="en-US" sz="2250" b="1" dirty="0" err="1">
                    <a:latin typeface="HP001 4 hàng" panose="020B0603050302020204" pitchFamily="34" charset="0"/>
                  </a:rPr>
                  <a:t>thể</a:t>
                </a:r>
                <a:r>
                  <a:rPr lang="en-US" sz="2250" b="1" dirty="0">
                    <a:latin typeface="HP001 4 hàng" panose="020B0603050302020204" pitchFamily="34" charset="0"/>
                  </a:rPr>
                  <a:t> </a:t>
                </a:r>
                <a:r>
                  <a:rPr lang="en-US" sz="2250" b="1" dirty="0" err="1">
                    <a:latin typeface="HP001 4 hàng" panose="020B0603050302020204" pitchFamily="34" charset="0"/>
                  </a:rPr>
                  <a:t>chân</a:t>
                </a:r>
                <a:r>
                  <a:rPr lang="en-US" sz="2250" b="1" dirty="0">
                    <a:latin typeface="HP001 4 hàng" panose="020B0603050302020204" pitchFamily="34" charset="0"/>
                  </a:rPr>
                  <a:t> </a:t>
                </a:r>
                <a:r>
                  <a:rPr lang="en-US" sz="2250" b="1" dirty="0" err="1">
                    <a:latin typeface="HP001 4 hàng" panose="020B0603050302020204" pitchFamily="34" charset="0"/>
                  </a:rPr>
                  <a:t>tay</a:t>
                </a:r>
                <a:endParaRPr lang="en-US" sz="2250" b="1" dirty="0">
                  <a:latin typeface="HP001 4 hàng" panose="020B0603050302020204" pitchFamily="34" charset="0"/>
                </a:endParaRPr>
              </a:p>
            </p:txBody>
          </p:sp>
        </p:grpSp>
        <p:sp>
          <p:nvSpPr>
            <p:cNvPr id="30" name="TextBox 29">
              <a:extLst>
                <a:ext uri="{FF2B5EF4-FFF2-40B4-BE49-F238E27FC236}">
                  <a16:creationId xmlns:a16="http://schemas.microsoft.com/office/drawing/2014/main" id="{A2B7CD22-6A1A-4544-92A8-C425A6A315A7}"/>
                </a:ext>
              </a:extLst>
            </p:cNvPr>
            <p:cNvSpPr txBox="1"/>
            <p:nvPr/>
          </p:nvSpPr>
          <p:spPr>
            <a:xfrm>
              <a:off x="-443121" y="2319773"/>
              <a:ext cx="5125299" cy="461665"/>
            </a:xfrm>
            <a:prstGeom prst="rect">
              <a:avLst/>
            </a:prstGeom>
            <a:noFill/>
          </p:spPr>
          <p:txBody>
            <a:bodyPr wrap="square" rtlCol="0">
              <a:spAutoFit/>
            </a:bodyPr>
            <a:lstStyle/>
            <a:p>
              <a:r>
                <a:rPr lang="en-US" sz="2400" dirty="0" err="1">
                  <a:solidFill>
                    <a:schemeClr val="accent1">
                      <a:lumMod val="75000"/>
                    </a:schemeClr>
                  </a:solidFill>
                  <a:latin typeface="HP001 4 hàng" panose="020B0603050302020204" pitchFamily="34" charset="0"/>
                </a:rPr>
                <a:t>ȁȁȁȁȁȁȁȁȁȁ</a:t>
              </a:r>
              <a:endParaRPr lang="en-US" sz="2400" dirty="0">
                <a:solidFill>
                  <a:schemeClr val="accent1">
                    <a:lumMod val="75000"/>
                  </a:schemeClr>
                </a:solidFill>
                <a:latin typeface="HP001 4 hàng" panose="020B0603050302020204" pitchFamily="34" charset="0"/>
              </a:endParaRPr>
            </a:p>
          </p:txBody>
        </p:sp>
        <p:sp>
          <p:nvSpPr>
            <p:cNvPr id="31" name="TextBox 30">
              <a:extLst>
                <a:ext uri="{FF2B5EF4-FFF2-40B4-BE49-F238E27FC236}">
                  <a16:creationId xmlns:a16="http://schemas.microsoft.com/office/drawing/2014/main" id="{163FA9B8-0FE6-43E0-8A6B-77272A91FDC8}"/>
                </a:ext>
              </a:extLst>
            </p:cNvPr>
            <p:cNvSpPr txBox="1"/>
            <p:nvPr/>
          </p:nvSpPr>
          <p:spPr>
            <a:xfrm>
              <a:off x="-180610" y="2334107"/>
              <a:ext cx="4787292" cy="438582"/>
            </a:xfrm>
            <a:prstGeom prst="rect">
              <a:avLst/>
            </a:prstGeom>
            <a:noFill/>
          </p:spPr>
          <p:txBody>
            <a:bodyPr wrap="square" rtlCol="0">
              <a:spAutoFit/>
            </a:bodyPr>
            <a:lstStyle/>
            <a:p>
              <a:r>
                <a:rPr lang="en-US" sz="2250" b="1" dirty="0" err="1">
                  <a:latin typeface="HP001 4 hàng" panose="020B0603050302020204" pitchFamily="34" charset="0"/>
                </a:rPr>
                <a:t>Rách</a:t>
              </a:r>
              <a:r>
                <a:rPr lang="en-US" sz="2250" b="1" dirty="0">
                  <a:latin typeface="HP001 4 hàng" panose="020B0603050302020204" pitchFamily="34" charset="0"/>
                </a:rPr>
                <a:t> </a:t>
              </a:r>
              <a:r>
                <a:rPr lang="en-US" sz="2250" b="1" dirty="0" err="1">
                  <a:latin typeface="HP001 4 hàng" panose="020B0603050302020204" pitchFamily="34" charset="0"/>
                </a:rPr>
                <a:t>lành</a:t>
              </a:r>
              <a:r>
                <a:rPr lang="en-US" sz="2250" b="1" dirty="0">
                  <a:latin typeface="HP001 4 hàng" panose="020B0603050302020204" pitchFamily="34" charset="0"/>
                </a:rPr>
                <a:t> </a:t>
              </a:r>
              <a:r>
                <a:rPr lang="en-US" sz="2250" b="1" dirty="0" err="1">
                  <a:latin typeface="HP001 4 hàng" panose="020B0603050302020204" pitchFamily="34" charset="0"/>
                </a:rPr>
                <a:t>đùm</a:t>
              </a:r>
              <a:r>
                <a:rPr lang="en-US" sz="2250" b="1" dirty="0">
                  <a:latin typeface="HP001 4 hàng" panose="020B0603050302020204" pitchFamily="34" charset="0"/>
                </a:rPr>
                <a:t> </a:t>
              </a:r>
              <a:r>
                <a:rPr lang="en-US" sz="2250" b="1" dirty="0" err="1">
                  <a:latin typeface="HP001 4 hàng" panose="020B0603050302020204" pitchFamily="34" charset="0"/>
                </a:rPr>
                <a:t>bọc</a:t>
              </a:r>
              <a:r>
                <a:rPr lang="en-US" sz="2250" b="1" dirty="0">
                  <a:latin typeface="HP001 4 hàng" panose="020B0603050302020204" pitchFamily="34" charset="0"/>
                </a:rPr>
                <a:t>, </a:t>
              </a:r>
              <a:r>
                <a:rPr lang="en-US" sz="2250" b="1" dirty="0" err="1">
                  <a:latin typeface="HP001 4 hàng" panose="020B0603050302020204" pitchFamily="34" charset="0"/>
                </a:rPr>
                <a:t>dở</a:t>
              </a:r>
              <a:r>
                <a:rPr lang="en-US" sz="2250" b="1" dirty="0">
                  <a:latin typeface="HP001 4 hàng" panose="020B0603050302020204" pitchFamily="34" charset="0"/>
                </a:rPr>
                <a:t> hay </a:t>
              </a:r>
              <a:r>
                <a:rPr lang="en-US" sz="2250" b="1" dirty="0" err="1">
                  <a:latin typeface="HP001 4 hàng" panose="020B0603050302020204" pitchFamily="34" charset="0"/>
                </a:rPr>
                <a:t>đỡ</a:t>
              </a:r>
              <a:r>
                <a:rPr lang="en-US" sz="2250" b="1" dirty="0">
                  <a:latin typeface="HP001 4 hàng" panose="020B0603050302020204" pitchFamily="34" charset="0"/>
                </a:rPr>
                <a:t> </a:t>
              </a:r>
              <a:r>
                <a:rPr lang="en-US" sz="2250" b="1" dirty="0" err="1">
                  <a:latin typeface="HP001 4 hàng" panose="020B0603050302020204" pitchFamily="34" charset="0"/>
                </a:rPr>
                <a:t>đần</a:t>
              </a:r>
              <a:r>
                <a:rPr lang="en-US" sz="2250" b="1" dirty="0">
                  <a:latin typeface="HP001 4 hàng" panose="020B0603050302020204" pitchFamily="34" charset="0"/>
                </a:rPr>
                <a:t>.</a:t>
              </a:r>
            </a:p>
          </p:txBody>
        </p:sp>
      </p:grpSp>
      <p:sp>
        <p:nvSpPr>
          <p:cNvPr id="3" name="TextBox 2">
            <a:extLst>
              <a:ext uri="{FF2B5EF4-FFF2-40B4-BE49-F238E27FC236}">
                <a16:creationId xmlns:a16="http://schemas.microsoft.com/office/drawing/2014/main" id="{38FB204C-4CC0-44E0-8D60-A0ABA344AD7C}"/>
              </a:ext>
            </a:extLst>
          </p:cNvPr>
          <p:cNvSpPr txBox="1"/>
          <p:nvPr/>
        </p:nvSpPr>
        <p:spPr>
          <a:xfrm>
            <a:off x="1572773" y="3347336"/>
            <a:ext cx="6073075" cy="861774"/>
          </a:xfrm>
          <a:prstGeom prst="rect">
            <a:avLst/>
          </a:prstGeom>
          <a:noFill/>
        </p:spPr>
        <p:txBody>
          <a:bodyPr wrap="square" rtlCol="0">
            <a:spAutoFit/>
          </a:bodyPr>
          <a:lstStyle/>
          <a:p>
            <a:r>
              <a:rPr lang="nl-NL" sz="1800" dirty="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rPr>
              <a:t>A</a:t>
            </a:r>
            <a:r>
              <a:rPr lang="nl-NL" sz="1800" dirty="0">
                <a:solidFill>
                  <a:srgbClr val="002060"/>
                </a:solidFill>
                <a:effectLst/>
                <a:latin typeface="Times New Roman" panose="02020603050405020304" pitchFamily="18" charset="0"/>
                <a:ea typeface="Times New Roman" panose="02020603050405020304" pitchFamily="18" charset="0"/>
                <a:cs typeface="Times New Roman" panose="02020603050405020304" pitchFamily="18" charset="0"/>
              </a:rPr>
              <a:t>nh em trong gia đình gắn bó với nhau như chân tay, lúc nào cũng phải yêu thương, đùm bọc lẫn nhau.</a:t>
            </a:r>
            <a:endParaRPr lang="en-US" sz="1800" dirty="0">
              <a:solidFill>
                <a:srgbClr val="002060"/>
              </a:solidFill>
              <a:effectLst/>
              <a:latin typeface=".VnTime"/>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3692335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fade">
                                      <p:cBhvr>
                                        <p:cTn id="7" dur="500"/>
                                        <p:tgtEl>
                                          <p:spTgt spid="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192" name="Google Shape;734;p33">
            <a:extLst>
              <a:ext uri="{FF2B5EF4-FFF2-40B4-BE49-F238E27FC236}">
                <a16:creationId xmlns:a16="http://schemas.microsoft.com/office/drawing/2014/main" id="{3E83B7AA-72BF-4293-85B1-0072BC91939F}"/>
              </a:ext>
            </a:extLst>
          </p:cNvPr>
          <p:cNvSpPr txBox="1">
            <a:spLocks/>
          </p:cNvSpPr>
          <p:nvPr/>
        </p:nvSpPr>
        <p:spPr>
          <a:xfrm>
            <a:off x="713225" y="539500"/>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None/>
              <a:defRPr sz="1600" b="0" i="0" u="none" strike="noStrike" cap="none">
                <a:solidFill>
                  <a:srgbClr val="242424"/>
                </a:solidFill>
                <a:latin typeface="Prompt"/>
                <a:ea typeface="Prompt"/>
                <a:cs typeface="Prompt"/>
                <a:sym typeface="Prompt"/>
              </a:defRPr>
            </a:lvl1pPr>
            <a:lvl2pPr marL="914400" marR="0" lvl="1"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2pPr>
            <a:lvl3pPr marL="1371600" marR="0" lvl="2"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3pPr>
            <a:lvl4pPr marL="1828800" marR="0" lvl="3"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4pPr>
            <a:lvl5pPr marL="2286000" marR="0" lvl="4"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5pPr>
            <a:lvl6pPr marL="2743200" marR="0" lvl="5"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6pPr>
            <a:lvl7pPr marL="3200400" marR="0" lvl="6"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7pPr>
            <a:lvl8pPr marL="3657600" marR="0" lvl="7"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8pPr>
            <a:lvl9pPr marL="4114800" marR="0" lvl="8"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9pPr>
          </a:lstStyle>
          <a:p>
            <a:pPr marL="0" indent="0"/>
            <a:r>
              <a:rPr lang="en-US" sz="2800" dirty="0">
                <a:latin typeface="Times New Roman" panose="02020603050405020304" pitchFamily="18" charset="0"/>
                <a:cs typeface="Times New Roman" panose="02020603050405020304" pitchFamily="18" charset="0"/>
              </a:rPr>
              <a:t>3. </a:t>
            </a:r>
            <a:r>
              <a:rPr lang="en-US" sz="2800" dirty="0" err="1">
                <a:latin typeface="Times New Roman" panose="02020603050405020304" pitchFamily="18" charset="0"/>
                <a:cs typeface="Times New Roman" panose="02020603050405020304" pitchFamily="18" charset="0"/>
              </a:rPr>
              <a:t>Luyện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endParaRPr lang="en-US" sz="2800" dirty="0">
              <a:latin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id="{1098D8E6-A5CB-40D4-8510-8365F3AD9B3B}"/>
              </a:ext>
            </a:extLst>
          </p:cNvPr>
          <p:cNvSpPr txBox="1"/>
          <p:nvPr/>
        </p:nvSpPr>
        <p:spPr>
          <a:xfrm>
            <a:off x="1946587" y="3732316"/>
            <a:ext cx="4389357" cy="430887"/>
          </a:xfrm>
          <a:prstGeom prst="rect">
            <a:avLst/>
          </a:prstGeom>
          <a:noFill/>
        </p:spPr>
        <p:txBody>
          <a:bodyPr wrap="square" rtlCol="0">
            <a:spAutoFit/>
          </a:bodyPr>
          <a:lstStyle/>
          <a:p>
            <a:r>
              <a:rPr lang="en-US" sz="2200" dirty="0" err="1">
                <a:solidFill>
                  <a:schemeClr val="accent1">
                    <a:lumMod val="50000"/>
                  </a:schemeClr>
                </a:solidFill>
                <a:latin typeface="Times New Roman" panose="02020603050405020304" pitchFamily="18" charset="0"/>
                <a:cs typeface="Times New Roman" panose="02020603050405020304" pitchFamily="18" charset="0"/>
              </a:rPr>
              <a:t>Các</a:t>
            </a:r>
            <a:r>
              <a:rPr lang="en-US" sz="2200" dirty="0">
                <a:solidFill>
                  <a:schemeClr val="accent1">
                    <a:lumMod val="50000"/>
                  </a:schemeClr>
                </a:solidFill>
                <a:latin typeface="Times New Roman" panose="02020603050405020304" pitchFamily="18" charset="0"/>
                <a:cs typeface="Times New Roman" panose="02020603050405020304" pitchFamily="18" charset="0"/>
              </a:rPr>
              <a:t> con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chữ</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có</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độ</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cao</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như</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thế</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nào</a:t>
            </a:r>
            <a:r>
              <a:rPr lang="en-US" sz="2200" dirty="0">
                <a:solidFill>
                  <a:schemeClr val="accent1">
                    <a:lumMod val="50000"/>
                  </a:schemeClr>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id="{FE60B686-9233-4691-9E74-1AA67C9C824A}"/>
              </a:ext>
            </a:extLst>
          </p:cNvPr>
          <p:cNvSpPr txBox="1"/>
          <p:nvPr/>
        </p:nvSpPr>
        <p:spPr>
          <a:xfrm>
            <a:off x="1946587" y="3612707"/>
            <a:ext cx="4506597" cy="1015663"/>
          </a:xfrm>
          <a:prstGeom prst="rect">
            <a:avLst/>
          </a:prstGeom>
          <a:noFill/>
        </p:spPr>
        <p:txBody>
          <a:bodyPr wrap="square" rtlCol="0">
            <a:spAutoFit/>
          </a:bodyPr>
          <a:lstStyle/>
          <a:p>
            <a:r>
              <a:rPr lang="pt-BR" sz="2000" dirty="0">
                <a:solidFill>
                  <a:schemeClr val="accent4">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Chữ hoa A, R</a:t>
            </a:r>
            <a:r>
              <a:rPr lang="pt-BR"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chữ </a:t>
            </a:r>
            <a:r>
              <a:rPr lang="pt-BR" sz="2000" dirty="0">
                <a:solidFill>
                  <a:schemeClr val="accent4">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 và y cao 2,5 ô ly. </a:t>
            </a:r>
          </a:p>
          <a:p>
            <a:r>
              <a:rPr lang="pt-BR"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Chữ d và đ cao 2 ô ly.</a:t>
            </a:r>
            <a:endParaRPr lang="pt-BR" sz="2000" dirty="0">
              <a:solidFill>
                <a:schemeClr val="accent4">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r>
              <a:rPr lang="pt-BR" sz="2000" dirty="0">
                <a:solidFill>
                  <a:schemeClr val="accent4">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Các chữ còn lại cao 1 ô ly.</a:t>
            </a:r>
            <a:endParaRPr lang="en-US" sz="2000" dirty="0">
              <a:solidFill>
                <a:schemeClr val="accent4">
                  <a:lumMod val="75000"/>
                </a:schemeClr>
              </a:solidFill>
              <a:effectLst/>
              <a:latin typeface=".VnTime"/>
              <a:ea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a16="http://schemas.microsoft.com/office/drawing/2014/main" id="{62698C9B-4CD9-4385-9504-92EFC688B11B}"/>
              </a:ext>
            </a:extLst>
          </p:cNvPr>
          <p:cNvSpPr txBox="1"/>
          <p:nvPr/>
        </p:nvSpPr>
        <p:spPr>
          <a:xfrm>
            <a:off x="1953154" y="4285441"/>
            <a:ext cx="5012469" cy="430887"/>
          </a:xfrm>
          <a:prstGeom prst="rect">
            <a:avLst/>
          </a:prstGeom>
          <a:noFill/>
        </p:spPr>
        <p:txBody>
          <a:bodyPr wrap="square" rtlCol="0">
            <a:spAutoFit/>
          </a:bodyPr>
          <a:lstStyle/>
          <a:p>
            <a:r>
              <a:rPr lang="en-US" sz="2200" dirty="0" err="1">
                <a:solidFill>
                  <a:schemeClr val="accent1">
                    <a:lumMod val="50000"/>
                  </a:schemeClr>
                </a:solidFill>
                <a:latin typeface="Times New Roman" panose="02020603050405020304" pitchFamily="18" charset="0"/>
                <a:cs typeface="Times New Roman" panose="02020603050405020304" pitchFamily="18" charset="0"/>
              </a:rPr>
              <a:t>Khoảng</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cách</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giữa</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các</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chữ</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viết</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thế</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nào</a:t>
            </a:r>
            <a:r>
              <a:rPr lang="en-US" sz="2200" dirty="0">
                <a:solidFill>
                  <a:schemeClr val="accent1">
                    <a:lumMod val="50000"/>
                  </a:schemeClr>
                </a:solidFill>
                <a:latin typeface="Times New Roman" panose="02020603050405020304" pitchFamily="18" charset="0"/>
                <a:cs typeface="Times New Roman" panose="02020603050405020304" pitchFamily="18" charset="0"/>
              </a:rPr>
              <a:t>?</a:t>
            </a:r>
          </a:p>
        </p:txBody>
      </p:sp>
      <p:sp>
        <p:nvSpPr>
          <p:cNvPr id="40" name="TextBox 39">
            <a:extLst>
              <a:ext uri="{FF2B5EF4-FFF2-40B4-BE49-F238E27FC236}">
                <a16:creationId xmlns:a16="http://schemas.microsoft.com/office/drawing/2014/main" id="{91183948-9AD5-45F1-AFD1-980869FBF66D}"/>
              </a:ext>
            </a:extLst>
          </p:cNvPr>
          <p:cNvSpPr txBox="1"/>
          <p:nvPr/>
        </p:nvSpPr>
        <p:spPr>
          <a:xfrm>
            <a:off x="1946587" y="4628238"/>
            <a:ext cx="5109418" cy="400110"/>
          </a:xfrm>
          <a:prstGeom prst="rect">
            <a:avLst/>
          </a:prstGeom>
          <a:noFill/>
        </p:spPr>
        <p:txBody>
          <a:bodyPr wrap="square" rtlCol="0">
            <a:spAutoFit/>
          </a:bodyPr>
          <a:lstStyle/>
          <a:p>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Khoảng cách giữa các chữ </a:t>
            </a:r>
            <a:r>
              <a:rPr lang="en-US" sz="2000" dirty="0" err="1">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vi-VN"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1 con chữ </a:t>
            </a:r>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o.</a:t>
            </a:r>
            <a:r>
              <a:rPr lang="vi-VN" sz="20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2" name="Group 1">
            <a:extLst>
              <a:ext uri="{FF2B5EF4-FFF2-40B4-BE49-F238E27FC236}">
                <a16:creationId xmlns:a16="http://schemas.microsoft.com/office/drawing/2014/main" id="{25C3C55A-C7E2-4185-8C7B-06D59C444788}"/>
              </a:ext>
            </a:extLst>
          </p:cNvPr>
          <p:cNvGrpSpPr/>
          <p:nvPr/>
        </p:nvGrpSpPr>
        <p:grpSpPr>
          <a:xfrm>
            <a:off x="1437124" y="1325718"/>
            <a:ext cx="6073074" cy="1808100"/>
            <a:chOff x="-959151" y="1447253"/>
            <a:chExt cx="6073074" cy="1808100"/>
          </a:xfrm>
        </p:grpSpPr>
        <p:grpSp>
          <p:nvGrpSpPr>
            <p:cNvPr id="185" name="Group 184">
              <a:extLst>
                <a:ext uri="{FF2B5EF4-FFF2-40B4-BE49-F238E27FC236}">
                  <a16:creationId xmlns:a16="http://schemas.microsoft.com/office/drawing/2014/main" id="{D2422813-0DC7-4BC0-9FFC-5656CB5BD020}"/>
                </a:ext>
              </a:extLst>
            </p:cNvPr>
            <p:cNvGrpSpPr/>
            <p:nvPr/>
          </p:nvGrpSpPr>
          <p:grpSpPr>
            <a:xfrm>
              <a:off x="-959151" y="1447253"/>
              <a:ext cx="6073074" cy="1808100"/>
              <a:chOff x="2236520" y="1612800"/>
              <a:chExt cx="4606974" cy="2484000"/>
            </a:xfrm>
          </p:grpSpPr>
          <p:sp>
            <p:nvSpPr>
              <p:cNvPr id="186" name="Rectangle 185">
                <a:extLst>
                  <a:ext uri="{FF2B5EF4-FFF2-40B4-BE49-F238E27FC236}">
                    <a16:creationId xmlns:a16="http://schemas.microsoft.com/office/drawing/2014/main" id="{7A9529BC-B1E9-4B85-B045-C7771BBA95A9}"/>
                  </a:ext>
                </a:extLst>
              </p:cNvPr>
              <p:cNvSpPr/>
              <p:nvPr/>
            </p:nvSpPr>
            <p:spPr>
              <a:xfrm>
                <a:off x="2236520" y="1612800"/>
                <a:ext cx="4606974" cy="248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TextBox 188">
                <a:extLst>
                  <a:ext uri="{FF2B5EF4-FFF2-40B4-BE49-F238E27FC236}">
                    <a16:creationId xmlns:a16="http://schemas.microsoft.com/office/drawing/2014/main" id="{FF6351F4-EF9D-4A41-9313-648E94A6FFCB}"/>
                  </a:ext>
                </a:extLst>
              </p:cNvPr>
              <p:cNvSpPr txBox="1"/>
              <p:nvPr/>
            </p:nvSpPr>
            <p:spPr>
              <a:xfrm>
                <a:off x="2627975" y="2135028"/>
                <a:ext cx="3888001" cy="634244"/>
              </a:xfrm>
              <a:prstGeom prst="rect">
                <a:avLst/>
              </a:prstGeom>
              <a:noFill/>
            </p:spPr>
            <p:txBody>
              <a:bodyPr wrap="square" rtlCol="0">
                <a:spAutoFit/>
              </a:bodyPr>
              <a:lstStyle/>
              <a:p>
                <a:r>
                  <a:rPr lang="en-US" sz="2400" dirty="0" err="1">
                    <a:solidFill>
                      <a:schemeClr val="accent1">
                        <a:lumMod val="75000"/>
                      </a:schemeClr>
                    </a:solidFill>
                    <a:latin typeface="HP001 4 hàng" panose="020B0603050302020204" pitchFamily="34" charset="0"/>
                  </a:rPr>
                  <a:t>ȁȁȁȁȁȁȁȁȁȁ</a:t>
                </a:r>
                <a:endParaRPr lang="en-US" sz="2400" dirty="0">
                  <a:solidFill>
                    <a:schemeClr val="accent1">
                      <a:lumMod val="75000"/>
                    </a:schemeClr>
                  </a:solidFill>
                  <a:latin typeface="HP001 4 hàng" panose="020B0603050302020204" pitchFamily="34" charset="0"/>
                </a:endParaRPr>
              </a:p>
            </p:txBody>
          </p:sp>
          <p:sp>
            <p:nvSpPr>
              <p:cNvPr id="188" name="TextBox 187">
                <a:extLst>
                  <a:ext uri="{FF2B5EF4-FFF2-40B4-BE49-F238E27FC236}">
                    <a16:creationId xmlns:a16="http://schemas.microsoft.com/office/drawing/2014/main" id="{074E4E15-5067-4E6B-BC65-5AF6FDC31D1A}"/>
                  </a:ext>
                </a:extLst>
              </p:cNvPr>
              <p:cNvSpPr txBox="1"/>
              <p:nvPr/>
            </p:nvSpPr>
            <p:spPr>
              <a:xfrm>
                <a:off x="3199633" y="2156545"/>
                <a:ext cx="2753084" cy="602532"/>
              </a:xfrm>
              <a:prstGeom prst="rect">
                <a:avLst/>
              </a:prstGeom>
              <a:noFill/>
            </p:spPr>
            <p:txBody>
              <a:bodyPr wrap="square" rtlCol="0">
                <a:spAutoFit/>
              </a:bodyPr>
              <a:lstStyle/>
              <a:p>
                <a:r>
                  <a:rPr lang="en-US" sz="2250" b="1" dirty="0">
                    <a:latin typeface="HP001 4 hàng" panose="020B0603050302020204" pitchFamily="34" charset="0"/>
                  </a:rPr>
                  <a:t>Anh </a:t>
                </a:r>
                <a:r>
                  <a:rPr lang="en-US" sz="2250" b="1" dirty="0" err="1">
                    <a:latin typeface="HP001 4 hàng" panose="020B0603050302020204" pitchFamily="34" charset="0"/>
                  </a:rPr>
                  <a:t>em</a:t>
                </a:r>
                <a:r>
                  <a:rPr lang="en-US" sz="2250" b="1" dirty="0">
                    <a:latin typeface="HP001 4 hàng" panose="020B0603050302020204" pitchFamily="34" charset="0"/>
                  </a:rPr>
                  <a:t> </a:t>
                </a:r>
                <a:r>
                  <a:rPr lang="en-US" sz="2250" b="1" dirty="0" err="1">
                    <a:latin typeface="HP001 4 hàng" panose="020B0603050302020204" pitchFamily="34" charset="0"/>
                  </a:rPr>
                  <a:t>như</a:t>
                </a:r>
                <a:r>
                  <a:rPr lang="en-US" sz="2250" b="1" dirty="0">
                    <a:latin typeface="HP001 4 hàng" panose="020B0603050302020204" pitchFamily="34" charset="0"/>
                  </a:rPr>
                  <a:t> </a:t>
                </a:r>
                <a:r>
                  <a:rPr lang="en-US" sz="2250" b="1" dirty="0" err="1">
                    <a:latin typeface="HP001 4 hàng" panose="020B0603050302020204" pitchFamily="34" charset="0"/>
                  </a:rPr>
                  <a:t>thể</a:t>
                </a:r>
                <a:r>
                  <a:rPr lang="en-US" sz="2250" b="1" dirty="0">
                    <a:latin typeface="HP001 4 hàng" panose="020B0603050302020204" pitchFamily="34" charset="0"/>
                  </a:rPr>
                  <a:t> </a:t>
                </a:r>
                <a:r>
                  <a:rPr lang="en-US" sz="2250" b="1" dirty="0" err="1">
                    <a:latin typeface="HP001 4 hàng" panose="020B0603050302020204" pitchFamily="34" charset="0"/>
                  </a:rPr>
                  <a:t>chân</a:t>
                </a:r>
                <a:r>
                  <a:rPr lang="en-US" sz="2250" b="1" dirty="0">
                    <a:latin typeface="HP001 4 hàng" panose="020B0603050302020204" pitchFamily="34" charset="0"/>
                  </a:rPr>
                  <a:t> </a:t>
                </a:r>
                <a:r>
                  <a:rPr lang="en-US" sz="2250" b="1" dirty="0" err="1">
                    <a:latin typeface="HP001 4 hàng" panose="020B0603050302020204" pitchFamily="34" charset="0"/>
                  </a:rPr>
                  <a:t>tay</a:t>
                </a:r>
                <a:endParaRPr lang="en-US" sz="2250" b="1" dirty="0">
                  <a:latin typeface="HP001 4 hàng" panose="020B0603050302020204" pitchFamily="34" charset="0"/>
                </a:endParaRPr>
              </a:p>
            </p:txBody>
          </p:sp>
        </p:grpSp>
        <p:sp>
          <p:nvSpPr>
            <p:cNvPr id="30" name="TextBox 29">
              <a:extLst>
                <a:ext uri="{FF2B5EF4-FFF2-40B4-BE49-F238E27FC236}">
                  <a16:creationId xmlns:a16="http://schemas.microsoft.com/office/drawing/2014/main" id="{A2B7CD22-6A1A-4544-92A8-C425A6A315A7}"/>
                </a:ext>
              </a:extLst>
            </p:cNvPr>
            <p:cNvSpPr txBox="1"/>
            <p:nvPr/>
          </p:nvSpPr>
          <p:spPr>
            <a:xfrm>
              <a:off x="-443121" y="2319773"/>
              <a:ext cx="5125299" cy="461665"/>
            </a:xfrm>
            <a:prstGeom prst="rect">
              <a:avLst/>
            </a:prstGeom>
            <a:noFill/>
          </p:spPr>
          <p:txBody>
            <a:bodyPr wrap="square" rtlCol="0">
              <a:spAutoFit/>
            </a:bodyPr>
            <a:lstStyle/>
            <a:p>
              <a:r>
                <a:rPr lang="en-US" sz="2400" dirty="0" err="1">
                  <a:solidFill>
                    <a:schemeClr val="accent1">
                      <a:lumMod val="75000"/>
                    </a:schemeClr>
                  </a:solidFill>
                  <a:latin typeface="HP001 4 hàng" panose="020B0603050302020204" pitchFamily="34" charset="0"/>
                </a:rPr>
                <a:t>ȁȁȁȁȁȁȁȁȁȁ</a:t>
              </a:r>
              <a:endParaRPr lang="en-US" sz="2400" dirty="0">
                <a:solidFill>
                  <a:schemeClr val="accent1">
                    <a:lumMod val="75000"/>
                  </a:schemeClr>
                </a:solidFill>
                <a:latin typeface="HP001 4 hàng" panose="020B0603050302020204" pitchFamily="34" charset="0"/>
              </a:endParaRPr>
            </a:p>
          </p:txBody>
        </p:sp>
        <p:sp>
          <p:nvSpPr>
            <p:cNvPr id="31" name="TextBox 30">
              <a:extLst>
                <a:ext uri="{FF2B5EF4-FFF2-40B4-BE49-F238E27FC236}">
                  <a16:creationId xmlns:a16="http://schemas.microsoft.com/office/drawing/2014/main" id="{163FA9B8-0FE6-43E0-8A6B-77272A91FDC8}"/>
                </a:ext>
              </a:extLst>
            </p:cNvPr>
            <p:cNvSpPr txBox="1"/>
            <p:nvPr/>
          </p:nvSpPr>
          <p:spPr>
            <a:xfrm>
              <a:off x="-180610" y="2334107"/>
              <a:ext cx="4787292" cy="438582"/>
            </a:xfrm>
            <a:prstGeom prst="rect">
              <a:avLst/>
            </a:prstGeom>
            <a:noFill/>
          </p:spPr>
          <p:txBody>
            <a:bodyPr wrap="square" rtlCol="0">
              <a:spAutoFit/>
            </a:bodyPr>
            <a:lstStyle/>
            <a:p>
              <a:r>
                <a:rPr lang="en-US" sz="2250" b="1" dirty="0" err="1">
                  <a:latin typeface="HP001 4 hàng" panose="020B0603050302020204" pitchFamily="34" charset="0"/>
                </a:rPr>
                <a:t>Rách</a:t>
              </a:r>
              <a:r>
                <a:rPr lang="en-US" sz="2250" b="1" dirty="0">
                  <a:latin typeface="HP001 4 hàng" panose="020B0603050302020204" pitchFamily="34" charset="0"/>
                </a:rPr>
                <a:t> </a:t>
              </a:r>
              <a:r>
                <a:rPr lang="en-US" sz="2250" b="1" dirty="0" err="1">
                  <a:latin typeface="HP001 4 hàng" panose="020B0603050302020204" pitchFamily="34" charset="0"/>
                </a:rPr>
                <a:t>lành</a:t>
              </a:r>
              <a:r>
                <a:rPr lang="en-US" sz="2250" b="1" dirty="0">
                  <a:latin typeface="HP001 4 hàng" panose="020B0603050302020204" pitchFamily="34" charset="0"/>
                </a:rPr>
                <a:t> </a:t>
              </a:r>
              <a:r>
                <a:rPr lang="en-US" sz="2250" b="1" dirty="0" err="1">
                  <a:latin typeface="HP001 4 hàng" panose="020B0603050302020204" pitchFamily="34" charset="0"/>
                </a:rPr>
                <a:t>đùm</a:t>
              </a:r>
              <a:r>
                <a:rPr lang="en-US" sz="2250" b="1" dirty="0">
                  <a:latin typeface="HP001 4 hàng" panose="020B0603050302020204" pitchFamily="34" charset="0"/>
                </a:rPr>
                <a:t> </a:t>
              </a:r>
              <a:r>
                <a:rPr lang="en-US" sz="2250" b="1" dirty="0" err="1">
                  <a:latin typeface="HP001 4 hàng" panose="020B0603050302020204" pitchFamily="34" charset="0"/>
                </a:rPr>
                <a:t>bọc</a:t>
              </a:r>
              <a:r>
                <a:rPr lang="en-US" sz="2250" b="1" dirty="0">
                  <a:latin typeface="HP001 4 hàng" panose="020B0603050302020204" pitchFamily="34" charset="0"/>
                </a:rPr>
                <a:t>, </a:t>
              </a:r>
              <a:r>
                <a:rPr lang="en-US" sz="2250" b="1" dirty="0" err="1">
                  <a:latin typeface="HP001 4 hàng" panose="020B0603050302020204" pitchFamily="34" charset="0"/>
                </a:rPr>
                <a:t>dở</a:t>
              </a:r>
              <a:r>
                <a:rPr lang="en-US" sz="2250" b="1" dirty="0">
                  <a:latin typeface="HP001 4 hàng" panose="020B0603050302020204" pitchFamily="34" charset="0"/>
                </a:rPr>
                <a:t> hay </a:t>
              </a:r>
              <a:r>
                <a:rPr lang="en-US" sz="2250" b="1" dirty="0" err="1">
                  <a:latin typeface="HP001 4 hàng" panose="020B0603050302020204" pitchFamily="34" charset="0"/>
                </a:rPr>
                <a:t>đỡ</a:t>
              </a:r>
              <a:r>
                <a:rPr lang="en-US" sz="2250" b="1" dirty="0">
                  <a:latin typeface="HP001 4 hàng" panose="020B0603050302020204" pitchFamily="34" charset="0"/>
                </a:rPr>
                <a:t> </a:t>
              </a:r>
              <a:r>
                <a:rPr lang="en-US" sz="2250" b="1" dirty="0" err="1">
                  <a:latin typeface="HP001 4 hàng" panose="020B0603050302020204" pitchFamily="34" charset="0"/>
                </a:rPr>
                <a:t>đần</a:t>
              </a:r>
              <a:r>
                <a:rPr lang="en-US" sz="2250" b="1" dirty="0">
                  <a:latin typeface="HP001 4 hàng" panose="020B0603050302020204" pitchFamily="34" charset="0"/>
                </a:rPr>
                <a:t>.</a:t>
              </a:r>
            </a:p>
          </p:txBody>
        </p:sp>
      </p:grpSp>
      <p:sp>
        <p:nvSpPr>
          <p:cNvPr id="44" name="TextBox 43">
            <a:extLst>
              <a:ext uri="{FF2B5EF4-FFF2-40B4-BE49-F238E27FC236}">
                <a16:creationId xmlns:a16="http://schemas.microsoft.com/office/drawing/2014/main" id="{F944592E-038F-4B66-8955-4C1DB4B502EE}"/>
              </a:ext>
            </a:extLst>
          </p:cNvPr>
          <p:cNvSpPr txBox="1"/>
          <p:nvPr/>
        </p:nvSpPr>
        <p:spPr>
          <a:xfrm>
            <a:off x="1946587" y="3196081"/>
            <a:ext cx="4826044" cy="430887"/>
          </a:xfrm>
          <a:prstGeom prst="rect">
            <a:avLst/>
          </a:prstGeom>
          <a:noFill/>
        </p:spPr>
        <p:txBody>
          <a:bodyPr wrap="square" rtlCol="0">
            <a:spAutoFit/>
          </a:bodyPr>
          <a:lstStyle/>
          <a:p>
            <a:r>
              <a:rPr lang="en-US" sz="2200" dirty="0" err="1">
                <a:solidFill>
                  <a:schemeClr val="accent1">
                    <a:lumMod val="50000"/>
                  </a:schemeClr>
                </a:solidFill>
                <a:latin typeface="Times New Roman" panose="02020603050405020304" pitchFamily="18" charset="0"/>
                <a:cs typeface="Times New Roman" panose="02020603050405020304" pitchFamily="18" charset="0"/>
              </a:rPr>
              <a:t>Những</a:t>
            </a:r>
            <a:r>
              <a:rPr lang="en-US" sz="2200" dirty="0">
                <a:solidFill>
                  <a:schemeClr val="accent1">
                    <a:lumMod val="50000"/>
                  </a:schemeClr>
                </a:solidFill>
                <a:latin typeface="Times New Roman" panose="02020603050405020304" pitchFamily="18" charset="0"/>
                <a:cs typeface="Times New Roman" panose="02020603050405020304" pitchFamily="18" charset="0"/>
              </a:rPr>
              <a:t> con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chữ</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nào</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trong</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câu</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viết</a:t>
            </a:r>
            <a:r>
              <a:rPr lang="en-US" sz="2200" dirty="0">
                <a:solidFill>
                  <a:schemeClr val="accent1">
                    <a:lumMod val="50000"/>
                  </a:schemeClr>
                </a:solidFill>
                <a:latin typeface="Times New Roman" panose="02020603050405020304" pitchFamily="18" charset="0"/>
                <a:cs typeface="Times New Roman" panose="02020603050405020304" pitchFamily="18" charset="0"/>
              </a:rPr>
              <a:t> </a:t>
            </a:r>
            <a:r>
              <a:rPr lang="en-US" sz="2200" dirty="0" err="1">
                <a:solidFill>
                  <a:schemeClr val="accent1">
                    <a:lumMod val="50000"/>
                  </a:schemeClr>
                </a:solidFill>
                <a:latin typeface="Times New Roman" panose="02020603050405020304" pitchFamily="18" charset="0"/>
                <a:cs typeface="Times New Roman" panose="02020603050405020304" pitchFamily="18" charset="0"/>
              </a:rPr>
              <a:t>hoa</a:t>
            </a:r>
            <a:r>
              <a:rPr lang="en-US" sz="2200" dirty="0">
                <a:solidFill>
                  <a:schemeClr val="accent1">
                    <a:lumMod val="50000"/>
                  </a:schemeClr>
                </a:solidFill>
                <a:latin typeface="Times New Roman" panose="02020603050405020304" pitchFamily="18" charset="0"/>
                <a:cs typeface="Times New Roman" panose="02020603050405020304" pitchFamily="18" charset="0"/>
              </a:rPr>
              <a:t>?</a:t>
            </a:r>
          </a:p>
        </p:txBody>
      </p:sp>
      <p:sp>
        <p:nvSpPr>
          <p:cNvPr id="15" name="TextBox 14">
            <a:extLst>
              <a:ext uri="{FF2B5EF4-FFF2-40B4-BE49-F238E27FC236}">
                <a16:creationId xmlns:a16="http://schemas.microsoft.com/office/drawing/2014/main" id="{6347B27D-B2B6-42F8-89F2-10D9C9DCA058}"/>
              </a:ext>
            </a:extLst>
          </p:cNvPr>
          <p:cNvSpPr txBox="1"/>
          <p:nvPr/>
        </p:nvSpPr>
        <p:spPr>
          <a:xfrm>
            <a:off x="1953154" y="3228759"/>
            <a:ext cx="2881722" cy="400110"/>
          </a:xfrm>
          <a:prstGeom prst="rect">
            <a:avLst/>
          </a:prstGeom>
          <a:noFill/>
        </p:spPr>
        <p:txBody>
          <a:bodyPr wrap="square" rtlCol="0">
            <a:spAutoFit/>
          </a:bodyPr>
          <a:lstStyle/>
          <a:p>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Chữ</a:t>
            </a:r>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A, R </a:t>
            </a:r>
            <a:r>
              <a:rPr lang="en-US" sz="2000" dirty="0" err="1">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000" dirty="0">
                <a:solidFill>
                  <a:schemeClr val="accent4">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a:t>
            </a:r>
            <a:r>
              <a:rPr lang="vi-VN" sz="20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0609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fade">
                                      <p:cBhvr>
                                        <p:cTn id="7" dur="500"/>
                                        <p:tgtEl>
                                          <p:spTgt spid="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par>
                                <p:cTn id="13" presetID="47"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750"/>
                                        <p:tgtEl>
                                          <p:spTgt spid="20"/>
                                        </p:tgtEl>
                                      </p:cBhvr>
                                    </p:animEffect>
                                    <p:anim calcmode="lin" valueType="num">
                                      <p:cBhvr>
                                        <p:cTn id="16" dur="750" fill="hold"/>
                                        <p:tgtEl>
                                          <p:spTgt spid="20"/>
                                        </p:tgtEl>
                                        <p:attrNameLst>
                                          <p:attrName>ppt_x</p:attrName>
                                        </p:attrNameLst>
                                      </p:cBhvr>
                                      <p:tavLst>
                                        <p:tav tm="0">
                                          <p:val>
                                            <p:strVal val="#ppt_x"/>
                                          </p:val>
                                        </p:tav>
                                        <p:tav tm="100000">
                                          <p:val>
                                            <p:strVal val="#ppt_x"/>
                                          </p:val>
                                        </p:tav>
                                      </p:tavLst>
                                    </p:anim>
                                    <p:anim calcmode="lin" valueType="num">
                                      <p:cBhvr>
                                        <p:cTn id="17" dur="750" fill="hold"/>
                                        <p:tgtEl>
                                          <p:spTgt spid="20"/>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750"/>
                                        <p:tgtEl>
                                          <p:spTgt spid="44"/>
                                        </p:tgtEl>
                                      </p:cBhvr>
                                    </p:animEffect>
                                    <p:anim calcmode="lin" valueType="num">
                                      <p:cBhvr>
                                        <p:cTn id="21" dur="750" fill="hold"/>
                                        <p:tgtEl>
                                          <p:spTgt spid="44"/>
                                        </p:tgtEl>
                                        <p:attrNameLst>
                                          <p:attrName>ppt_x</p:attrName>
                                        </p:attrNameLst>
                                      </p:cBhvr>
                                      <p:tavLst>
                                        <p:tav tm="0">
                                          <p:val>
                                            <p:strVal val="#ppt_x"/>
                                          </p:val>
                                        </p:tav>
                                        <p:tav tm="100000">
                                          <p:val>
                                            <p:strVal val="#ppt_x"/>
                                          </p:val>
                                        </p:tav>
                                      </p:tavLst>
                                    </p:anim>
                                    <p:anim calcmode="lin" valueType="num">
                                      <p:cBhvr>
                                        <p:cTn id="22" dur="750" fill="hold"/>
                                        <p:tgtEl>
                                          <p:spTgt spid="44"/>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750"/>
                                        <p:tgtEl>
                                          <p:spTgt spid="38"/>
                                        </p:tgtEl>
                                      </p:cBhvr>
                                    </p:animEffect>
                                    <p:anim calcmode="lin" valueType="num">
                                      <p:cBhvr>
                                        <p:cTn id="26" dur="750" fill="hold"/>
                                        <p:tgtEl>
                                          <p:spTgt spid="38"/>
                                        </p:tgtEl>
                                        <p:attrNameLst>
                                          <p:attrName>ppt_x</p:attrName>
                                        </p:attrNameLst>
                                      </p:cBhvr>
                                      <p:tavLst>
                                        <p:tav tm="0">
                                          <p:val>
                                            <p:strVal val="#ppt_x"/>
                                          </p:val>
                                        </p:tav>
                                        <p:tav tm="100000">
                                          <p:val>
                                            <p:strVal val="#ppt_x"/>
                                          </p:val>
                                        </p:tav>
                                      </p:tavLst>
                                    </p:anim>
                                    <p:anim calcmode="lin" valueType="num">
                                      <p:cBhvr>
                                        <p:cTn id="27" dur="75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20"/>
                                        </p:tgtEl>
                                        <p:attrNameLst>
                                          <p:attrName>style.visibility</p:attrName>
                                        </p:attrNameLst>
                                      </p:cBhvr>
                                      <p:to>
                                        <p:strVal val="hidden"/>
                                      </p:to>
                                    </p:set>
                                  </p:childTnLst>
                                </p:cTn>
                              </p:par>
                              <p:par>
                                <p:cTn id="32" presetID="1" presetClass="exit" presetSubtype="0" fill="hold" grpId="1" nodeType="withEffect">
                                  <p:stCondLst>
                                    <p:cond delay="0"/>
                                  </p:stCondLst>
                                  <p:childTnLst>
                                    <p:set>
                                      <p:cBhvr>
                                        <p:cTn id="33" dur="1" fill="hold">
                                          <p:stCondLst>
                                            <p:cond delay="0"/>
                                          </p:stCondLst>
                                        </p:cTn>
                                        <p:tgtEl>
                                          <p:spTgt spid="44"/>
                                        </p:tgtEl>
                                        <p:attrNameLst>
                                          <p:attrName>style.visibility</p:attrName>
                                        </p:attrNameLst>
                                      </p:cBhvr>
                                      <p:to>
                                        <p:strVal val="hidden"/>
                                      </p:to>
                                    </p:set>
                                  </p:childTnLst>
                                </p:cTn>
                              </p:par>
                              <p:par>
                                <p:cTn id="34" presetID="1" presetClass="exit" presetSubtype="0" fill="hold" grpId="1" nodeType="withEffect">
                                  <p:stCondLst>
                                    <p:cond delay="0"/>
                                  </p:stCondLst>
                                  <p:childTnLst>
                                    <p:set>
                                      <p:cBhvr>
                                        <p:cTn id="35" dur="1" fill="hold">
                                          <p:stCondLst>
                                            <p:cond delay="0"/>
                                          </p:stCondLst>
                                        </p:cTn>
                                        <p:tgtEl>
                                          <p:spTgt spid="38"/>
                                        </p:tgtEl>
                                        <p:attrNameLst>
                                          <p:attrName>style.visibility</p:attrName>
                                        </p:attrNameLst>
                                      </p:cBhvr>
                                      <p:to>
                                        <p:strVal val="hidden"/>
                                      </p:to>
                                    </p:set>
                                  </p:childTnLst>
                                </p:cTn>
                              </p:par>
                              <p:par>
                                <p:cTn id="36" presetID="14" presetClass="entr" presetSubtype="1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randombar(horizontal)">
                                      <p:cBhvr>
                                        <p:cTn id="38" dur="500"/>
                                        <p:tgtEl>
                                          <p:spTgt spid="15"/>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randombar(horizontal)">
                                      <p:cBhvr>
                                        <p:cTn id="41" dur="500"/>
                                        <p:tgtEl>
                                          <p:spTgt spid="22"/>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randombar(horizontal)">
                                      <p:cBhvr>
                                        <p:cTn id="4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 grpId="0"/>
      <p:bldP spid="20" grpId="0"/>
      <p:bldP spid="20" grpId="1"/>
      <p:bldP spid="22" grpId="0"/>
      <p:bldP spid="38" grpId="0"/>
      <p:bldP spid="38" grpId="1"/>
      <p:bldP spid="40" grpId="0"/>
      <p:bldP spid="44" grpId="0"/>
      <p:bldP spid="44" grpId="1"/>
      <p:bldP spid="1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3"/>
        <p:cNvGrpSpPr/>
        <p:nvPr/>
      </p:nvGrpSpPr>
      <p:grpSpPr>
        <a:xfrm>
          <a:off x="0" y="0"/>
          <a:ext cx="0" cy="0"/>
          <a:chOff x="0" y="0"/>
          <a:chExt cx="0" cy="0"/>
        </a:xfrm>
      </p:grpSpPr>
      <p:pic>
        <p:nvPicPr>
          <p:cNvPr id="3" name="Picture 2">
            <a:extLst>
              <a:ext uri="{FF2B5EF4-FFF2-40B4-BE49-F238E27FC236}">
                <a16:creationId xmlns:a16="http://schemas.microsoft.com/office/drawing/2014/main" id="{F082C7F9-284C-4A57-AAAD-AC876379D795}"/>
              </a:ext>
            </a:extLst>
          </p:cNvPr>
          <p:cNvPicPr>
            <a:picLocks noChangeAspect="1"/>
          </p:cNvPicPr>
          <p:nvPr/>
        </p:nvPicPr>
        <p:blipFill>
          <a:blip r:embed="rId3"/>
          <a:stretch>
            <a:fillRect/>
          </a:stretch>
        </p:blipFill>
        <p:spPr>
          <a:xfrm>
            <a:off x="2000250" y="0"/>
            <a:ext cx="5143500" cy="5143500"/>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5" name="Google Shape;615;p30"/>
          <p:cNvSpPr/>
          <p:nvPr/>
        </p:nvSpPr>
        <p:spPr>
          <a:xfrm rot="425666">
            <a:off x="7891902" y="645592"/>
            <a:ext cx="697137" cy="152972"/>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30"/>
          <p:cNvGrpSpPr/>
          <p:nvPr/>
        </p:nvGrpSpPr>
        <p:grpSpPr>
          <a:xfrm>
            <a:off x="8143421" y="618550"/>
            <a:ext cx="194195" cy="143463"/>
            <a:chOff x="4705441" y="434172"/>
            <a:chExt cx="384163" cy="283804"/>
          </a:xfrm>
        </p:grpSpPr>
        <p:sp>
          <p:nvSpPr>
            <p:cNvPr id="617" name="Google Shape;617;p30"/>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0"/>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B4EB91DF-9370-4F07-BFAB-A35AB00C0B00}"/>
              </a:ext>
            </a:extLst>
          </p:cNvPr>
          <p:cNvSpPr>
            <a:spLocks noGrp="1"/>
          </p:cNvSpPr>
          <p:nvPr>
            <p:ph type="title" idx="4294967295"/>
          </p:nvPr>
        </p:nvSpPr>
        <p:spPr>
          <a:xfrm>
            <a:off x="1713167" y="757485"/>
            <a:ext cx="6034088" cy="958850"/>
          </a:xfrm>
        </p:spPr>
        <p:txBody>
          <a:bodyPr>
            <a:prstTxWarp prst="textDoubleWave1">
              <a:avLst/>
            </a:prstTxWarp>
            <a:scene3d>
              <a:camera prst="orthographicFront"/>
              <a:lightRig rig="threePt" dir="t"/>
            </a:scene3d>
            <a:sp3d extrusionH="57150">
              <a:bevelT w="69850" h="38100" prst="cross"/>
            </a:sp3d>
          </a:bodyPr>
          <a:lstStyle/>
          <a:p>
            <a:r>
              <a:rPr lang="en-US" sz="4800" dirty="0">
                <a:solidFill>
                  <a:schemeClr val="accent1"/>
                </a:solidFill>
                <a:latin typeface="Times New Roman" panose="02020603050405020304" pitchFamily="18" charset="0"/>
                <a:cs typeface="Times New Roman" panose="02020603050405020304" pitchFamily="18" charset="0"/>
              </a:rPr>
              <a:t>TẠM BIỆT CÁC CON</a:t>
            </a:r>
          </a:p>
        </p:txBody>
      </p:sp>
      <p:pic>
        <p:nvPicPr>
          <p:cNvPr id="1026" name="Picture 2" descr="Ảnh động tạm biệt cho PowerPoint">
            <a:extLst>
              <a:ext uri="{FF2B5EF4-FFF2-40B4-BE49-F238E27FC236}">
                <a16:creationId xmlns:a16="http://schemas.microsoft.com/office/drawing/2014/main" id="{C85ECBCF-5103-4D2D-882D-C3EB98838DDE}"/>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2043326"/>
            <a:ext cx="4572000" cy="25717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2.5E-6 -2.09877E-6 L 2.5E-6 -0.07222 " pathEditMode="relative" rAng="0" ptsTypes="AA">
                                      <p:cBhvr>
                                        <p:cTn id="6" dur="250" accel="50000" decel="50000" autoRev="1" fill="hold">
                                          <p:stCondLst>
                                            <p:cond delay="0"/>
                                          </p:stCondLst>
                                        </p:cTn>
                                        <p:tgtEl>
                                          <p:spTgt spid="3"/>
                                        </p:tgtEl>
                                        <p:attrNameLst>
                                          <p:attrName>ppt_x</p:attrName>
                                          <p:attrName>ppt_y</p:attrName>
                                        </p:attrNameLst>
                                      </p:cBhvr>
                                      <p:rCtr x="0" y="-3611"/>
                                    </p:animMotion>
                                    <p:animRot by="1500000">
                                      <p:cBhvr>
                                        <p:cTn id="7" dur="125" fill="hold">
                                          <p:stCondLst>
                                            <p:cond delay="0"/>
                                          </p:stCondLst>
                                        </p:cTn>
                                        <p:tgtEl>
                                          <p:spTgt spid="3"/>
                                        </p:tgtEl>
                                        <p:attrNameLst>
                                          <p:attrName>r</p:attrName>
                                        </p:attrNameLst>
                                      </p:cBhvr>
                                    </p:animRot>
                                    <p:animRot by="-1500000">
                                      <p:cBhvr>
                                        <p:cTn id="8" dur="125" fill="hold">
                                          <p:stCondLst>
                                            <p:cond delay="125"/>
                                          </p:stCondLst>
                                        </p:cTn>
                                        <p:tgtEl>
                                          <p:spTgt spid="3"/>
                                        </p:tgtEl>
                                        <p:attrNameLst>
                                          <p:attrName>r</p:attrName>
                                        </p:attrNameLst>
                                      </p:cBhvr>
                                    </p:animRot>
                                    <p:animRot by="-1500000">
                                      <p:cBhvr>
                                        <p:cTn id="9" dur="125" fill="hold">
                                          <p:stCondLst>
                                            <p:cond delay="250"/>
                                          </p:stCondLst>
                                        </p:cTn>
                                        <p:tgtEl>
                                          <p:spTgt spid="3"/>
                                        </p:tgtEl>
                                        <p:attrNameLst>
                                          <p:attrName>r</p:attrName>
                                        </p:attrNameLst>
                                      </p:cBhvr>
                                    </p:animRot>
                                    <p:animRot by="1500000">
                                      <p:cBhvr>
                                        <p:cTn id="10" dur="125" fill="hold">
                                          <p:stCondLst>
                                            <p:cond delay="375"/>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28"/>
        <p:cNvGrpSpPr/>
        <p:nvPr/>
      </p:nvGrpSpPr>
      <p:grpSpPr>
        <a:xfrm>
          <a:off x="0" y="0"/>
          <a:ext cx="0" cy="0"/>
          <a:chOff x="0" y="0"/>
          <a:chExt cx="0" cy="0"/>
        </a:xfrm>
      </p:grpSpPr>
      <p:sp>
        <p:nvSpPr>
          <p:cNvPr id="829" name="Google Shape;829;p34"/>
          <p:cNvSpPr/>
          <p:nvPr/>
        </p:nvSpPr>
        <p:spPr>
          <a:xfrm>
            <a:off x="2716400" y="539500"/>
            <a:ext cx="5719800" cy="3708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4"/>
          <p:cNvSpPr txBox="1">
            <a:spLocks noGrp="1"/>
          </p:cNvSpPr>
          <p:nvPr>
            <p:ph type="title"/>
          </p:nvPr>
        </p:nvSpPr>
        <p:spPr>
          <a:xfrm>
            <a:off x="2971088" y="1412697"/>
            <a:ext cx="5210400" cy="215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01"/>
        <p:cNvGrpSpPr/>
        <p:nvPr/>
      </p:nvGrpSpPr>
      <p:grpSpPr>
        <a:xfrm>
          <a:off x="0" y="0"/>
          <a:ext cx="0" cy="0"/>
          <a:chOff x="0" y="0"/>
          <a:chExt cx="0" cy="0"/>
        </a:xfrm>
      </p:grpSpPr>
      <p:sp>
        <p:nvSpPr>
          <p:cNvPr id="1102" name="Google Shape;1102;p38"/>
          <p:cNvSpPr/>
          <p:nvPr/>
        </p:nvSpPr>
        <p:spPr>
          <a:xfrm>
            <a:off x="208500" y="539500"/>
            <a:ext cx="8730900" cy="1873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8"/>
          <p:cNvSpPr/>
          <p:nvPr/>
        </p:nvSpPr>
        <p:spPr>
          <a:xfrm flipH="1">
            <a:off x="711908" y="2412550"/>
            <a:ext cx="8227500" cy="523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8"/>
          <p:cNvSpPr txBox="1">
            <a:spLocks noGrp="1"/>
          </p:cNvSpPr>
          <p:nvPr>
            <p:ph type="title"/>
          </p:nvPr>
        </p:nvSpPr>
        <p:spPr>
          <a:xfrm>
            <a:off x="1023050" y="606713"/>
            <a:ext cx="7098000" cy="172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1105" name="Google Shape;1105;p38"/>
          <p:cNvSpPr txBox="1">
            <a:spLocks noGrp="1"/>
          </p:cNvSpPr>
          <p:nvPr>
            <p:ph type="body" idx="1"/>
          </p:nvPr>
        </p:nvSpPr>
        <p:spPr>
          <a:xfrm>
            <a:off x="1023050" y="2469838"/>
            <a:ext cx="7098000" cy="4089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Big numbers catch your audience’s attention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09"/>
        <p:cNvGrpSpPr/>
        <p:nvPr/>
      </p:nvGrpSpPr>
      <p:grpSpPr>
        <a:xfrm>
          <a:off x="0" y="0"/>
          <a:ext cx="0" cy="0"/>
          <a:chOff x="0" y="0"/>
          <a:chExt cx="0" cy="0"/>
        </a:xfrm>
      </p:grpSpPr>
      <p:sp>
        <p:nvSpPr>
          <p:cNvPr id="1110" name="Google Shape;1110;p39"/>
          <p:cNvSpPr/>
          <p:nvPr/>
        </p:nvSpPr>
        <p:spPr>
          <a:xfrm flipH="1">
            <a:off x="5983800" y="2976875"/>
            <a:ext cx="2574600" cy="1686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9"/>
          <p:cNvSpPr/>
          <p:nvPr/>
        </p:nvSpPr>
        <p:spPr>
          <a:xfrm flipH="1">
            <a:off x="8759700" y="2976875"/>
            <a:ext cx="384300" cy="16863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9"/>
          <p:cNvSpPr/>
          <p:nvPr/>
        </p:nvSpPr>
        <p:spPr>
          <a:xfrm flipH="1">
            <a:off x="8551200" y="2976875"/>
            <a:ext cx="208500" cy="1686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9"/>
          <p:cNvSpPr txBox="1">
            <a:spLocks noGrp="1"/>
          </p:cNvSpPr>
          <p:nvPr>
            <p:ph type="title"/>
          </p:nvPr>
        </p:nvSpPr>
        <p:spPr>
          <a:xfrm>
            <a:off x="5899725" y="3048900"/>
            <a:ext cx="2531100" cy="1614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is worth a thousand words</a:t>
            </a:r>
            <a:endParaRPr/>
          </a:p>
        </p:txBody>
      </p:sp>
      <p:sp>
        <p:nvSpPr>
          <p:cNvPr id="1114" name="Google Shape;1114;p39"/>
          <p:cNvSpPr/>
          <p:nvPr/>
        </p:nvSpPr>
        <p:spPr>
          <a:xfrm rot="426337">
            <a:off x="-99982" y="2379013"/>
            <a:ext cx="1758304" cy="385463"/>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9"/>
          <p:cNvSpPr/>
          <p:nvPr/>
        </p:nvSpPr>
        <p:spPr>
          <a:xfrm rot="425831">
            <a:off x="722907" y="800787"/>
            <a:ext cx="995528" cy="218276"/>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39"/>
          <p:cNvGrpSpPr/>
          <p:nvPr/>
        </p:nvGrpSpPr>
        <p:grpSpPr>
          <a:xfrm>
            <a:off x="1082107" y="762150"/>
            <a:ext cx="277327" cy="204878"/>
            <a:chOff x="4705441" y="434172"/>
            <a:chExt cx="384163" cy="283804"/>
          </a:xfrm>
        </p:grpSpPr>
        <p:sp>
          <p:nvSpPr>
            <p:cNvPr id="1117" name="Google Shape;1117;p3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9"/>
            <p:cNvSpPr/>
            <p:nvPr/>
          </p:nvSpPr>
          <p:spPr>
            <a:xfrm>
              <a:off x="4705441" y="434172"/>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39"/>
          <p:cNvGrpSpPr/>
          <p:nvPr/>
        </p:nvGrpSpPr>
        <p:grpSpPr>
          <a:xfrm>
            <a:off x="346737" y="2271750"/>
            <a:ext cx="459651" cy="339600"/>
            <a:chOff x="4705441" y="434172"/>
            <a:chExt cx="384163" cy="283804"/>
          </a:xfrm>
        </p:grpSpPr>
        <p:sp>
          <p:nvSpPr>
            <p:cNvPr id="1120" name="Google Shape;1120;p39"/>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9"/>
            <p:cNvSpPr/>
            <p:nvPr/>
          </p:nvSpPr>
          <p:spPr>
            <a:xfrm>
              <a:off x="4705441" y="434172"/>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25"/>
        <p:cNvGrpSpPr/>
        <p:nvPr/>
      </p:nvGrpSpPr>
      <p:grpSpPr>
        <a:xfrm>
          <a:off x="0" y="0"/>
          <a:ext cx="0" cy="0"/>
          <a:chOff x="0" y="0"/>
          <a:chExt cx="0" cy="0"/>
        </a:xfrm>
      </p:grpSpPr>
      <p:sp>
        <p:nvSpPr>
          <p:cNvPr id="1126" name="Google Shape;1126;p40"/>
          <p:cNvSpPr/>
          <p:nvPr/>
        </p:nvSpPr>
        <p:spPr>
          <a:xfrm>
            <a:off x="6841971" y="2592788"/>
            <a:ext cx="612600" cy="612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4915809" y="2592788"/>
            <a:ext cx="612600" cy="612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2989646" y="2592788"/>
            <a:ext cx="612600" cy="612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1063396" y="2592788"/>
            <a:ext cx="612600" cy="612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Krona One"/>
                <a:ea typeface="Krona One"/>
                <a:cs typeface="Krona One"/>
                <a:sym typeface="Krona One"/>
              </a:rPr>
              <a:t>timeline</a:t>
            </a:r>
            <a:endParaRPr>
              <a:latin typeface="Krona One"/>
              <a:ea typeface="Krona One"/>
              <a:cs typeface="Krona One"/>
              <a:sym typeface="Krona One"/>
            </a:endParaRPr>
          </a:p>
        </p:txBody>
      </p:sp>
      <p:sp>
        <p:nvSpPr>
          <p:cNvPr id="1131" name="Google Shape;1131;p40"/>
          <p:cNvSpPr txBox="1"/>
          <p:nvPr/>
        </p:nvSpPr>
        <p:spPr>
          <a:xfrm>
            <a:off x="962419" y="3317450"/>
            <a:ext cx="18978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Krona One"/>
                <a:ea typeface="Krona One"/>
                <a:cs typeface="Krona One"/>
                <a:sym typeface="Krona One"/>
              </a:rPr>
              <a:t>mercury</a:t>
            </a:r>
            <a:endParaRPr sz="2000">
              <a:latin typeface="Krona One"/>
              <a:ea typeface="Krona One"/>
              <a:cs typeface="Krona One"/>
              <a:sym typeface="Krona One"/>
            </a:endParaRPr>
          </a:p>
        </p:txBody>
      </p:sp>
      <p:sp>
        <p:nvSpPr>
          <p:cNvPr id="1132" name="Google Shape;1132;p40"/>
          <p:cNvSpPr txBox="1"/>
          <p:nvPr/>
        </p:nvSpPr>
        <p:spPr>
          <a:xfrm>
            <a:off x="962419" y="3649061"/>
            <a:ext cx="1897800" cy="68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Prompt"/>
                <a:ea typeface="Prompt"/>
                <a:cs typeface="Prompt"/>
                <a:sym typeface="Prompt"/>
              </a:rPr>
              <a:t>It’s the closest to the Sun</a:t>
            </a:r>
            <a:endParaRPr sz="1600">
              <a:solidFill>
                <a:schemeClr val="dk1"/>
              </a:solidFill>
              <a:latin typeface="Prompt"/>
              <a:ea typeface="Prompt"/>
              <a:cs typeface="Prompt"/>
              <a:sym typeface="Prompt"/>
            </a:endParaRPr>
          </a:p>
        </p:txBody>
      </p:sp>
      <p:sp>
        <p:nvSpPr>
          <p:cNvPr id="1133" name="Google Shape;1133;p40"/>
          <p:cNvSpPr txBox="1"/>
          <p:nvPr/>
        </p:nvSpPr>
        <p:spPr>
          <a:xfrm>
            <a:off x="4814753" y="3317450"/>
            <a:ext cx="18978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Krona One"/>
                <a:ea typeface="Krona One"/>
                <a:cs typeface="Krona One"/>
                <a:sym typeface="Krona One"/>
              </a:rPr>
              <a:t>mars</a:t>
            </a:r>
            <a:endParaRPr sz="2000">
              <a:latin typeface="Krona One"/>
              <a:ea typeface="Krona One"/>
              <a:cs typeface="Krona One"/>
              <a:sym typeface="Krona One"/>
            </a:endParaRPr>
          </a:p>
        </p:txBody>
      </p:sp>
      <p:sp>
        <p:nvSpPr>
          <p:cNvPr id="1134" name="Google Shape;1134;p40"/>
          <p:cNvSpPr txBox="1"/>
          <p:nvPr/>
        </p:nvSpPr>
        <p:spPr>
          <a:xfrm>
            <a:off x="4814753" y="3649061"/>
            <a:ext cx="1897800" cy="68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Prompt"/>
                <a:ea typeface="Prompt"/>
                <a:cs typeface="Prompt"/>
                <a:sym typeface="Prompt"/>
              </a:rPr>
              <a:t>Mars is actually a very cold place</a:t>
            </a:r>
            <a:endParaRPr sz="1600">
              <a:solidFill>
                <a:schemeClr val="dk1"/>
              </a:solidFill>
              <a:latin typeface="Prompt"/>
              <a:ea typeface="Prompt"/>
              <a:cs typeface="Prompt"/>
              <a:sym typeface="Prompt"/>
            </a:endParaRPr>
          </a:p>
        </p:txBody>
      </p:sp>
      <p:sp>
        <p:nvSpPr>
          <p:cNvPr id="1135" name="Google Shape;1135;p40"/>
          <p:cNvSpPr txBox="1"/>
          <p:nvPr/>
        </p:nvSpPr>
        <p:spPr>
          <a:xfrm>
            <a:off x="2888575" y="3317450"/>
            <a:ext cx="18978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Krona One"/>
                <a:ea typeface="Krona One"/>
                <a:cs typeface="Krona One"/>
                <a:sym typeface="Krona One"/>
              </a:rPr>
              <a:t>venus</a:t>
            </a:r>
            <a:endParaRPr sz="2000">
              <a:latin typeface="Krona One"/>
              <a:ea typeface="Krona One"/>
              <a:cs typeface="Krona One"/>
              <a:sym typeface="Krona One"/>
            </a:endParaRPr>
          </a:p>
        </p:txBody>
      </p:sp>
      <p:sp>
        <p:nvSpPr>
          <p:cNvPr id="1136" name="Google Shape;1136;p40"/>
          <p:cNvSpPr txBox="1"/>
          <p:nvPr/>
        </p:nvSpPr>
        <p:spPr>
          <a:xfrm>
            <a:off x="2888586" y="3649061"/>
            <a:ext cx="1897800" cy="68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Prompt"/>
                <a:ea typeface="Prompt"/>
                <a:cs typeface="Prompt"/>
                <a:sym typeface="Prompt"/>
              </a:rPr>
              <a:t>Venus has a beautiful name</a:t>
            </a:r>
            <a:endParaRPr sz="1600">
              <a:solidFill>
                <a:schemeClr val="dk1"/>
              </a:solidFill>
              <a:latin typeface="Prompt"/>
              <a:ea typeface="Prompt"/>
              <a:cs typeface="Prompt"/>
              <a:sym typeface="Prompt"/>
            </a:endParaRPr>
          </a:p>
        </p:txBody>
      </p:sp>
      <p:sp>
        <p:nvSpPr>
          <p:cNvPr id="1137" name="Google Shape;1137;p40"/>
          <p:cNvSpPr txBox="1"/>
          <p:nvPr/>
        </p:nvSpPr>
        <p:spPr>
          <a:xfrm>
            <a:off x="6740919" y="3317450"/>
            <a:ext cx="1897800" cy="381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Krona One"/>
                <a:ea typeface="Krona One"/>
                <a:cs typeface="Krona One"/>
                <a:sym typeface="Krona One"/>
              </a:rPr>
              <a:t>jupiter</a:t>
            </a:r>
            <a:endParaRPr sz="2000">
              <a:latin typeface="Krona One"/>
              <a:ea typeface="Krona One"/>
              <a:cs typeface="Krona One"/>
              <a:sym typeface="Krona One"/>
            </a:endParaRPr>
          </a:p>
        </p:txBody>
      </p:sp>
      <p:sp>
        <p:nvSpPr>
          <p:cNvPr id="1138" name="Google Shape;1138;p40"/>
          <p:cNvSpPr txBox="1"/>
          <p:nvPr/>
        </p:nvSpPr>
        <p:spPr>
          <a:xfrm>
            <a:off x="6740919" y="3649061"/>
            <a:ext cx="1897800" cy="68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Prompt"/>
                <a:ea typeface="Prompt"/>
                <a:cs typeface="Prompt"/>
                <a:sym typeface="Prompt"/>
              </a:rPr>
              <a:t>Jupiter is the biggest planet </a:t>
            </a:r>
            <a:endParaRPr sz="1600">
              <a:solidFill>
                <a:schemeClr val="dk1"/>
              </a:solidFill>
              <a:latin typeface="Prompt"/>
              <a:ea typeface="Prompt"/>
              <a:cs typeface="Prompt"/>
              <a:sym typeface="Prompt"/>
            </a:endParaRPr>
          </a:p>
        </p:txBody>
      </p:sp>
      <p:cxnSp>
        <p:nvCxnSpPr>
          <p:cNvPr id="1139" name="Google Shape;1139;p40"/>
          <p:cNvCxnSpPr>
            <a:stCxn id="1140" idx="3"/>
            <a:endCxn id="1141" idx="1"/>
          </p:cNvCxnSpPr>
          <p:nvPr/>
        </p:nvCxnSpPr>
        <p:spPr>
          <a:xfrm>
            <a:off x="1748292" y="2899100"/>
            <a:ext cx="1242000" cy="0"/>
          </a:xfrm>
          <a:prstGeom prst="straightConnector1">
            <a:avLst/>
          </a:prstGeom>
          <a:noFill/>
          <a:ln w="9525" cap="flat" cmpd="sng">
            <a:solidFill>
              <a:schemeClr val="dk1"/>
            </a:solidFill>
            <a:prstDash val="solid"/>
            <a:round/>
            <a:headEnd type="none" w="med" len="med"/>
            <a:tailEnd type="none" w="med" len="med"/>
          </a:ln>
        </p:spPr>
      </p:cxnSp>
      <p:cxnSp>
        <p:nvCxnSpPr>
          <p:cNvPr id="1142" name="Google Shape;1142;p40"/>
          <p:cNvCxnSpPr>
            <a:stCxn id="1141" idx="3"/>
            <a:endCxn id="1143" idx="1"/>
          </p:cNvCxnSpPr>
          <p:nvPr/>
        </p:nvCxnSpPr>
        <p:spPr>
          <a:xfrm>
            <a:off x="3674458" y="2899100"/>
            <a:ext cx="1242000" cy="0"/>
          </a:xfrm>
          <a:prstGeom prst="straightConnector1">
            <a:avLst/>
          </a:prstGeom>
          <a:noFill/>
          <a:ln w="9525" cap="flat" cmpd="sng">
            <a:solidFill>
              <a:schemeClr val="dk1"/>
            </a:solidFill>
            <a:prstDash val="solid"/>
            <a:round/>
            <a:headEnd type="none" w="med" len="med"/>
            <a:tailEnd type="none" w="med" len="med"/>
          </a:ln>
        </p:spPr>
      </p:cxnSp>
      <p:cxnSp>
        <p:nvCxnSpPr>
          <p:cNvPr id="1144" name="Google Shape;1144;p40"/>
          <p:cNvCxnSpPr>
            <a:stCxn id="1143" idx="3"/>
            <a:endCxn id="1145" idx="1"/>
          </p:cNvCxnSpPr>
          <p:nvPr/>
        </p:nvCxnSpPr>
        <p:spPr>
          <a:xfrm>
            <a:off x="5600625" y="2899100"/>
            <a:ext cx="1242000" cy="0"/>
          </a:xfrm>
          <a:prstGeom prst="straightConnector1">
            <a:avLst/>
          </a:prstGeom>
          <a:noFill/>
          <a:ln w="9525" cap="flat" cmpd="sng">
            <a:solidFill>
              <a:schemeClr val="dk1"/>
            </a:solidFill>
            <a:prstDash val="solid"/>
            <a:round/>
            <a:headEnd type="none" w="med" len="med"/>
            <a:tailEnd type="none" w="med" len="med"/>
          </a:ln>
        </p:spPr>
      </p:cxnSp>
      <p:sp>
        <p:nvSpPr>
          <p:cNvPr id="1146" name="Google Shape;1146;p40"/>
          <p:cNvSpPr/>
          <p:nvPr/>
        </p:nvSpPr>
        <p:spPr>
          <a:xfrm>
            <a:off x="1063975" y="1872650"/>
            <a:ext cx="1242000" cy="355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Krona One"/>
                <a:ea typeface="Krona One"/>
                <a:cs typeface="Krona One"/>
                <a:sym typeface="Krona One"/>
              </a:rPr>
              <a:t>1970</a:t>
            </a:r>
            <a:endParaRPr sz="2000">
              <a:latin typeface="Krona One"/>
              <a:ea typeface="Krona One"/>
              <a:cs typeface="Krona One"/>
              <a:sym typeface="Krona One"/>
            </a:endParaRPr>
          </a:p>
        </p:txBody>
      </p:sp>
      <p:sp>
        <p:nvSpPr>
          <p:cNvPr id="1147" name="Google Shape;1147;p40"/>
          <p:cNvSpPr/>
          <p:nvPr/>
        </p:nvSpPr>
        <p:spPr>
          <a:xfrm>
            <a:off x="2990300" y="1872650"/>
            <a:ext cx="1242000" cy="355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Krona One"/>
                <a:ea typeface="Krona One"/>
                <a:cs typeface="Krona One"/>
                <a:sym typeface="Krona One"/>
              </a:rPr>
              <a:t>1980</a:t>
            </a:r>
            <a:endParaRPr sz="2000">
              <a:latin typeface="Krona One"/>
              <a:ea typeface="Krona One"/>
              <a:cs typeface="Krona One"/>
              <a:sym typeface="Krona One"/>
            </a:endParaRPr>
          </a:p>
        </p:txBody>
      </p:sp>
      <p:sp>
        <p:nvSpPr>
          <p:cNvPr id="1148" name="Google Shape;1148;p40"/>
          <p:cNvSpPr/>
          <p:nvPr/>
        </p:nvSpPr>
        <p:spPr>
          <a:xfrm>
            <a:off x="4916625" y="1872650"/>
            <a:ext cx="1242000" cy="355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Krona One"/>
                <a:ea typeface="Krona One"/>
                <a:cs typeface="Krona One"/>
                <a:sym typeface="Krona One"/>
              </a:rPr>
              <a:t>1990</a:t>
            </a:r>
            <a:endParaRPr sz="2000">
              <a:latin typeface="Krona One"/>
              <a:ea typeface="Krona One"/>
              <a:cs typeface="Krona One"/>
              <a:sym typeface="Krona One"/>
            </a:endParaRPr>
          </a:p>
        </p:txBody>
      </p:sp>
      <p:sp>
        <p:nvSpPr>
          <p:cNvPr id="1149" name="Google Shape;1149;p40"/>
          <p:cNvSpPr/>
          <p:nvPr/>
        </p:nvSpPr>
        <p:spPr>
          <a:xfrm>
            <a:off x="6842500" y="1872650"/>
            <a:ext cx="1242000" cy="355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Krona One"/>
                <a:ea typeface="Krona One"/>
                <a:cs typeface="Krona One"/>
                <a:sym typeface="Krona One"/>
              </a:rPr>
              <a:t>2000</a:t>
            </a:r>
            <a:endParaRPr sz="2000">
              <a:latin typeface="Krona One"/>
              <a:ea typeface="Krona One"/>
              <a:cs typeface="Krona One"/>
              <a:sym typeface="Krona One"/>
            </a:endParaRPr>
          </a:p>
        </p:txBody>
      </p:sp>
      <p:cxnSp>
        <p:nvCxnSpPr>
          <p:cNvPr id="1150" name="Google Shape;1150;p40"/>
          <p:cNvCxnSpPr/>
          <p:nvPr/>
        </p:nvCxnSpPr>
        <p:spPr>
          <a:xfrm>
            <a:off x="1063975" y="2227850"/>
            <a:ext cx="0" cy="381000"/>
          </a:xfrm>
          <a:prstGeom prst="straightConnector1">
            <a:avLst/>
          </a:prstGeom>
          <a:noFill/>
          <a:ln w="9525" cap="flat" cmpd="sng">
            <a:solidFill>
              <a:schemeClr val="dk1"/>
            </a:solidFill>
            <a:prstDash val="solid"/>
            <a:round/>
            <a:headEnd type="none" w="med" len="med"/>
            <a:tailEnd type="none" w="med" len="med"/>
          </a:ln>
        </p:spPr>
      </p:cxnSp>
      <p:cxnSp>
        <p:nvCxnSpPr>
          <p:cNvPr id="1151" name="Google Shape;1151;p40"/>
          <p:cNvCxnSpPr/>
          <p:nvPr/>
        </p:nvCxnSpPr>
        <p:spPr>
          <a:xfrm>
            <a:off x="2990146" y="2227850"/>
            <a:ext cx="0" cy="381000"/>
          </a:xfrm>
          <a:prstGeom prst="straightConnector1">
            <a:avLst/>
          </a:prstGeom>
          <a:noFill/>
          <a:ln w="9525" cap="flat" cmpd="sng">
            <a:solidFill>
              <a:schemeClr val="dk1"/>
            </a:solidFill>
            <a:prstDash val="solid"/>
            <a:round/>
            <a:headEnd type="none" w="med" len="med"/>
            <a:tailEnd type="none" w="med" len="med"/>
          </a:ln>
        </p:spPr>
      </p:cxnSp>
      <p:cxnSp>
        <p:nvCxnSpPr>
          <p:cNvPr id="1152" name="Google Shape;1152;p40"/>
          <p:cNvCxnSpPr/>
          <p:nvPr/>
        </p:nvCxnSpPr>
        <p:spPr>
          <a:xfrm>
            <a:off x="4916318" y="2227850"/>
            <a:ext cx="0" cy="381000"/>
          </a:xfrm>
          <a:prstGeom prst="straightConnector1">
            <a:avLst/>
          </a:prstGeom>
          <a:noFill/>
          <a:ln w="9525" cap="flat" cmpd="sng">
            <a:solidFill>
              <a:schemeClr val="dk1"/>
            </a:solidFill>
            <a:prstDash val="solid"/>
            <a:round/>
            <a:headEnd type="none" w="med" len="med"/>
            <a:tailEnd type="none" w="med" len="med"/>
          </a:ln>
        </p:spPr>
      </p:cxnSp>
      <p:cxnSp>
        <p:nvCxnSpPr>
          <p:cNvPr id="1153" name="Google Shape;1153;p40"/>
          <p:cNvCxnSpPr/>
          <p:nvPr/>
        </p:nvCxnSpPr>
        <p:spPr>
          <a:xfrm>
            <a:off x="6842625" y="2227850"/>
            <a:ext cx="0" cy="381000"/>
          </a:xfrm>
          <a:prstGeom prst="straightConnector1">
            <a:avLst/>
          </a:prstGeom>
          <a:noFill/>
          <a:ln w="9525" cap="flat" cmpd="sng">
            <a:solidFill>
              <a:schemeClr val="dk1"/>
            </a:solidFill>
            <a:prstDash val="solid"/>
            <a:round/>
            <a:headEnd type="none" w="med" len="med"/>
            <a:tailEnd type="none" w="med" len="med"/>
          </a:ln>
        </p:spPr>
      </p:cxnSp>
      <p:grpSp>
        <p:nvGrpSpPr>
          <p:cNvPr id="1154" name="Google Shape;1154;p40"/>
          <p:cNvGrpSpPr/>
          <p:nvPr/>
        </p:nvGrpSpPr>
        <p:grpSpPr>
          <a:xfrm>
            <a:off x="1152780" y="2708041"/>
            <a:ext cx="433843" cy="382113"/>
            <a:chOff x="938775" y="1758925"/>
            <a:chExt cx="433800" cy="382075"/>
          </a:xfrm>
        </p:grpSpPr>
        <p:sp>
          <p:nvSpPr>
            <p:cNvPr id="1155" name="Google Shape;1155;p40"/>
            <p:cNvSpPr/>
            <p:nvPr/>
          </p:nvSpPr>
          <p:spPr>
            <a:xfrm>
              <a:off x="945550" y="1791925"/>
              <a:ext cx="205050" cy="27125"/>
            </a:xfrm>
            <a:custGeom>
              <a:avLst/>
              <a:gdLst/>
              <a:ahLst/>
              <a:cxnLst/>
              <a:rect l="l" t="t" r="r" b="b"/>
              <a:pathLst>
                <a:path w="8202" h="1085" extrusionOk="0">
                  <a:moveTo>
                    <a:pt x="1" y="1"/>
                  </a:moveTo>
                  <a:lnTo>
                    <a:pt x="1" y="1085"/>
                  </a:lnTo>
                  <a:lnTo>
                    <a:pt x="8202" y="1085"/>
                  </a:lnTo>
                  <a:lnTo>
                    <a:pt x="82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1004850" y="1764825"/>
              <a:ext cx="85575" cy="27125"/>
            </a:xfrm>
            <a:custGeom>
              <a:avLst/>
              <a:gdLst/>
              <a:ahLst/>
              <a:cxnLst/>
              <a:rect l="l" t="t" r="r" b="b"/>
              <a:pathLst>
                <a:path w="3423" h="1085" extrusionOk="0">
                  <a:moveTo>
                    <a:pt x="1" y="0"/>
                  </a:moveTo>
                  <a:lnTo>
                    <a:pt x="1" y="1085"/>
                  </a:lnTo>
                  <a:lnTo>
                    <a:pt x="3422" y="1085"/>
                  </a:lnTo>
                  <a:lnTo>
                    <a:pt x="34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1004850" y="2107075"/>
              <a:ext cx="85575" cy="27150"/>
            </a:xfrm>
            <a:custGeom>
              <a:avLst/>
              <a:gdLst/>
              <a:ahLst/>
              <a:cxnLst/>
              <a:rect l="l" t="t" r="r" b="b"/>
              <a:pathLst>
                <a:path w="3423" h="1086" extrusionOk="0">
                  <a:moveTo>
                    <a:pt x="1" y="1"/>
                  </a:moveTo>
                  <a:lnTo>
                    <a:pt x="1" y="1085"/>
                  </a:lnTo>
                  <a:lnTo>
                    <a:pt x="3422" y="1085"/>
                  </a:lnTo>
                  <a:lnTo>
                    <a:pt x="34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945550" y="2079975"/>
              <a:ext cx="205050" cy="27125"/>
            </a:xfrm>
            <a:custGeom>
              <a:avLst/>
              <a:gdLst/>
              <a:ahLst/>
              <a:cxnLst/>
              <a:rect l="l" t="t" r="r" b="b"/>
              <a:pathLst>
                <a:path w="8202" h="1085" extrusionOk="0">
                  <a:moveTo>
                    <a:pt x="1" y="0"/>
                  </a:moveTo>
                  <a:lnTo>
                    <a:pt x="1" y="1085"/>
                  </a:lnTo>
                  <a:lnTo>
                    <a:pt x="8202" y="1085"/>
                  </a:lnTo>
                  <a:lnTo>
                    <a:pt x="8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1128550" y="1791925"/>
              <a:ext cx="22050" cy="27125"/>
            </a:xfrm>
            <a:custGeom>
              <a:avLst/>
              <a:gdLst/>
              <a:ahLst/>
              <a:cxnLst/>
              <a:rect l="l" t="t" r="r" b="b"/>
              <a:pathLst>
                <a:path w="882" h="1085" extrusionOk="0">
                  <a:moveTo>
                    <a:pt x="0" y="1"/>
                  </a:moveTo>
                  <a:lnTo>
                    <a:pt x="0" y="1085"/>
                  </a:lnTo>
                  <a:lnTo>
                    <a:pt x="882" y="1085"/>
                  </a:lnTo>
                  <a:lnTo>
                    <a:pt x="8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1128550" y="2079975"/>
              <a:ext cx="22050" cy="27125"/>
            </a:xfrm>
            <a:custGeom>
              <a:avLst/>
              <a:gdLst/>
              <a:ahLst/>
              <a:cxnLst/>
              <a:rect l="l" t="t" r="r" b="b"/>
              <a:pathLst>
                <a:path w="882" h="1085" extrusionOk="0">
                  <a:moveTo>
                    <a:pt x="0" y="0"/>
                  </a:moveTo>
                  <a:lnTo>
                    <a:pt x="0" y="1085"/>
                  </a:lnTo>
                  <a:lnTo>
                    <a:pt x="882" y="1085"/>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954025" y="1819281"/>
              <a:ext cx="188100" cy="260075"/>
            </a:xfrm>
            <a:custGeom>
              <a:avLst/>
              <a:gdLst/>
              <a:ahLst/>
              <a:cxnLst/>
              <a:rect l="l" t="t" r="r" b="b"/>
              <a:pathLst>
                <a:path w="7524" h="10403" extrusionOk="0">
                  <a:moveTo>
                    <a:pt x="1" y="0"/>
                  </a:moveTo>
                  <a:lnTo>
                    <a:pt x="1" y="10402"/>
                  </a:lnTo>
                  <a:lnTo>
                    <a:pt x="7524" y="10402"/>
                  </a:lnTo>
                  <a:lnTo>
                    <a:pt x="75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1142100" y="1847025"/>
              <a:ext cx="224500" cy="205050"/>
            </a:xfrm>
            <a:custGeom>
              <a:avLst/>
              <a:gdLst/>
              <a:ahLst/>
              <a:cxnLst/>
              <a:rect l="l" t="t" r="r" b="b"/>
              <a:pathLst>
                <a:path w="8980" h="8202" extrusionOk="0">
                  <a:moveTo>
                    <a:pt x="1" y="1"/>
                  </a:moveTo>
                  <a:lnTo>
                    <a:pt x="1" y="8201"/>
                  </a:lnTo>
                  <a:lnTo>
                    <a:pt x="5317" y="8201"/>
                  </a:lnTo>
                  <a:cubicBezTo>
                    <a:pt x="5659" y="8199"/>
                    <a:pt x="5949" y="7949"/>
                    <a:pt x="5997" y="7610"/>
                  </a:cubicBezTo>
                  <a:lnTo>
                    <a:pt x="6171" y="6415"/>
                  </a:lnTo>
                  <a:cubicBezTo>
                    <a:pt x="6219" y="6080"/>
                    <a:pt x="6507" y="5829"/>
                    <a:pt x="6843" y="5829"/>
                  </a:cubicBezTo>
                  <a:cubicBezTo>
                    <a:pt x="6845" y="5829"/>
                    <a:pt x="6847" y="5829"/>
                    <a:pt x="6849" y="5829"/>
                  </a:cubicBezTo>
                  <a:lnTo>
                    <a:pt x="8296" y="5829"/>
                  </a:lnTo>
                  <a:cubicBezTo>
                    <a:pt x="8673" y="5827"/>
                    <a:pt x="8980" y="5520"/>
                    <a:pt x="8980" y="5143"/>
                  </a:cubicBezTo>
                  <a:lnTo>
                    <a:pt x="8980" y="684"/>
                  </a:lnTo>
                  <a:cubicBezTo>
                    <a:pt x="8980" y="307"/>
                    <a:pt x="8673" y="1"/>
                    <a:pt x="8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0"/>
            <p:cNvSpPr/>
            <p:nvPr/>
          </p:nvSpPr>
          <p:spPr>
            <a:xfrm>
              <a:off x="1142100" y="1847025"/>
              <a:ext cx="18675" cy="205050"/>
            </a:xfrm>
            <a:custGeom>
              <a:avLst/>
              <a:gdLst/>
              <a:ahLst/>
              <a:cxnLst/>
              <a:rect l="l" t="t" r="r" b="b"/>
              <a:pathLst>
                <a:path w="747" h="8202" extrusionOk="0">
                  <a:moveTo>
                    <a:pt x="1" y="1"/>
                  </a:moveTo>
                  <a:lnTo>
                    <a:pt x="1" y="8201"/>
                  </a:lnTo>
                  <a:lnTo>
                    <a:pt x="746" y="8201"/>
                  </a:lnTo>
                  <a:lnTo>
                    <a:pt x="7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1142100" y="1906325"/>
              <a:ext cx="95725" cy="87250"/>
            </a:xfrm>
            <a:custGeom>
              <a:avLst/>
              <a:gdLst/>
              <a:ahLst/>
              <a:cxnLst/>
              <a:rect l="l" t="t" r="r" b="b"/>
              <a:pathLst>
                <a:path w="3829" h="3490" extrusionOk="0">
                  <a:moveTo>
                    <a:pt x="1" y="1"/>
                  </a:moveTo>
                  <a:lnTo>
                    <a:pt x="1" y="3490"/>
                  </a:lnTo>
                  <a:lnTo>
                    <a:pt x="3829" y="3490"/>
                  </a:lnTo>
                  <a:lnTo>
                    <a:pt x="38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1142100" y="1906325"/>
              <a:ext cx="18675" cy="87250"/>
            </a:xfrm>
            <a:custGeom>
              <a:avLst/>
              <a:gdLst/>
              <a:ahLst/>
              <a:cxnLst/>
              <a:rect l="l" t="t" r="r" b="b"/>
              <a:pathLst>
                <a:path w="747" h="3490" extrusionOk="0">
                  <a:moveTo>
                    <a:pt x="1" y="1"/>
                  </a:moveTo>
                  <a:lnTo>
                    <a:pt x="1" y="3490"/>
                  </a:lnTo>
                  <a:lnTo>
                    <a:pt x="746" y="3490"/>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1270000" y="1906325"/>
              <a:ext cx="95800" cy="87250"/>
            </a:xfrm>
            <a:custGeom>
              <a:avLst/>
              <a:gdLst/>
              <a:ahLst/>
              <a:cxnLst/>
              <a:rect l="l" t="t" r="r" b="b"/>
              <a:pathLst>
                <a:path w="3832" h="3490" extrusionOk="0">
                  <a:moveTo>
                    <a:pt x="0" y="1"/>
                  </a:moveTo>
                  <a:lnTo>
                    <a:pt x="0" y="3490"/>
                  </a:lnTo>
                  <a:lnTo>
                    <a:pt x="3145" y="3490"/>
                  </a:lnTo>
                  <a:cubicBezTo>
                    <a:pt x="3522" y="3490"/>
                    <a:pt x="3828" y="3183"/>
                    <a:pt x="3831" y="2807"/>
                  </a:cubicBez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1121775" y="1819925"/>
              <a:ext cx="20350" cy="260075"/>
            </a:xfrm>
            <a:custGeom>
              <a:avLst/>
              <a:gdLst/>
              <a:ahLst/>
              <a:cxnLst/>
              <a:rect l="l" t="t" r="r" b="b"/>
              <a:pathLst>
                <a:path w="814" h="10403" extrusionOk="0">
                  <a:moveTo>
                    <a:pt x="0" y="0"/>
                  </a:moveTo>
                  <a:lnTo>
                    <a:pt x="0" y="10402"/>
                  </a:lnTo>
                  <a:lnTo>
                    <a:pt x="814" y="10402"/>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1036175" y="1847025"/>
              <a:ext cx="78850" cy="205050"/>
            </a:xfrm>
            <a:custGeom>
              <a:avLst/>
              <a:gdLst/>
              <a:ahLst/>
              <a:cxnLst/>
              <a:rect l="l" t="t" r="r" b="b"/>
              <a:pathLst>
                <a:path w="3154" h="8202" extrusionOk="0">
                  <a:moveTo>
                    <a:pt x="0" y="1"/>
                  </a:moveTo>
                  <a:lnTo>
                    <a:pt x="0" y="8201"/>
                  </a:lnTo>
                  <a:lnTo>
                    <a:pt x="3153" y="8201"/>
                  </a:lnTo>
                  <a:lnTo>
                    <a:pt x="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981125" y="1847025"/>
              <a:ext cx="27150" cy="205050"/>
            </a:xfrm>
            <a:custGeom>
              <a:avLst/>
              <a:gdLst/>
              <a:ahLst/>
              <a:cxnLst/>
              <a:rect l="l" t="t" r="r" b="b"/>
              <a:pathLst>
                <a:path w="1086" h="8202" extrusionOk="0">
                  <a:moveTo>
                    <a:pt x="1" y="1"/>
                  </a:moveTo>
                  <a:lnTo>
                    <a:pt x="1" y="8201"/>
                  </a:lnTo>
                  <a:lnTo>
                    <a:pt x="1085" y="8201"/>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938775" y="1758925"/>
              <a:ext cx="433800" cy="382075"/>
            </a:xfrm>
            <a:custGeom>
              <a:avLst/>
              <a:gdLst/>
              <a:ahLst/>
              <a:cxnLst/>
              <a:rect l="l" t="t" r="r" b="b"/>
              <a:pathLst>
                <a:path w="17352" h="15283" extrusionOk="0">
                  <a:moveTo>
                    <a:pt x="5829" y="507"/>
                  </a:moveTo>
                  <a:lnTo>
                    <a:pt x="5829" y="1085"/>
                  </a:lnTo>
                  <a:lnTo>
                    <a:pt x="2915" y="1085"/>
                  </a:lnTo>
                  <a:lnTo>
                    <a:pt x="2915" y="507"/>
                  </a:lnTo>
                  <a:close/>
                  <a:moveTo>
                    <a:pt x="11690" y="6133"/>
                  </a:moveTo>
                  <a:lnTo>
                    <a:pt x="11690" y="9115"/>
                  </a:lnTo>
                  <a:lnTo>
                    <a:pt x="8369" y="9115"/>
                  </a:lnTo>
                  <a:lnTo>
                    <a:pt x="8369" y="6133"/>
                  </a:lnTo>
                  <a:close/>
                  <a:moveTo>
                    <a:pt x="16841" y="6133"/>
                  </a:moveTo>
                  <a:lnTo>
                    <a:pt x="16841" y="8684"/>
                  </a:lnTo>
                  <a:cubicBezTo>
                    <a:pt x="16841" y="8922"/>
                    <a:pt x="16649" y="9115"/>
                    <a:pt x="16413" y="9115"/>
                  </a:cubicBezTo>
                  <a:lnTo>
                    <a:pt x="14952" y="9115"/>
                  </a:lnTo>
                  <a:cubicBezTo>
                    <a:pt x="14949" y="9126"/>
                    <a:pt x="14949" y="9136"/>
                    <a:pt x="14952" y="9150"/>
                  </a:cubicBezTo>
                  <a:lnTo>
                    <a:pt x="13520" y="9150"/>
                  </a:lnTo>
                  <a:lnTo>
                    <a:pt x="13520" y="6133"/>
                  </a:lnTo>
                  <a:close/>
                  <a:moveTo>
                    <a:pt x="8201" y="1592"/>
                  </a:moveTo>
                  <a:lnTo>
                    <a:pt x="8201" y="2169"/>
                  </a:lnTo>
                  <a:lnTo>
                    <a:pt x="3029" y="2169"/>
                  </a:lnTo>
                  <a:cubicBezTo>
                    <a:pt x="3027" y="2169"/>
                    <a:pt x="3025" y="2169"/>
                    <a:pt x="3023" y="2169"/>
                  </a:cubicBezTo>
                  <a:cubicBezTo>
                    <a:pt x="2895" y="2169"/>
                    <a:pt x="2785" y="2263"/>
                    <a:pt x="2766" y="2391"/>
                  </a:cubicBezTo>
                  <a:cubicBezTo>
                    <a:pt x="2747" y="2540"/>
                    <a:pt x="2866" y="2676"/>
                    <a:pt x="3018" y="2676"/>
                  </a:cubicBezTo>
                  <a:lnTo>
                    <a:pt x="7863" y="2676"/>
                  </a:lnTo>
                  <a:lnTo>
                    <a:pt x="7863" y="12571"/>
                  </a:lnTo>
                  <a:lnTo>
                    <a:pt x="846" y="12571"/>
                  </a:lnTo>
                  <a:lnTo>
                    <a:pt x="846" y="2676"/>
                  </a:lnTo>
                  <a:lnTo>
                    <a:pt x="1831" y="2676"/>
                  </a:lnTo>
                  <a:cubicBezTo>
                    <a:pt x="1832" y="2676"/>
                    <a:pt x="1834" y="2676"/>
                    <a:pt x="1836" y="2676"/>
                  </a:cubicBezTo>
                  <a:cubicBezTo>
                    <a:pt x="1964" y="2676"/>
                    <a:pt x="2075" y="2582"/>
                    <a:pt x="2093" y="2454"/>
                  </a:cubicBezTo>
                  <a:cubicBezTo>
                    <a:pt x="2112" y="2302"/>
                    <a:pt x="1993" y="2169"/>
                    <a:pt x="1841" y="2169"/>
                  </a:cubicBezTo>
                  <a:lnTo>
                    <a:pt x="508" y="2169"/>
                  </a:lnTo>
                  <a:lnTo>
                    <a:pt x="508" y="1592"/>
                  </a:lnTo>
                  <a:close/>
                  <a:moveTo>
                    <a:pt x="5829" y="14198"/>
                  </a:moveTo>
                  <a:lnTo>
                    <a:pt x="5829" y="14775"/>
                  </a:lnTo>
                  <a:lnTo>
                    <a:pt x="2915" y="14775"/>
                  </a:lnTo>
                  <a:lnTo>
                    <a:pt x="2915" y="14198"/>
                  </a:lnTo>
                  <a:close/>
                  <a:moveTo>
                    <a:pt x="2660" y="0"/>
                  </a:moveTo>
                  <a:cubicBezTo>
                    <a:pt x="2519" y="0"/>
                    <a:pt x="2405" y="111"/>
                    <a:pt x="2405" y="252"/>
                  </a:cubicBezTo>
                  <a:lnTo>
                    <a:pt x="2405" y="1085"/>
                  </a:lnTo>
                  <a:lnTo>
                    <a:pt x="253" y="1085"/>
                  </a:lnTo>
                  <a:cubicBezTo>
                    <a:pt x="112" y="1085"/>
                    <a:pt x="1" y="1196"/>
                    <a:pt x="1" y="1337"/>
                  </a:cubicBezTo>
                  <a:lnTo>
                    <a:pt x="1" y="2421"/>
                  </a:lnTo>
                  <a:cubicBezTo>
                    <a:pt x="1" y="2562"/>
                    <a:pt x="112" y="2676"/>
                    <a:pt x="253" y="2676"/>
                  </a:cubicBezTo>
                  <a:lnTo>
                    <a:pt x="339" y="2676"/>
                  </a:lnTo>
                  <a:lnTo>
                    <a:pt x="339" y="12571"/>
                  </a:lnTo>
                  <a:lnTo>
                    <a:pt x="253" y="12571"/>
                  </a:lnTo>
                  <a:cubicBezTo>
                    <a:pt x="112" y="12571"/>
                    <a:pt x="1" y="12685"/>
                    <a:pt x="1" y="12826"/>
                  </a:cubicBezTo>
                  <a:lnTo>
                    <a:pt x="1" y="13943"/>
                  </a:lnTo>
                  <a:cubicBezTo>
                    <a:pt x="1" y="14084"/>
                    <a:pt x="112" y="14198"/>
                    <a:pt x="253" y="14198"/>
                  </a:cubicBezTo>
                  <a:lnTo>
                    <a:pt x="2405" y="14198"/>
                  </a:lnTo>
                  <a:lnTo>
                    <a:pt x="2405" y="15027"/>
                  </a:lnTo>
                  <a:cubicBezTo>
                    <a:pt x="2405" y="15168"/>
                    <a:pt x="2519" y="15282"/>
                    <a:pt x="2660" y="15282"/>
                  </a:cubicBezTo>
                  <a:lnTo>
                    <a:pt x="6081" y="15282"/>
                  </a:lnTo>
                  <a:cubicBezTo>
                    <a:pt x="6222" y="15282"/>
                    <a:pt x="6336" y="15168"/>
                    <a:pt x="6336" y="15027"/>
                  </a:cubicBezTo>
                  <a:lnTo>
                    <a:pt x="6336" y="14165"/>
                  </a:lnTo>
                  <a:lnTo>
                    <a:pt x="6529" y="14165"/>
                  </a:lnTo>
                  <a:cubicBezTo>
                    <a:pt x="6651" y="14165"/>
                    <a:pt x="6756" y="14084"/>
                    <a:pt x="6786" y="13965"/>
                  </a:cubicBezTo>
                  <a:cubicBezTo>
                    <a:pt x="6819" y="13805"/>
                    <a:pt x="6700" y="13656"/>
                    <a:pt x="6537" y="13656"/>
                  </a:cubicBezTo>
                  <a:lnTo>
                    <a:pt x="508" y="13656"/>
                  </a:lnTo>
                  <a:lnTo>
                    <a:pt x="508" y="13081"/>
                  </a:lnTo>
                  <a:lnTo>
                    <a:pt x="597" y="13113"/>
                  </a:lnTo>
                  <a:lnTo>
                    <a:pt x="8201" y="13113"/>
                  </a:lnTo>
                  <a:lnTo>
                    <a:pt x="8201" y="13656"/>
                  </a:lnTo>
                  <a:lnTo>
                    <a:pt x="7711" y="13656"/>
                  </a:lnTo>
                  <a:cubicBezTo>
                    <a:pt x="7709" y="13656"/>
                    <a:pt x="7707" y="13656"/>
                    <a:pt x="7705" y="13656"/>
                  </a:cubicBezTo>
                  <a:cubicBezTo>
                    <a:pt x="7577" y="13656"/>
                    <a:pt x="7469" y="13750"/>
                    <a:pt x="7448" y="13878"/>
                  </a:cubicBezTo>
                  <a:cubicBezTo>
                    <a:pt x="7429" y="14030"/>
                    <a:pt x="7548" y="14163"/>
                    <a:pt x="7703" y="14165"/>
                  </a:cubicBezTo>
                  <a:lnTo>
                    <a:pt x="8454" y="14165"/>
                  </a:lnTo>
                  <a:cubicBezTo>
                    <a:pt x="8595" y="14165"/>
                    <a:pt x="8708" y="14051"/>
                    <a:pt x="8708" y="13910"/>
                  </a:cubicBezTo>
                  <a:lnTo>
                    <a:pt x="8708" y="12826"/>
                  </a:lnTo>
                  <a:cubicBezTo>
                    <a:pt x="8708" y="12685"/>
                    <a:pt x="8595" y="12571"/>
                    <a:pt x="8454" y="12571"/>
                  </a:cubicBezTo>
                  <a:lnTo>
                    <a:pt x="8369" y="12571"/>
                  </a:lnTo>
                  <a:lnTo>
                    <a:pt x="8369" y="11996"/>
                  </a:lnTo>
                  <a:lnTo>
                    <a:pt x="13420" y="11996"/>
                  </a:lnTo>
                  <a:cubicBezTo>
                    <a:pt x="13886" y="11994"/>
                    <a:pt x="14282" y="11649"/>
                    <a:pt x="14350" y="11189"/>
                  </a:cubicBezTo>
                  <a:lnTo>
                    <a:pt x="14521" y="9993"/>
                  </a:lnTo>
                  <a:cubicBezTo>
                    <a:pt x="14553" y="9782"/>
                    <a:pt x="14735" y="9624"/>
                    <a:pt x="14949" y="9624"/>
                  </a:cubicBezTo>
                  <a:lnTo>
                    <a:pt x="16413" y="9624"/>
                  </a:lnTo>
                  <a:cubicBezTo>
                    <a:pt x="16931" y="9622"/>
                    <a:pt x="17351" y="9201"/>
                    <a:pt x="17351" y="8684"/>
                  </a:cubicBezTo>
                  <a:lnTo>
                    <a:pt x="17351" y="4191"/>
                  </a:lnTo>
                  <a:cubicBezTo>
                    <a:pt x="17351" y="3674"/>
                    <a:pt x="16931" y="3253"/>
                    <a:pt x="16413" y="3253"/>
                  </a:cubicBezTo>
                  <a:lnTo>
                    <a:pt x="12740" y="3253"/>
                  </a:lnTo>
                  <a:cubicBezTo>
                    <a:pt x="12738" y="3253"/>
                    <a:pt x="12736" y="3253"/>
                    <a:pt x="12734" y="3253"/>
                  </a:cubicBezTo>
                  <a:cubicBezTo>
                    <a:pt x="12604" y="3253"/>
                    <a:pt x="12495" y="3347"/>
                    <a:pt x="12477" y="3476"/>
                  </a:cubicBezTo>
                  <a:cubicBezTo>
                    <a:pt x="12458" y="3625"/>
                    <a:pt x="12577" y="3760"/>
                    <a:pt x="12729" y="3760"/>
                  </a:cubicBezTo>
                  <a:lnTo>
                    <a:pt x="16410" y="3760"/>
                  </a:lnTo>
                  <a:cubicBezTo>
                    <a:pt x="16649" y="3760"/>
                    <a:pt x="16841" y="3953"/>
                    <a:pt x="16841" y="4191"/>
                  </a:cubicBezTo>
                  <a:lnTo>
                    <a:pt x="16841" y="5626"/>
                  </a:lnTo>
                  <a:lnTo>
                    <a:pt x="13266" y="5626"/>
                  </a:lnTo>
                  <a:cubicBezTo>
                    <a:pt x="13125" y="5626"/>
                    <a:pt x="13013" y="5737"/>
                    <a:pt x="13013" y="5878"/>
                  </a:cubicBezTo>
                  <a:lnTo>
                    <a:pt x="13013" y="9370"/>
                  </a:lnTo>
                  <a:cubicBezTo>
                    <a:pt x="13013" y="9510"/>
                    <a:pt x="13125" y="9624"/>
                    <a:pt x="13266" y="9624"/>
                  </a:cubicBezTo>
                  <a:lnTo>
                    <a:pt x="14125" y="9624"/>
                  </a:lnTo>
                  <a:cubicBezTo>
                    <a:pt x="14076" y="9717"/>
                    <a:pt x="14044" y="9817"/>
                    <a:pt x="14030" y="9920"/>
                  </a:cubicBezTo>
                  <a:lnTo>
                    <a:pt x="13857" y="11115"/>
                  </a:lnTo>
                  <a:cubicBezTo>
                    <a:pt x="13824" y="11330"/>
                    <a:pt x="13642" y="11487"/>
                    <a:pt x="13428" y="11487"/>
                  </a:cubicBezTo>
                  <a:lnTo>
                    <a:pt x="8369" y="11487"/>
                  </a:lnTo>
                  <a:lnTo>
                    <a:pt x="8369" y="10885"/>
                  </a:lnTo>
                  <a:cubicBezTo>
                    <a:pt x="8641" y="10828"/>
                    <a:pt x="8641" y="10443"/>
                    <a:pt x="8369" y="10386"/>
                  </a:cubicBezTo>
                  <a:lnTo>
                    <a:pt x="8369" y="9624"/>
                  </a:lnTo>
                  <a:lnTo>
                    <a:pt x="11945" y="9624"/>
                  </a:lnTo>
                  <a:cubicBezTo>
                    <a:pt x="12086" y="9624"/>
                    <a:pt x="12200" y="9510"/>
                    <a:pt x="12200" y="9370"/>
                  </a:cubicBezTo>
                  <a:lnTo>
                    <a:pt x="12200" y="5878"/>
                  </a:lnTo>
                  <a:cubicBezTo>
                    <a:pt x="12200" y="5737"/>
                    <a:pt x="12086" y="5626"/>
                    <a:pt x="11945" y="5626"/>
                  </a:cubicBezTo>
                  <a:lnTo>
                    <a:pt x="8369" y="5626"/>
                  </a:lnTo>
                  <a:lnTo>
                    <a:pt x="8369" y="4850"/>
                  </a:lnTo>
                  <a:cubicBezTo>
                    <a:pt x="8641" y="4796"/>
                    <a:pt x="8641" y="4408"/>
                    <a:pt x="8369" y="4354"/>
                  </a:cubicBezTo>
                  <a:lnTo>
                    <a:pt x="8369" y="3760"/>
                  </a:lnTo>
                  <a:lnTo>
                    <a:pt x="11520" y="3760"/>
                  </a:lnTo>
                  <a:cubicBezTo>
                    <a:pt x="11522" y="3760"/>
                    <a:pt x="11523" y="3760"/>
                    <a:pt x="11525" y="3760"/>
                  </a:cubicBezTo>
                  <a:cubicBezTo>
                    <a:pt x="11653" y="3760"/>
                    <a:pt x="11761" y="3666"/>
                    <a:pt x="11780" y="3538"/>
                  </a:cubicBezTo>
                  <a:cubicBezTo>
                    <a:pt x="11799" y="3386"/>
                    <a:pt x="11680" y="3253"/>
                    <a:pt x="11528" y="3253"/>
                  </a:cubicBezTo>
                  <a:lnTo>
                    <a:pt x="8369" y="3253"/>
                  </a:lnTo>
                  <a:lnTo>
                    <a:pt x="8369" y="2676"/>
                  </a:lnTo>
                  <a:lnTo>
                    <a:pt x="8454" y="2676"/>
                  </a:lnTo>
                  <a:cubicBezTo>
                    <a:pt x="8595" y="2676"/>
                    <a:pt x="8708" y="2562"/>
                    <a:pt x="8708" y="2421"/>
                  </a:cubicBezTo>
                  <a:lnTo>
                    <a:pt x="8708" y="1337"/>
                  </a:lnTo>
                  <a:cubicBezTo>
                    <a:pt x="8708" y="1196"/>
                    <a:pt x="8595" y="1085"/>
                    <a:pt x="8454" y="1085"/>
                  </a:cubicBezTo>
                  <a:lnTo>
                    <a:pt x="6336" y="1085"/>
                  </a:lnTo>
                  <a:lnTo>
                    <a:pt x="6336" y="252"/>
                  </a:lnTo>
                  <a:cubicBezTo>
                    <a:pt x="6336" y="111"/>
                    <a:pt x="6222" y="0"/>
                    <a:pt x="6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53600" y="2018150"/>
              <a:ext cx="18650" cy="12700"/>
            </a:xfrm>
            <a:custGeom>
              <a:avLst/>
              <a:gdLst/>
              <a:ahLst/>
              <a:cxnLst/>
              <a:rect l="l" t="t" r="r" b="b"/>
              <a:pathLst>
                <a:path w="746" h="508" extrusionOk="0">
                  <a:moveTo>
                    <a:pt x="274" y="1"/>
                  </a:moveTo>
                  <a:cubicBezTo>
                    <a:pt x="146" y="1"/>
                    <a:pt x="38" y="95"/>
                    <a:pt x="17" y="223"/>
                  </a:cubicBezTo>
                  <a:cubicBezTo>
                    <a:pt x="0" y="375"/>
                    <a:pt x="117" y="508"/>
                    <a:pt x="271" y="508"/>
                  </a:cubicBezTo>
                  <a:lnTo>
                    <a:pt x="464" y="508"/>
                  </a:lnTo>
                  <a:cubicBezTo>
                    <a:pt x="466" y="508"/>
                    <a:pt x="467" y="508"/>
                    <a:pt x="469" y="508"/>
                  </a:cubicBezTo>
                  <a:cubicBezTo>
                    <a:pt x="597" y="508"/>
                    <a:pt x="708" y="414"/>
                    <a:pt x="727" y="286"/>
                  </a:cubicBezTo>
                  <a:cubicBezTo>
                    <a:pt x="746" y="134"/>
                    <a:pt x="627" y="1"/>
                    <a:pt x="475" y="1"/>
                  </a:cubicBezTo>
                  <a:lnTo>
                    <a:pt x="280" y="1"/>
                  </a:lnTo>
                  <a:cubicBezTo>
                    <a:pt x="278" y="1"/>
                    <a:pt x="276" y="1"/>
                    <a:pt x="2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1211975" y="2018150"/>
              <a:ext cx="24975" cy="12700"/>
            </a:xfrm>
            <a:custGeom>
              <a:avLst/>
              <a:gdLst/>
              <a:ahLst/>
              <a:cxnLst/>
              <a:rect l="l" t="t" r="r" b="b"/>
              <a:pathLst>
                <a:path w="999" h="508" extrusionOk="0">
                  <a:moveTo>
                    <a:pt x="275" y="1"/>
                  </a:moveTo>
                  <a:cubicBezTo>
                    <a:pt x="120" y="1"/>
                    <a:pt x="1" y="134"/>
                    <a:pt x="20" y="286"/>
                  </a:cubicBezTo>
                  <a:cubicBezTo>
                    <a:pt x="41" y="414"/>
                    <a:pt x="149" y="508"/>
                    <a:pt x="277" y="508"/>
                  </a:cubicBezTo>
                  <a:cubicBezTo>
                    <a:pt x="279" y="508"/>
                    <a:pt x="281" y="508"/>
                    <a:pt x="283" y="508"/>
                  </a:cubicBezTo>
                  <a:lnTo>
                    <a:pt x="716" y="508"/>
                  </a:lnTo>
                  <a:cubicBezTo>
                    <a:pt x="718" y="508"/>
                    <a:pt x="720" y="508"/>
                    <a:pt x="722" y="508"/>
                  </a:cubicBezTo>
                  <a:cubicBezTo>
                    <a:pt x="850" y="508"/>
                    <a:pt x="961" y="414"/>
                    <a:pt x="979" y="286"/>
                  </a:cubicBezTo>
                  <a:cubicBezTo>
                    <a:pt x="998" y="134"/>
                    <a:pt x="879" y="1"/>
                    <a:pt x="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1170425" y="2018150"/>
              <a:ext cx="24975" cy="12700"/>
            </a:xfrm>
            <a:custGeom>
              <a:avLst/>
              <a:gdLst/>
              <a:ahLst/>
              <a:cxnLst/>
              <a:rect l="l" t="t" r="r" b="b"/>
              <a:pathLst>
                <a:path w="999" h="508" extrusionOk="0">
                  <a:moveTo>
                    <a:pt x="272" y="1"/>
                  </a:moveTo>
                  <a:cubicBezTo>
                    <a:pt x="120" y="1"/>
                    <a:pt x="1" y="134"/>
                    <a:pt x="20" y="286"/>
                  </a:cubicBezTo>
                  <a:cubicBezTo>
                    <a:pt x="39" y="414"/>
                    <a:pt x="149" y="508"/>
                    <a:pt x="277" y="508"/>
                  </a:cubicBezTo>
                  <a:cubicBezTo>
                    <a:pt x="279" y="508"/>
                    <a:pt x="281" y="508"/>
                    <a:pt x="283" y="508"/>
                  </a:cubicBezTo>
                  <a:lnTo>
                    <a:pt x="717" y="508"/>
                  </a:lnTo>
                  <a:cubicBezTo>
                    <a:pt x="718" y="508"/>
                    <a:pt x="720" y="508"/>
                    <a:pt x="722" y="508"/>
                  </a:cubicBezTo>
                  <a:cubicBezTo>
                    <a:pt x="850" y="508"/>
                    <a:pt x="961" y="414"/>
                    <a:pt x="980" y="286"/>
                  </a:cubicBezTo>
                  <a:cubicBezTo>
                    <a:pt x="998" y="134"/>
                    <a:pt x="879" y="1"/>
                    <a:pt x="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1168950" y="1868175"/>
              <a:ext cx="24350" cy="12775"/>
            </a:xfrm>
            <a:custGeom>
              <a:avLst/>
              <a:gdLst/>
              <a:ahLst/>
              <a:cxnLst/>
              <a:rect l="l" t="t" r="r" b="b"/>
              <a:pathLst>
                <a:path w="974" h="511" extrusionOk="0">
                  <a:moveTo>
                    <a:pt x="271" y="0"/>
                  </a:moveTo>
                  <a:cubicBezTo>
                    <a:pt x="119" y="0"/>
                    <a:pt x="0" y="136"/>
                    <a:pt x="19" y="288"/>
                  </a:cubicBezTo>
                  <a:cubicBezTo>
                    <a:pt x="38" y="415"/>
                    <a:pt x="149" y="510"/>
                    <a:pt x="282" y="510"/>
                  </a:cubicBezTo>
                  <a:lnTo>
                    <a:pt x="692" y="510"/>
                  </a:lnTo>
                  <a:cubicBezTo>
                    <a:pt x="822" y="510"/>
                    <a:pt x="936" y="415"/>
                    <a:pt x="954" y="288"/>
                  </a:cubicBezTo>
                  <a:cubicBezTo>
                    <a:pt x="973" y="136"/>
                    <a:pt x="854" y="0"/>
                    <a:pt x="7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247975" y="1868175"/>
              <a:ext cx="24350" cy="12775"/>
            </a:xfrm>
            <a:custGeom>
              <a:avLst/>
              <a:gdLst/>
              <a:ahLst/>
              <a:cxnLst/>
              <a:rect l="l" t="t" r="r" b="b"/>
              <a:pathLst>
                <a:path w="974" h="511" extrusionOk="0">
                  <a:moveTo>
                    <a:pt x="277" y="0"/>
                  </a:moveTo>
                  <a:cubicBezTo>
                    <a:pt x="146" y="0"/>
                    <a:pt x="38" y="94"/>
                    <a:pt x="19" y="223"/>
                  </a:cubicBezTo>
                  <a:cubicBezTo>
                    <a:pt x="0" y="375"/>
                    <a:pt x="120" y="507"/>
                    <a:pt x="271" y="510"/>
                  </a:cubicBezTo>
                  <a:lnTo>
                    <a:pt x="692" y="510"/>
                  </a:lnTo>
                  <a:cubicBezTo>
                    <a:pt x="824" y="510"/>
                    <a:pt x="936" y="415"/>
                    <a:pt x="955" y="288"/>
                  </a:cubicBezTo>
                  <a:cubicBezTo>
                    <a:pt x="974" y="136"/>
                    <a:pt x="854" y="0"/>
                    <a:pt x="702" y="0"/>
                  </a:cubicBezTo>
                  <a:lnTo>
                    <a:pt x="282" y="0"/>
                  </a:lnTo>
                  <a:cubicBezTo>
                    <a:pt x="280" y="0"/>
                    <a:pt x="278"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287425" y="1868175"/>
              <a:ext cx="24350" cy="12775"/>
            </a:xfrm>
            <a:custGeom>
              <a:avLst/>
              <a:gdLst/>
              <a:ahLst/>
              <a:cxnLst/>
              <a:rect l="l" t="t" r="r" b="b"/>
              <a:pathLst>
                <a:path w="974" h="511" extrusionOk="0">
                  <a:moveTo>
                    <a:pt x="277" y="0"/>
                  </a:moveTo>
                  <a:cubicBezTo>
                    <a:pt x="149" y="0"/>
                    <a:pt x="38" y="94"/>
                    <a:pt x="19" y="223"/>
                  </a:cubicBezTo>
                  <a:cubicBezTo>
                    <a:pt x="0" y="375"/>
                    <a:pt x="119" y="507"/>
                    <a:pt x="271" y="510"/>
                  </a:cubicBezTo>
                  <a:lnTo>
                    <a:pt x="702" y="510"/>
                  </a:lnTo>
                  <a:cubicBezTo>
                    <a:pt x="854" y="507"/>
                    <a:pt x="973" y="375"/>
                    <a:pt x="954" y="223"/>
                  </a:cubicBezTo>
                  <a:cubicBezTo>
                    <a:pt x="936" y="94"/>
                    <a:pt x="827" y="0"/>
                    <a:pt x="700" y="0"/>
                  </a:cubicBezTo>
                  <a:cubicBezTo>
                    <a:pt x="698" y="0"/>
                    <a:pt x="696" y="0"/>
                    <a:pt x="694" y="0"/>
                  </a:cubicBezTo>
                  <a:lnTo>
                    <a:pt x="282" y="0"/>
                  </a:lnTo>
                  <a:cubicBezTo>
                    <a:pt x="280" y="0"/>
                    <a:pt x="278"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208450" y="1868175"/>
              <a:ext cx="24350" cy="12775"/>
            </a:xfrm>
            <a:custGeom>
              <a:avLst/>
              <a:gdLst/>
              <a:ahLst/>
              <a:cxnLst/>
              <a:rect l="l" t="t" r="r" b="b"/>
              <a:pathLst>
                <a:path w="974" h="511" extrusionOk="0">
                  <a:moveTo>
                    <a:pt x="275" y="0"/>
                  </a:moveTo>
                  <a:cubicBezTo>
                    <a:pt x="147" y="0"/>
                    <a:pt x="38" y="94"/>
                    <a:pt x="20" y="223"/>
                  </a:cubicBezTo>
                  <a:cubicBezTo>
                    <a:pt x="1" y="375"/>
                    <a:pt x="117" y="507"/>
                    <a:pt x="272" y="510"/>
                  </a:cubicBezTo>
                  <a:lnTo>
                    <a:pt x="692" y="510"/>
                  </a:lnTo>
                  <a:cubicBezTo>
                    <a:pt x="822" y="510"/>
                    <a:pt x="936" y="415"/>
                    <a:pt x="955" y="288"/>
                  </a:cubicBezTo>
                  <a:cubicBezTo>
                    <a:pt x="974" y="136"/>
                    <a:pt x="855" y="0"/>
                    <a:pt x="703" y="0"/>
                  </a:cubicBezTo>
                  <a:lnTo>
                    <a:pt x="280" y="0"/>
                  </a:lnTo>
                  <a:cubicBezTo>
                    <a:pt x="278" y="0"/>
                    <a:pt x="276" y="0"/>
                    <a:pt x="2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1326925" y="1868175"/>
              <a:ext cx="18675" cy="12775"/>
            </a:xfrm>
            <a:custGeom>
              <a:avLst/>
              <a:gdLst/>
              <a:ahLst/>
              <a:cxnLst/>
              <a:rect l="l" t="t" r="r" b="b"/>
              <a:pathLst>
                <a:path w="747" h="511" extrusionOk="0">
                  <a:moveTo>
                    <a:pt x="274" y="0"/>
                  </a:moveTo>
                  <a:cubicBezTo>
                    <a:pt x="147" y="0"/>
                    <a:pt x="38" y="94"/>
                    <a:pt x="20" y="223"/>
                  </a:cubicBezTo>
                  <a:cubicBezTo>
                    <a:pt x="1" y="375"/>
                    <a:pt x="117" y="507"/>
                    <a:pt x="272" y="510"/>
                  </a:cubicBezTo>
                  <a:lnTo>
                    <a:pt x="475" y="510"/>
                  </a:lnTo>
                  <a:cubicBezTo>
                    <a:pt x="627" y="507"/>
                    <a:pt x="746" y="375"/>
                    <a:pt x="727" y="223"/>
                  </a:cubicBezTo>
                  <a:cubicBezTo>
                    <a:pt x="708" y="94"/>
                    <a:pt x="597" y="0"/>
                    <a:pt x="470" y="0"/>
                  </a:cubicBezTo>
                  <a:cubicBezTo>
                    <a:pt x="468" y="0"/>
                    <a:pt x="466" y="0"/>
                    <a:pt x="464" y="0"/>
                  </a:cubicBezTo>
                  <a:lnTo>
                    <a:pt x="280" y="0"/>
                  </a:lnTo>
                  <a:cubicBezTo>
                    <a:pt x="278" y="0"/>
                    <a:pt x="276" y="0"/>
                    <a:pt x="2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1029400" y="1841075"/>
              <a:ext cx="91525" cy="217775"/>
            </a:xfrm>
            <a:custGeom>
              <a:avLst/>
              <a:gdLst/>
              <a:ahLst/>
              <a:cxnLst/>
              <a:rect l="l" t="t" r="r" b="b"/>
              <a:pathLst>
                <a:path w="3661" h="8711" extrusionOk="0">
                  <a:moveTo>
                    <a:pt x="3153" y="510"/>
                  </a:moveTo>
                  <a:lnTo>
                    <a:pt x="3153" y="8201"/>
                  </a:lnTo>
                  <a:lnTo>
                    <a:pt x="510" y="8201"/>
                  </a:lnTo>
                  <a:lnTo>
                    <a:pt x="510" y="510"/>
                  </a:lnTo>
                  <a:close/>
                  <a:moveTo>
                    <a:pt x="255" y="0"/>
                  </a:moveTo>
                  <a:cubicBezTo>
                    <a:pt x="114" y="0"/>
                    <a:pt x="0" y="114"/>
                    <a:pt x="0" y="255"/>
                  </a:cubicBezTo>
                  <a:lnTo>
                    <a:pt x="0" y="8456"/>
                  </a:lnTo>
                  <a:cubicBezTo>
                    <a:pt x="0" y="8597"/>
                    <a:pt x="114" y="8710"/>
                    <a:pt x="255" y="8710"/>
                  </a:cubicBezTo>
                  <a:lnTo>
                    <a:pt x="3405" y="8710"/>
                  </a:lnTo>
                  <a:cubicBezTo>
                    <a:pt x="3546" y="8710"/>
                    <a:pt x="3660" y="8597"/>
                    <a:pt x="3660" y="8456"/>
                  </a:cubicBezTo>
                  <a:lnTo>
                    <a:pt x="3660" y="255"/>
                  </a:lnTo>
                  <a:cubicBezTo>
                    <a:pt x="3660" y="114"/>
                    <a:pt x="3546" y="0"/>
                    <a:pt x="3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975175" y="1841075"/>
              <a:ext cx="39875" cy="217775"/>
            </a:xfrm>
            <a:custGeom>
              <a:avLst/>
              <a:gdLst/>
              <a:ahLst/>
              <a:cxnLst/>
              <a:rect l="l" t="t" r="r" b="b"/>
              <a:pathLst>
                <a:path w="1595" h="8711" extrusionOk="0">
                  <a:moveTo>
                    <a:pt x="1085" y="510"/>
                  </a:moveTo>
                  <a:lnTo>
                    <a:pt x="1085" y="8201"/>
                  </a:lnTo>
                  <a:lnTo>
                    <a:pt x="510" y="8201"/>
                  </a:lnTo>
                  <a:lnTo>
                    <a:pt x="510" y="510"/>
                  </a:lnTo>
                  <a:close/>
                  <a:moveTo>
                    <a:pt x="255" y="0"/>
                  </a:moveTo>
                  <a:cubicBezTo>
                    <a:pt x="114" y="0"/>
                    <a:pt x="0" y="114"/>
                    <a:pt x="0" y="255"/>
                  </a:cubicBezTo>
                  <a:lnTo>
                    <a:pt x="0" y="8456"/>
                  </a:lnTo>
                  <a:cubicBezTo>
                    <a:pt x="0" y="8597"/>
                    <a:pt x="114" y="8710"/>
                    <a:pt x="255" y="8710"/>
                  </a:cubicBezTo>
                  <a:lnTo>
                    <a:pt x="1340" y="8710"/>
                  </a:lnTo>
                  <a:cubicBezTo>
                    <a:pt x="1481" y="8710"/>
                    <a:pt x="1594" y="8597"/>
                    <a:pt x="1594" y="8456"/>
                  </a:cubicBezTo>
                  <a:lnTo>
                    <a:pt x="1594" y="255"/>
                  </a:lnTo>
                  <a:cubicBezTo>
                    <a:pt x="1594" y="114"/>
                    <a:pt x="1481" y="0"/>
                    <a:pt x="1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40"/>
          <p:cNvGrpSpPr/>
          <p:nvPr/>
        </p:nvGrpSpPr>
        <p:grpSpPr>
          <a:xfrm>
            <a:off x="3079021" y="2755911"/>
            <a:ext cx="433850" cy="286375"/>
            <a:chOff x="6803000" y="2003725"/>
            <a:chExt cx="433850" cy="286375"/>
          </a:xfrm>
        </p:grpSpPr>
        <p:sp>
          <p:nvSpPr>
            <p:cNvPr id="1182" name="Google Shape;1182;p40"/>
            <p:cNvSpPr/>
            <p:nvPr/>
          </p:nvSpPr>
          <p:spPr>
            <a:xfrm>
              <a:off x="6809825" y="2043575"/>
              <a:ext cx="421050" cy="239750"/>
            </a:xfrm>
            <a:custGeom>
              <a:avLst/>
              <a:gdLst/>
              <a:ahLst/>
              <a:cxnLst/>
              <a:rect l="l" t="t" r="r" b="b"/>
              <a:pathLst>
                <a:path w="16842" h="9590" extrusionOk="0">
                  <a:moveTo>
                    <a:pt x="1" y="1"/>
                  </a:moveTo>
                  <a:lnTo>
                    <a:pt x="1" y="9589"/>
                  </a:lnTo>
                  <a:lnTo>
                    <a:pt x="16842" y="9589"/>
                  </a:lnTo>
                  <a:lnTo>
                    <a:pt x="168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7208825" y="2043575"/>
              <a:ext cx="22050" cy="239750"/>
            </a:xfrm>
            <a:custGeom>
              <a:avLst/>
              <a:gdLst/>
              <a:ahLst/>
              <a:cxnLst/>
              <a:rect l="l" t="t" r="r" b="b"/>
              <a:pathLst>
                <a:path w="882" h="9590" extrusionOk="0">
                  <a:moveTo>
                    <a:pt x="1" y="1"/>
                  </a:moveTo>
                  <a:lnTo>
                    <a:pt x="1" y="9589"/>
                  </a:lnTo>
                  <a:lnTo>
                    <a:pt x="882" y="9589"/>
                  </a:lnTo>
                  <a:lnTo>
                    <a:pt x="8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6860675" y="2095225"/>
              <a:ext cx="318575" cy="119500"/>
            </a:xfrm>
            <a:custGeom>
              <a:avLst/>
              <a:gdLst/>
              <a:ahLst/>
              <a:cxnLst/>
              <a:rect l="l" t="t" r="r" b="b"/>
              <a:pathLst>
                <a:path w="12743" h="4780" extrusionOk="0">
                  <a:moveTo>
                    <a:pt x="683" y="0"/>
                  </a:moveTo>
                  <a:cubicBezTo>
                    <a:pt x="307" y="0"/>
                    <a:pt x="0" y="307"/>
                    <a:pt x="0" y="686"/>
                  </a:cubicBezTo>
                  <a:lnTo>
                    <a:pt x="0" y="4097"/>
                  </a:lnTo>
                  <a:cubicBezTo>
                    <a:pt x="0" y="4473"/>
                    <a:pt x="307" y="4780"/>
                    <a:pt x="683" y="4780"/>
                  </a:cubicBezTo>
                  <a:lnTo>
                    <a:pt x="12056" y="4780"/>
                  </a:lnTo>
                  <a:cubicBezTo>
                    <a:pt x="12433" y="4777"/>
                    <a:pt x="12739" y="4471"/>
                    <a:pt x="12742" y="4094"/>
                  </a:cubicBezTo>
                  <a:lnTo>
                    <a:pt x="12742" y="686"/>
                  </a:lnTo>
                  <a:cubicBezTo>
                    <a:pt x="12739" y="307"/>
                    <a:pt x="12433" y="0"/>
                    <a:pt x="120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7032075" y="2095350"/>
              <a:ext cx="119775" cy="119800"/>
            </a:xfrm>
            <a:custGeom>
              <a:avLst/>
              <a:gdLst/>
              <a:ahLst/>
              <a:cxnLst/>
              <a:rect l="l" t="t" r="r" b="b"/>
              <a:pathLst>
                <a:path w="4791" h="4792" extrusionOk="0">
                  <a:moveTo>
                    <a:pt x="2397" y="1"/>
                  </a:moveTo>
                  <a:cubicBezTo>
                    <a:pt x="1071" y="1"/>
                    <a:pt x="0" y="1072"/>
                    <a:pt x="0" y="2397"/>
                  </a:cubicBezTo>
                  <a:cubicBezTo>
                    <a:pt x="0" y="3720"/>
                    <a:pt x="1071" y="4791"/>
                    <a:pt x="2397" y="4791"/>
                  </a:cubicBezTo>
                  <a:cubicBezTo>
                    <a:pt x="3720" y="4791"/>
                    <a:pt x="4791" y="3720"/>
                    <a:pt x="4791" y="2397"/>
                  </a:cubicBezTo>
                  <a:cubicBezTo>
                    <a:pt x="4791" y="1072"/>
                    <a:pt x="3720"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7064550" y="2127825"/>
              <a:ext cx="54850" cy="54850"/>
            </a:xfrm>
            <a:custGeom>
              <a:avLst/>
              <a:gdLst/>
              <a:ahLst/>
              <a:cxnLst/>
              <a:rect l="l" t="t" r="r" b="b"/>
              <a:pathLst>
                <a:path w="2194" h="2194" extrusionOk="0">
                  <a:moveTo>
                    <a:pt x="1098" y="0"/>
                  </a:moveTo>
                  <a:cubicBezTo>
                    <a:pt x="491" y="0"/>
                    <a:pt x="0" y="491"/>
                    <a:pt x="0" y="1098"/>
                  </a:cubicBezTo>
                  <a:cubicBezTo>
                    <a:pt x="0" y="1703"/>
                    <a:pt x="491" y="2193"/>
                    <a:pt x="1098" y="2193"/>
                  </a:cubicBezTo>
                  <a:cubicBezTo>
                    <a:pt x="1703" y="2193"/>
                    <a:pt x="2193" y="1703"/>
                    <a:pt x="2193" y="1098"/>
                  </a:cubicBezTo>
                  <a:cubicBezTo>
                    <a:pt x="2193" y="491"/>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6888250" y="2095350"/>
              <a:ext cx="119850" cy="119800"/>
            </a:xfrm>
            <a:custGeom>
              <a:avLst/>
              <a:gdLst/>
              <a:ahLst/>
              <a:cxnLst/>
              <a:rect l="l" t="t" r="r" b="b"/>
              <a:pathLst>
                <a:path w="4794" h="4792" extrusionOk="0">
                  <a:moveTo>
                    <a:pt x="2397" y="1"/>
                  </a:moveTo>
                  <a:cubicBezTo>
                    <a:pt x="1074" y="1"/>
                    <a:pt x="1" y="1072"/>
                    <a:pt x="1" y="2397"/>
                  </a:cubicBezTo>
                  <a:cubicBezTo>
                    <a:pt x="1" y="3720"/>
                    <a:pt x="1074" y="4791"/>
                    <a:pt x="2397" y="4791"/>
                  </a:cubicBezTo>
                  <a:cubicBezTo>
                    <a:pt x="3720" y="4791"/>
                    <a:pt x="4794" y="3720"/>
                    <a:pt x="4794" y="2397"/>
                  </a:cubicBezTo>
                  <a:cubicBezTo>
                    <a:pt x="4794" y="1072"/>
                    <a:pt x="3720"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6920775" y="2127825"/>
              <a:ext cx="54800" cy="54850"/>
            </a:xfrm>
            <a:custGeom>
              <a:avLst/>
              <a:gdLst/>
              <a:ahLst/>
              <a:cxnLst/>
              <a:rect l="l" t="t" r="r" b="b"/>
              <a:pathLst>
                <a:path w="2192" h="2194" extrusionOk="0">
                  <a:moveTo>
                    <a:pt x="1096" y="0"/>
                  </a:moveTo>
                  <a:cubicBezTo>
                    <a:pt x="492" y="0"/>
                    <a:pt x="1" y="491"/>
                    <a:pt x="1" y="1098"/>
                  </a:cubicBezTo>
                  <a:cubicBezTo>
                    <a:pt x="1" y="1703"/>
                    <a:pt x="492" y="2193"/>
                    <a:pt x="1096" y="2193"/>
                  </a:cubicBezTo>
                  <a:cubicBezTo>
                    <a:pt x="1701" y="2193"/>
                    <a:pt x="2191" y="1703"/>
                    <a:pt x="2191" y="1098"/>
                  </a:cubicBezTo>
                  <a:cubicBezTo>
                    <a:pt x="2191"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6809825" y="2009700"/>
              <a:ext cx="421050" cy="33900"/>
            </a:xfrm>
            <a:custGeom>
              <a:avLst/>
              <a:gdLst/>
              <a:ahLst/>
              <a:cxnLst/>
              <a:rect l="l" t="t" r="r" b="b"/>
              <a:pathLst>
                <a:path w="16842" h="1356" extrusionOk="0">
                  <a:moveTo>
                    <a:pt x="1" y="0"/>
                  </a:moveTo>
                  <a:lnTo>
                    <a:pt x="1" y="1356"/>
                  </a:lnTo>
                  <a:lnTo>
                    <a:pt x="16842" y="1356"/>
                  </a:lnTo>
                  <a:lnTo>
                    <a:pt x="168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7208825" y="2009700"/>
              <a:ext cx="22050" cy="33900"/>
            </a:xfrm>
            <a:custGeom>
              <a:avLst/>
              <a:gdLst/>
              <a:ahLst/>
              <a:cxnLst/>
              <a:rect l="l" t="t" r="r" b="b"/>
              <a:pathLst>
                <a:path w="882" h="1356" extrusionOk="0">
                  <a:moveTo>
                    <a:pt x="1" y="0"/>
                  </a:moveTo>
                  <a:lnTo>
                    <a:pt x="1" y="1356"/>
                  </a:lnTo>
                  <a:lnTo>
                    <a:pt x="882" y="1356"/>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6951275" y="2095225"/>
              <a:ext cx="137275" cy="119500"/>
            </a:xfrm>
            <a:custGeom>
              <a:avLst/>
              <a:gdLst/>
              <a:ahLst/>
              <a:cxnLst/>
              <a:rect l="l" t="t" r="r" b="b"/>
              <a:pathLst>
                <a:path w="5491" h="4780" extrusionOk="0">
                  <a:moveTo>
                    <a:pt x="1" y="0"/>
                  </a:moveTo>
                  <a:lnTo>
                    <a:pt x="1" y="4780"/>
                  </a:lnTo>
                  <a:lnTo>
                    <a:pt x="5491" y="4780"/>
                  </a:lnTo>
                  <a:lnTo>
                    <a:pt x="54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7068200" y="2095225"/>
              <a:ext cx="20350" cy="119500"/>
            </a:xfrm>
            <a:custGeom>
              <a:avLst/>
              <a:gdLst/>
              <a:ahLst/>
              <a:cxnLst/>
              <a:rect l="l" t="t" r="r" b="b"/>
              <a:pathLst>
                <a:path w="814" h="4780" extrusionOk="0">
                  <a:moveTo>
                    <a:pt x="0" y="0"/>
                  </a:moveTo>
                  <a:lnTo>
                    <a:pt x="0" y="4780"/>
                  </a:lnTo>
                  <a:lnTo>
                    <a:pt x="814" y="4780"/>
                  </a:lnTo>
                  <a:lnTo>
                    <a:pt x="8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6803000" y="2003725"/>
              <a:ext cx="433850" cy="220275"/>
            </a:xfrm>
            <a:custGeom>
              <a:avLst/>
              <a:gdLst/>
              <a:ahLst/>
              <a:cxnLst/>
              <a:rect l="l" t="t" r="r" b="b"/>
              <a:pathLst>
                <a:path w="17354" h="8811" extrusionOk="0">
                  <a:moveTo>
                    <a:pt x="3503" y="0"/>
                  </a:moveTo>
                  <a:cubicBezTo>
                    <a:pt x="3375" y="0"/>
                    <a:pt x="3267" y="94"/>
                    <a:pt x="3248" y="223"/>
                  </a:cubicBezTo>
                  <a:cubicBezTo>
                    <a:pt x="3229" y="375"/>
                    <a:pt x="3346" y="507"/>
                    <a:pt x="3500" y="510"/>
                  </a:cubicBezTo>
                  <a:lnTo>
                    <a:pt x="16844" y="510"/>
                  </a:lnTo>
                  <a:lnTo>
                    <a:pt x="16844" y="1356"/>
                  </a:lnTo>
                  <a:lnTo>
                    <a:pt x="510" y="1356"/>
                  </a:lnTo>
                  <a:lnTo>
                    <a:pt x="510" y="510"/>
                  </a:lnTo>
                  <a:lnTo>
                    <a:pt x="2299" y="510"/>
                  </a:lnTo>
                  <a:cubicBezTo>
                    <a:pt x="2429" y="510"/>
                    <a:pt x="2543" y="415"/>
                    <a:pt x="2562" y="288"/>
                  </a:cubicBezTo>
                  <a:cubicBezTo>
                    <a:pt x="2581" y="136"/>
                    <a:pt x="2462" y="0"/>
                    <a:pt x="2310" y="0"/>
                  </a:cubicBezTo>
                  <a:lnTo>
                    <a:pt x="255" y="0"/>
                  </a:lnTo>
                  <a:cubicBezTo>
                    <a:pt x="114" y="0"/>
                    <a:pt x="3" y="114"/>
                    <a:pt x="3" y="255"/>
                  </a:cubicBezTo>
                  <a:lnTo>
                    <a:pt x="3" y="8546"/>
                  </a:lnTo>
                  <a:cubicBezTo>
                    <a:pt x="0" y="8676"/>
                    <a:pt x="95" y="8790"/>
                    <a:pt x="225" y="8808"/>
                  </a:cubicBezTo>
                  <a:cubicBezTo>
                    <a:pt x="236" y="8810"/>
                    <a:pt x="246" y="8810"/>
                    <a:pt x="256" y="8810"/>
                  </a:cubicBezTo>
                  <a:cubicBezTo>
                    <a:pt x="393" y="8810"/>
                    <a:pt x="510" y="8697"/>
                    <a:pt x="510" y="8556"/>
                  </a:cubicBezTo>
                  <a:lnTo>
                    <a:pt x="510" y="1866"/>
                  </a:lnTo>
                  <a:lnTo>
                    <a:pt x="16844" y="1866"/>
                  </a:lnTo>
                  <a:lnTo>
                    <a:pt x="16844" y="2747"/>
                  </a:lnTo>
                  <a:cubicBezTo>
                    <a:pt x="16841" y="2877"/>
                    <a:pt x="16936" y="2988"/>
                    <a:pt x="17066" y="3007"/>
                  </a:cubicBezTo>
                  <a:cubicBezTo>
                    <a:pt x="17077" y="3008"/>
                    <a:pt x="17087" y="3009"/>
                    <a:pt x="17098" y="3009"/>
                  </a:cubicBezTo>
                  <a:cubicBezTo>
                    <a:pt x="17236" y="3009"/>
                    <a:pt x="17351" y="2896"/>
                    <a:pt x="17353" y="2755"/>
                  </a:cubicBezTo>
                  <a:lnTo>
                    <a:pt x="17353" y="255"/>
                  </a:lnTo>
                  <a:cubicBezTo>
                    <a:pt x="17353" y="114"/>
                    <a:pt x="17240" y="0"/>
                    <a:pt x="17099" y="0"/>
                  </a:cubicBezTo>
                  <a:lnTo>
                    <a:pt x="3508" y="0"/>
                  </a:lnTo>
                  <a:cubicBezTo>
                    <a:pt x="3506" y="0"/>
                    <a:pt x="3505" y="0"/>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6803050" y="2095700"/>
              <a:ext cx="433800" cy="194400"/>
            </a:xfrm>
            <a:custGeom>
              <a:avLst/>
              <a:gdLst/>
              <a:ahLst/>
              <a:cxnLst/>
              <a:rect l="l" t="t" r="r" b="b"/>
              <a:pathLst>
                <a:path w="17352" h="7776" extrusionOk="0">
                  <a:moveTo>
                    <a:pt x="17097" y="1"/>
                  </a:moveTo>
                  <a:cubicBezTo>
                    <a:pt x="16959" y="1"/>
                    <a:pt x="16842" y="114"/>
                    <a:pt x="16842" y="255"/>
                  </a:cubicBezTo>
                  <a:lnTo>
                    <a:pt x="16842" y="7268"/>
                  </a:lnTo>
                  <a:lnTo>
                    <a:pt x="508" y="7268"/>
                  </a:lnTo>
                  <a:lnTo>
                    <a:pt x="508" y="6068"/>
                  </a:lnTo>
                  <a:cubicBezTo>
                    <a:pt x="511" y="5935"/>
                    <a:pt x="416" y="5824"/>
                    <a:pt x="286" y="5805"/>
                  </a:cubicBezTo>
                  <a:cubicBezTo>
                    <a:pt x="275" y="5803"/>
                    <a:pt x="264" y="5803"/>
                    <a:pt x="254" y="5803"/>
                  </a:cubicBezTo>
                  <a:cubicBezTo>
                    <a:pt x="116" y="5803"/>
                    <a:pt x="1" y="5916"/>
                    <a:pt x="1" y="6057"/>
                  </a:cubicBezTo>
                  <a:lnTo>
                    <a:pt x="1" y="7521"/>
                  </a:lnTo>
                  <a:cubicBezTo>
                    <a:pt x="1" y="7662"/>
                    <a:pt x="112" y="7775"/>
                    <a:pt x="253" y="7775"/>
                  </a:cubicBezTo>
                  <a:lnTo>
                    <a:pt x="17097" y="7775"/>
                  </a:lnTo>
                  <a:cubicBezTo>
                    <a:pt x="17238" y="7775"/>
                    <a:pt x="17351" y="7662"/>
                    <a:pt x="17351" y="7521"/>
                  </a:cubicBezTo>
                  <a:lnTo>
                    <a:pt x="17351" y="266"/>
                  </a:lnTo>
                  <a:cubicBezTo>
                    <a:pt x="17351" y="133"/>
                    <a:pt x="17257" y="22"/>
                    <a:pt x="17129" y="3"/>
                  </a:cubicBezTo>
                  <a:cubicBezTo>
                    <a:pt x="17118" y="2"/>
                    <a:pt x="17108" y="1"/>
                    <a:pt x="17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6854700" y="2089325"/>
              <a:ext cx="331325" cy="132175"/>
            </a:xfrm>
            <a:custGeom>
              <a:avLst/>
              <a:gdLst/>
              <a:ahLst/>
              <a:cxnLst/>
              <a:rect l="l" t="t" r="r" b="b"/>
              <a:pathLst>
                <a:path w="13253" h="5287" extrusionOk="0">
                  <a:moveTo>
                    <a:pt x="3628" y="1803"/>
                  </a:moveTo>
                  <a:lnTo>
                    <a:pt x="3628" y="3471"/>
                  </a:lnTo>
                  <a:cubicBezTo>
                    <a:pt x="3211" y="3411"/>
                    <a:pt x="2904" y="3056"/>
                    <a:pt x="2904" y="2638"/>
                  </a:cubicBezTo>
                  <a:cubicBezTo>
                    <a:pt x="2904" y="2218"/>
                    <a:pt x="3211" y="1863"/>
                    <a:pt x="3628" y="1803"/>
                  </a:cubicBezTo>
                  <a:close/>
                  <a:moveTo>
                    <a:pt x="9625" y="1806"/>
                  </a:moveTo>
                  <a:cubicBezTo>
                    <a:pt x="10040" y="1866"/>
                    <a:pt x="10349" y="2221"/>
                    <a:pt x="10349" y="2638"/>
                  </a:cubicBezTo>
                  <a:cubicBezTo>
                    <a:pt x="10349" y="3058"/>
                    <a:pt x="10040" y="3414"/>
                    <a:pt x="9625" y="3471"/>
                  </a:cubicBezTo>
                  <a:lnTo>
                    <a:pt x="9625" y="1806"/>
                  </a:lnTo>
                  <a:close/>
                  <a:moveTo>
                    <a:pt x="2183" y="507"/>
                  </a:moveTo>
                  <a:cubicBezTo>
                    <a:pt x="730" y="1562"/>
                    <a:pt x="730" y="3723"/>
                    <a:pt x="2183" y="4777"/>
                  </a:cubicBezTo>
                  <a:lnTo>
                    <a:pt x="939" y="4777"/>
                  </a:lnTo>
                  <a:cubicBezTo>
                    <a:pt x="700" y="4777"/>
                    <a:pt x="510" y="4585"/>
                    <a:pt x="510" y="4349"/>
                  </a:cubicBezTo>
                  <a:lnTo>
                    <a:pt x="510" y="938"/>
                  </a:lnTo>
                  <a:cubicBezTo>
                    <a:pt x="510" y="700"/>
                    <a:pt x="703" y="507"/>
                    <a:pt x="939" y="507"/>
                  </a:cubicBezTo>
                  <a:close/>
                  <a:moveTo>
                    <a:pt x="3628" y="499"/>
                  </a:moveTo>
                  <a:lnTo>
                    <a:pt x="3628" y="1294"/>
                  </a:lnTo>
                  <a:cubicBezTo>
                    <a:pt x="2929" y="1353"/>
                    <a:pt x="2392" y="1936"/>
                    <a:pt x="2392" y="2638"/>
                  </a:cubicBezTo>
                  <a:cubicBezTo>
                    <a:pt x="2392" y="3338"/>
                    <a:pt x="2929" y="3921"/>
                    <a:pt x="3628" y="3980"/>
                  </a:cubicBezTo>
                  <a:lnTo>
                    <a:pt x="3628" y="4777"/>
                  </a:lnTo>
                  <a:cubicBezTo>
                    <a:pt x="2492" y="4715"/>
                    <a:pt x="1603" y="3777"/>
                    <a:pt x="1603" y="2638"/>
                  </a:cubicBezTo>
                  <a:cubicBezTo>
                    <a:pt x="1603" y="1502"/>
                    <a:pt x="2492" y="562"/>
                    <a:pt x="3628" y="499"/>
                  </a:cubicBezTo>
                  <a:close/>
                  <a:moveTo>
                    <a:pt x="9625" y="499"/>
                  </a:moveTo>
                  <a:cubicBezTo>
                    <a:pt x="10761" y="562"/>
                    <a:pt x="11650" y="1502"/>
                    <a:pt x="11650" y="2638"/>
                  </a:cubicBezTo>
                  <a:cubicBezTo>
                    <a:pt x="11650" y="3777"/>
                    <a:pt x="10761" y="4715"/>
                    <a:pt x="9625" y="4777"/>
                  </a:cubicBezTo>
                  <a:lnTo>
                    <a:pt x="9625" y="3983"/>
                  </a:lnTo>
                  <a:cubicBezTo>
                    <a:pt x="10322" y="3921"/>
                    <a:pt x="10856" y="3338"/>
                    <a:pt x="10856" y="2638"/>
                  </a:cubicBezTo>
                  <a:cubicBezTo>
                    <a:pt x="10856" y="1939"/>
                    <a:pt x="10322" y="1356"/>
                    <a:pt x="9625" y="1294"/>
                  </a:cubicBezTo>
                  <a:lnTo>
                    <a:pt x="9625" y="499"/>
                  </a:lnTo>
                  <a:close/>
                  <a:moveTo>
                    <a:pt x="11024" y="507"/>
                  </a:moveTo>
                  <a:lnTo>
                    <a:pt x="12303" y="510"/>
                  </a:lnTo>
                  <a:cubicBezTo>
                    <a:pt x="12307" y="510"/>
                    <a:pt x="12310" y="510"/>
                    <a:pt x="12313" y="510"/>
                  </a:cubicBezTo>
                  <a:cubicBezTo>
                    <a:pt x="12547" y="510"/>
                    <a:pt x="12740" y="700"/>
                    <a:pt x="12742" y="938"/>
                  </a:cubicBezTo>
                  <a:lnTo>
                    <a:pt x="12742" y="4346"/>
                  </a:lnTo>
                  <a:cubicBezTo>
                    <a:pt x="12742" y="4585"/>
                    <a:pt x="12550" y="4777"/>
                    <a:pt x="12311" y="4777"/>
                  </a:cubicBezTo>
                  <a:lnTo>
                    <a:pt x="11024" y="4777"/>
                  </a:lnTo>
                  <a:cubicBezTo>
                    <a:pt x="11701" y="4297"/>
                    <a:pt x="12143" y="3519"/>
                    <a:pt x="12143" y="2644"/>
                  </a:cubicBezTo>
                  <a:cubicBezTo>
                    <a:pt x="12143" y="1765"/>
                    <a:pt x="11701" y="987"/>
                    <a:pt x="11024" y="507"/>
                  </a:cubicBezTo>
                  <a:close/>
                  <a:moveTo>
                    <a:pt x="4135" y="507"/>
                  </a:moveTo>
                  <a:lnTo>
                    <a:pt x="9118" y="510"/>
                  </a:lnTo>
                  <a:lnTo>
                    <a:pt x="9118" y="4780"/>
                  </a:lnTo>
                  <a:lnTo>
                    <a:pt x="4135" y="4780"/>
                  </a:lnTo>
                  <a:lnTo>
                    <a:pt x="4135" y="507"/>
                  </a:lnTo>
                  <a:close/>
                  <a:moveTo>
                    <a:pt x="939" y="0"/>
                  </a:moveTo>
                  <a:cubicBezTo>
                    <a:pt x="421" y="0"/>
                    <a:pt x="1" y="421"/>
                    <a:pt x="1" y="938"/>
                  </a:cubicBezTo>
                  <a:lnTo>
                    <a:pt x="1" y="4346"/>
                  </a:lnTo>
                  <a:cubicBezTo>
                    <a:pt x="1" y="4864"/>
                    <a:pt x="421" y="5287"/>
                    <a:pt x="939" y="5287"/>
                  </a:cubicBezTo>
                  <a:lnTo>
                    <a:pt x="12311" y="5287"/>
                  </a:lnTo>
                  <a:cubicBezTo>
                    <a:pt x="12829" y="5284"/>
                    <a:pt x="13252" y="4864"/>
                    <a:pt x="13252" y="4346"/>
                  </a:cubicBezTo>
                  <a:lnTo>
                    <a:pt x="13252" y="938"/>
                  </a:lnTo>
                  <a:cubicBezTo>
                    <a:pt x="13252" y="421"/>
                    <a:pt x="12829" y="0"/>
                    <a:pt x="12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6979075" y="2116425"/>
              <a:ext cx="82025" cy="12700"/>
            </a:xfrm>
            <a:custGeom>
              <a:avLst/>
              <a:gdLst/>
              <a:ahLst/>
              <a:cxnLst/>
              <a:rect l="l" t="t" r="r" b="b"/>
              <a:pathLst>
                <a:path w="3281" h="508" extrusionOk="0">
                  <a:moveTo>
                    <a:pt x="274" y="1"/>
                  </a:moveTo>
                  <a:cubicBezTo>
                    <a:pt x="146" y="1"/>
                    <a:pt x="38" y="95"/>
                    <a:pt x="19" y="223"/>
                  </a:cubicBezTo>
                  <a:cubicBezTo>
                    <a:pt x="0" y="372"/>
                    <a:pt x="117" y="508"/>
                    <a:pt x="272" y="508"/>
                  </a:cubicBezTo>
                  <a:lnTo>
                    <a:pt x="2999" y="508"/>
                  </a:lnTo>
                  <a:cubicBezTo>
                    <a:pt x="3001" y="508"/>
                    <a:pt x="3002" y="508"/>
                    <a:pt x="3004" y="508"/>
                  </a:cubicBezTo>
                  <a:cubicBezTo>
                    <a:pt x="3135" y="508"/>
                    <a:pt x="3243" y="414"/>
                    <a:pt x="3262" y="285"/>
                  </a:cubicBezTo>
                  <a:cubicBezTo>
                    <a:pt x="3281" y="134"/>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6979075" y="2181625"/>
              <a:ext cx="82025" cy="12775"/>
            </a:xfrm>
            <a:custGeom>
              <a:avLst/>
              <a:gdLst/>
              <a:ahLst/>
              <a:cxnLst/>
              <a:rect l="l" t="t" r="r" b="b"/>
              <a:pathLst>
                <a:path w="3281" h="511" extrusionOk="0">
                  <a:moveTo>
                    <a:pt x="274" y="1"/>
                  </a:moveTo>
                  <a:cubicBezTo>
                    <a:pt x="146" y="1"/>
                    <a:pt x="38" y="95"/>
                    <a:pt x="19" y="223"/>
                  </a:cubicBezTo>
                  <a:cubicBezTo>
                    <a:pt x="0" y="375"/>
                    <a:pt x="117" y="508"/>
                    <a:pt x="272" y="510"/>
                  </a:cubicBezTo>
                  <a:lnTo>
                    <a:pt x="2999" y="510"/>
                  </a:lnTo>
                  <a:cubicBezTo>
                    <a:pt x="3132" y="510"/>
                    <a:pt x="3243" y="416"/>
                    <a:pt x="3262" y="288"/>
                  </a:cubicBezTo>
                  <a:cubicBezTo>
                    <a:pt x="3281" y="134"/>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6979075" y="2148625"/>
              <a:ext cx="82025" cy="12700"/>
            </a:xfrm>
            <a:custGeom>
              <a:avLst/>
              <a:gdLst/>
              <a:ahLst/>
              <a:cxnLst/>
              <a:rect l="l" t="t" r="r" b="b"/>
              <a:pathLst>
                <a:path w="3281" h="508" extrusionOk="0">
                  <a:moveTo>
                    <a:pt x="274" y="1"/>
                  </a:moveTo>
                  <a:cubicBezTo>
                    <a:pt x="146" y="1"/>
                    <a:pt x="38" y="95"/>
                    <a:pt x="19" y="223"/>
                  </a:cubicBezTo>
                  <a:cubicBezTo>
                    <a:pt x="0" y="372"/>
                    <a:pt x="117" y="508"/>
                    <a:pt x="272" y="508"/>
                  </a:cubicBezTo>
                  <a:lnTo>
                    <a:pt x="2999" y="508"/>
                  </a:lnTo>
                  <a:cubicBezTo>
                    <a:pt x="3001" y="508"/>
                    <a:pt x="3002" y="508"/>
                    <a:pt x="3004" y="508"/>
                  </a:cubicBezTo>
                  <a:cubicBezTo>
                    <a:pt x="3135" y="508"/>
                    <a:pt x="3243" y="414"/>
                    <a:pt x="3262" y="285"/>
                  </a:cubicBezTo>
                  <a:cubicBezTo>
                    <a:pt x="3281" y="133"/>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40"/>
          <p:cNvGrpSpPr/>
          <p:nvPr/>
        </p:nvGrpSpPr>
        <p:grpSpPr>
          <a:xfrm>
            <a:off x="5005165" y="2721549"/>
            <a:ext cx="433775" cy="355075"/>
            <a:chOff x="2336650" y="3486300"/>
            <a:chExt cx="433775" cy="355075"/>
          </a:xfrm>
        </p:grpSpPr>
        <p:sp>
          <p:nvSpPr>
            <p:cNvPr id="1200" name="Google Shape;1200;p40"/>
            <p:cNvSpPr/>
            <p:nvPr/>
          </p:nvSpPr>
          <p:spPr>
            <a:xfrm>
              <a:off x="2343425" y="3493075"/>
              <a:ext cx="421050" cy="273700"/>
            </a:xfrm>
            <a:custGeom>
              <a:avLst/>
              <a:gdLst/>
              <a:ahLst/>
              <a:cxnLst/>
              <a:rect l="l" t="t" r="r" b="b"/>
              <a:pathLst>
                <a:path w="16842" h="10948" extrusionOk="0">
                  <a:moveTo>
                    <a:pt x="1" y="1"/>
                  </a:moveTo>
                  <a:lnTo>
                    <a:pt x="1" y="10948"/>
                  </a:lnTo>
                  <a:lnTo>
                    <a:pt x="16841" y="10948"/>
                  </a:lnTo>
                  <a:lnTo>
                    <a:pt x="168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2741600" y="3493075"/>
              <a:ext cx="22050" cy="273700"/>
            </a:xfrm>
            <a:custGeom>
              <a:avLst/>
              <a:gdLst/>
              <a:ahLst/>
              <a:cxnLst/>
              <a:rect l="l" t="t" r="r" b="b"/>
              <a:pathLst>
                <a:path w="882" h="10948" extrusionOk="0">
                  <a:moveTo>
                    <a:pt x="1" y="1"/>
                  </a:moveTo>
                  <a:lnTo>
                    <a:pt x="1" y="10948"/>
                  </a:lnTo>
                  <a:lnTo>
                    <a:pt x="882" y="1094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2343425" y="3800650"/>
              <a:ext cx="421050" cy="27125"/>
            </a:xfrm>
            <a:custGeom>
              <a:avLst/>
              <a:gdLst/>
              <a:ahLst/>
              <a:cxnLst/>
              <a:rect l="l" t="t" r="r" b="b"/>
              <a:pathLst>
                <a:path w="16842" h="1085" extrusionOk="0">
                  <a:moveTo>
                    <a:pt x="1" y="0"/>
                  </a:moveTo>
                  <a:lnTo>
                    <a:pt x="1" y="1085"/>
                  </a:lnTo>
                  <a:lnTo>
                    <a:pt x="16841" y="1085"/>
                  </a:lnTo>
                  <a:lnTo>
                    <a:pt x="168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2342550" y="3800650"/>
              <a:ext cx="128800" cy="27125"/>
            </a:xfrm>
            <a:custGeom>
              <a:avLst/>
              <a:gdLst/>
              <a:ahLst/>
              <a:cxnLst/>
              <a:rect l="l" t="t" r="r" b="b"/>
              <a:pathLst>
                <a:path w="5152" h="1085" extrusionOk="0">
                  <a:moveTo>
                    <a:pt x="0" y="0"/>
                  </a:moveTo>
                  <a:lnTo>
                    <a:pt x="0" y="1085"/>
                  </a:lnTo>
                  <a:lnTo>
                    <a:pt x="5151" y="1085"/>
                  </a:lnTo>
                  <a:lnTo>
                    <a:pt x="51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2741600" y="3800650"/>
              <a:ext cx="22050" cy="27125"/>
            </a:xfrm>
            <a:custGeom>
              <a:avLst/>
              <a:gdLst/>
              <a:ahLst/>
              <a:cxnLst/>
              <a:rect l="l" t="t" r="r" b="b"/>
              <a:pathLst>
                <a:path w="882" h="1085" extrusionOk="0">
                  <a:moveTo>
                    <a:pt x="1" y="0"/>
                  </a:moveTo>
                  <a:lnTo>
                    <a:pt x="1" y="1085"/>
                  </a:lnTo>
                  <a:lnTo>
                    <a:pt x="882" y="1085"/>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2450850" y="3793950"/>
              <a:ext cx="41100" cy="41075"/>
            </a:xfrm>
            <a:custGeom>
              <a:avLst/>
              <a:gdLst/>
              <a:ahLst/>
              <a:cxnLst/>
              <a:rect l="l" t="t" r="r" b="b"/>
              <a:pathLst>
                <a:path w="1644" h="1643" extrusionOk="0">
                  <a:moveTo>
                    <a:pt x="822" y="0"/>
                  </a:moveTo>
                  <a:cubicBezTo>
                    <a:pt x="369" y="0"/>
                    <a:pt x="0" y="366"/>
                    <a:pt x="0" y="821"/>
                  </a:cubicBezTo>
                  <a:cubicBezTo>
                    <a:pt x="0" y="1274"/>
                    <a:pt x="369" y="1643"/>
                    <a:pt x="822" y="1643"/>
                  </a:cubicBezTo>
                  <a:cubicBezTo>
                    <a:pt x="1275" y="1643"/>
                    <a:pt x="1643" y="1274"/>
                    <a:pt x="1643" y="821"/>
                  </a:cubicBezTo>
                  <a:cubicBezTo>
                    <a:pt x="1643" y="366"/>
                    <a:pt x="1275" y="0"/>
                    <a:pt x="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2506025" y="3574525"/>
              <a:ext cx="96050" cy="110150"/>
            </a:xfrm>
            <a:custGeom>
              <a:avLst/>
              <a:gdLst/>
              <a:ahLst/>
              <a:cxnLst/>
              <a:rect l="l" t="t" r="r" b="b"/>
              <a:pathLst>
                <a:path w="3842" h="4406" extrusionOk="0">
                  <a:moveTo>
                    <a:pt x="345" y="0"/>
                  </a:moveTo>
                  <a:cubicBezTo>
                    <a:pt x="166" y="0"/>
                    <a:pt x="1" y="143"/>
                    <a:pt x="3" y="343"/>
                  </a:cubicBezTo>
                  <a:lnTo>
                    <a:pt x="3" y="4063"/>
                  </a:lnTo>
                  <a:cubicBezTo>
                    <a:pt x="1" y="4262"/>
                    <a:pt x="166" y="4405"/>
                    <a:pt x="345" y="4405"/>
                  </a:cubicBezTo>
                  <a:cubicBezTo>
                    <a:pt x="404" y="4405"/>
                    <a:pt x="464" y="4390"/>
                    <a:pt x="521" y="4355"/>
                  </a:cubicBezTo>
                  <a:lnTo>
                    <a:pt x="3619" y="2496"/>
                  </a:lnTo>
                  <a:cubicBezTo>
                    <a:pt x="3842" y="2363"/>
                    <a:pt x="3842" y="2043"/>
                    <a:pt x="3619" y="1910"/>
                  </a:cubicBezTo>
                  <a:lnTo>
                    <a:pt x="521" y="50"/>
                  </a:lnTo>
                  <a:cubicBezTo>
                    <a:pt x="464" y="16"/>
                    <a:pt x="404"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2336650" y="3486300"/>
              <a:ext cx="337550" cy="286375"/>
            </a:xfrm>
            <a:custGeom>
              <a:avLst/>
              <a:gdLst/>
              <a:ahLst/>
              <a:cxnLst/>
              <a:rect l="l" t="t" r="r" b="b"/>
              <a:pathLst>
                <a:path w="13502" h="11455" extrusionOk="0">
                  <a:moveTo>
                    <a:pt x="253" y="1"/>
                  </a:moveTo>
                  <a:cubicBezTo>
                    <a:pt x="112" y="1"/>
                    <a:pt x="0" y="115"/>
                    <a:pt x="0" y="256"/>
                  </a:cubicBezTo>
                  <a:lnTo>
                    <a:pt x="0" y="11200"/>
                  </a:lnTo>
                  <a:cubicBezTo>
                    <a:pt x="0" y="11341"/>
                    <a:pt x="112" y="11455"/>
                    <a:pt x="253" y="11455"/>
                  </a:cubicBezTo>
                  <a:lnTo>
                    <a:pt x="13222" y="11455"/>
                  </a:lnTo>
                  <a:cubicBezTo>
                    <a:pt x="13224" y="11455"/>
                    <a:pt x="13226" y="11455"/>
                    <a:pt x="13228" y="11455"/>
                  </a:cubicBezTo>
                  <a:cubicBezTo>
                    <a:pt x="13355" y="11455"/>
                    <a:pt x="13464" y="11361"/>
                    <a:pt x="13482" y="11232"/>
                  </a:cubicBezTo>
                  <a:cubicBezTo>
                    <a:pt x="13501" y="11081"/>
                    <a:pt x="13385" y="10948"/>
                    <a:pt x="13230" y="10948"/>
                  </a:cubicBezTo>
                  <a:lnTo>
                    <a:pt x="507" y="10948"/>
                  </a:lnTo>
                  <a:lnTo>
                    <a:pt x="507" y="510"/>
                  </a:lnTo>
                  <a:lnTo>
                    <a:pt x="2104" y="510"/>
                  </a:lnTo>
                  <a:cubicBezTo>
                    <a:pt x="2234" y="510"/>
                    <a:pt x="2348" y="416"/>
                    <a:pt x="2367" y="288"/>
                  </a:cubicBezTo>
                  <a:cubicBezTo>
                    <a:pt x="2386" y="136"/>
                    <a:pt x="2267" y="1"/>
                    <a:pt x="2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2412425" y="3486300"/>
              <a:ext cx="358000" cy="286375"/>
            </a:xfrm>
            <a:custGeom>
              <a:avLst/>
              <a:gdLst/>
              <a:ahLst/>
              <a:cxnLst/>
              <a:rect l="l" t="t" r="r" b="b"/>
              <a:pathLst>
                <a:path w="14320" h="11455" extrusionOk="0">
                  <a:moveTo>
                    <a:pt x="277" y="1"/>
                  </a:moveTo>
                  <a:cubicBezTo>
                    <a:pt x="149" y="1"/>
                    <a:pt x="38" y="95"/>
                    <a:pt x="19" y="223"/>
                  </a:cubicBezTo>
                  <a:cubicBezTo>
                    <a:pt x="0" y="375"/>
                    <a:pt x="120" y="508"/>
                    <a:pt x="271" y="510"/>
                  </a:cubicBezTo>
                  <a:lnTo>
                    <a:pt x="13810" y="510"/>
                  </a:lnTo>
                  <a:lnTo>
                    <a:pt x="13810" y="10948"/>
                  </a:lnTo>
                  <a:lnTo>
                    <a:pt x="11397" y="10948"/>
                  </a:lnTo>
                  <a:cubicBezTo>
                    <a:pt x="11396" y="10948"/>
                    <a:pt x="11394" y="10948"/>
                    <a:pt x="11392" y="10948"/>
                  </a:cubicBezTo>
                  <a:cubicBezTo>
                    <a:pt x="11264" y="10948"/>
                    <a:pt x="11156" y="11042"/>
                    <a:pt x="11137" y="11170"/>
                  </a:cubicBezTo>
                  <a:cubicBezTo>
                    <a:pt x="11118" y="11319"/>
                    <a:pt x="11235" y="11455"/>
                    <a:pt x="11389" y="11455"/>
                  </a:cubicBezTo>
                  <a:lnTo>
                    <a:pt x="14065" y="11455"/>
                  </a:lnTo>
                  <a:cubicBezTo>
                    <a:pt x="14206" y="11455"/>
                    <a:pt x="14320" y="11341"/>
                    <a:pt x="14320" y="11200"/>
                  </a:cubicBezTo>
                  <a:lnTo>
                    <a:pt x="14320" y="256"/>
                  </a:lnTo>
                  <a:cubicBezTo>
                    <a:pt x="14320" y="115"/>
                    <a:pt x="14206" y="1"/>
                    <a:pt x="14065" y="1"/>
                  </a:cubicBezTo>
                  <a:lnTo>
                    <a:pt x="282" y="1"/>
                  </a:lnTo>
                  <a:cubicBezTo>
                    <a:pt x="280"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2336650" y="3787875"/>
              <a:ext cx="433775" cy="53500"/>
            </a:xfrm>
            <a:custGeom>
              <a:avLst/>
              <a:gdLst/>
              <a:ahLst/>
              <a:cxnLst/>
              <a:rect l="l" t="t" r="r" b="b"/>
              <a:pathLst>
                <a:path w="17351" h="2140" extrusionOk="0">
                  <a:moveTo>
                    <a:pt x="4281" y="783"/>
                  </a:moveTo>
                  <a:cubicBezTo>
                    <a:pt x="4230" y="970"/>
                    <a:pt x="4230" y="1170"/>
                    <a:pt x="4281" y="1357"/>
                  </a:cubicBezTo>
                  <a:lnTo>
                    <a:pt x="507" y="1357"/>
                  </a:lnTo>
                  <a:lnTo>
                    <a:pt x="507" y="783"/>
                  </a:lnTo>
                  <a:close/>
                  <a:moveTo>
                    <a:pt x="5385" y="493"/>
                  </a:moveTo>
                  <a:cubicBezTo>
                    <a:pt x="5677" y="493"/>
                    <a:pt x="5957" y="721"/>
                    <a:pt x="5957" y="1064"/>
                  </a:cubicBezTo>
                  <a:cubicBezTo>
                    <a:pt x="5957" y="1376"/>
                    <a:pt x="5702" y="1631"/>
                    <a:pt x="5390" y="1631"/>
                  </a:cubicBezTo>
                  <a:cubicBezTo>
                    <a:pt x="4883" y="1631"/>
                    <a:pt x="4631" y="1018"/>
                    <a:pt x="4989" y="661"/>
                  </a:cubicBezTo>
                  <a:cubicBezTo>
                    <a:pt x="5104" y="545"/>
                    <a:pt x="5246" y="493"/>
                    <a:pt x="5385" y="493"/>
                  </a:cubicBezTo>
                  <a:close/>
                  <a:moveTo>
                    <a:pt x="5389" y="0"/>
                  </a:moveTo>
                  <a:cubicBezTo>
                    <a:pt x="5132" y="0"/>
                    <a:pt x="4876" y="91"/>
                    <a:pt x="4672" y="273"/>
                  </a:cubicBezTo>
                  <a:lnTo>
                    <a:pt x="253" y="273"/>
                  </a:lnTo>
                  <a:cubicBezTo>
                    <a:pt x="112" y="273"/>
                    <a:pt x="0" y="387"/>
                    <a:pt x="0" y="528"/>
                  </a:cubicBezTo>
                  <a:lnTo>
                    <a:pt x="0" y="1612"/>
                  </a:lnTo>
                  <a:cubicBezTo>
                    <a:pt x="0" y="1753"/>
                    <a:pt x="112" y="1867"/>
                    <a:pt x="253" y="1867"/>
                  </a:cubicBezTo>
                  <a:lnTo>
                    <a:pt x="4672" y="1867"/>
                  </a:lnTo>
                  <a:cubicBezTo>
                    <a:pt x="4876" y="2049"/>
                    <a:pt x="5132" y="2139"/>
                    <a:pt x="5389" y="2139"/>
                  </a:cubicBezTo>
                  <a:cubicBezTo>
                    <a:pt x="5645" y="2139"/>
                    <a:pt x="5901" y="2049"/>
                    <a:pt x="6106" y="1867"/>
                  </a:cubicBezTo>
                  <a:lnTo>
                    <a:pt x="9595" y="1867"/>
                  </a:lnTo>
                  <a:cubicBezTo>
                    <a:pt x="9725" y="1867"/>
                    <a:pt x="9836" y="1772"/>
                    <a:pt x="9855" y="1645"/>
                  </a:cubicBezTo>
                  <a:cubicBezTo>
                    <a:pt x="9877" y="1493"/>
                    <a:pt x="9757" y="1357"/>
                    <a:pt x="9603" y="1357"/>
                  </a:cubicBezTo>
                  <a:lnTo>
                    <a:pt x="6423" y="1357"/>
                  </a:lnTo>
                  <a:cubicBezTo>
                    <a:pt x="6477" y="1170"/>
                    <a:pt x="6477" y="970"/>
                    <a:pt x="6423" y="783"/>
                  </a:cubicBezTo>
                  <a:lnTo>
                    <a:pt x="16841" y="783"/>
                  </a:lnTo>
                  <a:lnTo>
                    <a:pt x="16841" y="1357"/>
                  </a:lnTo>
                  <a:lnTo>
                    <a:pt x="10804" y="1357"/>
                  </a:lnTo>
                  <a:cubicBezTo>
                    <a:pt x="10802" y="1357"/>
                    <a:pt x="10800" y="1357"/>
                    <a:pt x="10798" y="1357"/>
                  </a:cubicBezTo>
                  <a:cubicBezTo>
                    <a:pt x="10671" y="1357"/>
                    <a:pt x="10562" y="1451"/>
                    <a:pt x="10544" y="1580"/>
                  </a:cubicBezTo>
                  <a:cubicBezTo>
                    <a:pt x="10522" y="1731"/>
                    <a:pt x="10641" y="1864"/>
                    <a:pt x="10796" y="1867"/>
                  </a:cubicBezTo>
                  <a:lnTo>
                    <a:pt x="17096" y="1867"/>
                  </a:lnTo>
                  <a:cubicBezTo>
                    <a:pt x="17237" y="1867"/>
                    <a:pt x="17351" y="1753"/>
                    <a:pt x="17351" y="1612"/>
                  </a:cubicBezTo>
                  <a:lnTo>
                    <a:pt x="17351" y="525"/>
                  </a:lnTo>
                  <a:cubicBezTo>
                    <a:pt x="17348" y="387"/>
                    <a:pt x="17234" y="273"/>
                    <a:pt x="17096" y="273"/>
                  </a:cubicBezTo>
                  <a:lnTo>
                    <a:pt x="6106" y="273"/>
                  </a:lnTo>
                  <a:cubicBezTo>
                    <a:pt x="5901" y="91"/>
                    <a:pt x="5645" y="0"/>
                    <a:pt x="5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2499975" y="3568125"/>
              <a:ext cx="109900" cy="122950"/>
            </a:xfrm>
            <a:custGeom>
              <a:avLst/>
              <a:gdLst/>
              <a:ahLst/>
              <a:cxnLst/>
              <a:rect l="l" t="t" r="r" b="b"/>
              <a:pathLst>
                <a:path w="4396" h="4918" extrusionOk="0">
                  <a:moveTo>
                    <a:pt x="603" y="510"/>
                  </a:moveTo>
                  <a:cubicBezTo>
                    <a:pt x="619" y="510"/>
                    <a:pt x="635" y="515"/>
                    <a:pt x="649" y="523"/>
                  </a:cubicBezTo>
                  <a:lnTo>
                    <a:pt x="3748" y="2383"/>
                  </a:lnTo>
                  <a:cubicBezTo>
                    <a:pt x="3805" y="2418"/>
                    <a:pt x="3805" y="2499"/>
                    <a:pt x="3748" y="2535"/>
                  </a:cubicBezTo>
                  <a:lnTo>
                    <a:pt x="649" y="4394"/>
                  </a:lnTo>
                  <a:cubicBezTo>
                    <a:pt x="634" y="4403"/>
                    <a:pt x="619" y="4407"/>
                    <a:pt x="604" y="4407"/>
                  </a:cubicBezTo>
                  <a:cubicBezTo>
                    <a:pt x="557" y="4407"/>
                    <a:pt x="514" y="4370"/>
                    <a:pt x="516" y="4319"/>
                  </a:cubicBezTo>
                  <a:lnTo>
                    <a:pt x="516" y="599"/>
                  </a:lnTo>
                  <a:cubicBezTo>
                    <a:pt x="513" y="567"/>
                    <a:pt x="532" y="537"/>
                    <a:pt x="559" y="523"/>
                  </a:cubicBezTo>
                  <a:cubicBezTo>
                    <a:pt x="573" y="515"/>
                    <a:pt x="587" y="510"/>
                    <a:pt x="603" y="510"/>
                  </a:cubicBezTo>
                  <a:close/>
                  <a:moveTo>
                    <a:pt x="604" y="1"/>
                  </a:moveTo>
                  <a:cubicBezTo>
                    <a:pt x="292" y="1"/>
                    <a:pt x="6" y="250"/>
                    <a:pt x="4" y="599"/>
                  </a:cubicBezTo>
                  <a:lnTo>
                    <a:pt x="4" y="4305"/>
                  </a:lnTo>
                  <a:cubicBezTo>
                    <a:pt x="1" y="4506"/>
                    <a:pt x="99" y="4695"/>
                    <a:pt x="264" y="4812"/>
                  </a:cubicBezTo>
                  <a:cubicBezTo>
                    <a:pt x="364" y="4880"/>
                    <a:pt x="481" y="4918"/>
                    <a:pt x="603" y="4918"/>
                  </a:cubicBezTo>
                  <a:cubicBezTo>
                    <a:pt x="711" y="4915"/>
                    <a:pt x="817" y="4885"/>
                    <a:pt x="909" y="4831"/>
                  </a:cubicBezTo>
                  <a:lnTo>
                    <a:pt x="4008" y="2971"/>
                  </a:lnTo>
                  <a:cubicBezTo>
                    <a:pt x="4396" y="2738"/>
                    <a:pt x="4396" y="2180"/>
                    <a:pt x="4008" y="1946"/>
                  </a:cubicBezTo>
                  <a:lnTo>
                    <a:pt x="909" y="87"/>
                  </a:lnTo>
                  <a:cubicBezTo>
                    <a:pt x="811" y="28"/>
                    <a:pt x="706" y="1"/>
                    <a:pt x="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40"/>
          <p:cNvGrpSpPr/>
          <p:nvPr/>
        </p:nvGrpSpPr>
        <p:grpSpPr>
          <a:xfrm>
            <a:off x="6931444" y="2744917"/>
            <a:ext cx="433757" cy="308369"/>
            <a:chOff x="965000" y="3448225"/>
            <a:chExt cx="433800" cy="308400"/>
          </a:xfrm>
        </p:grpSpPr>
        <p:sp>
          <p:nvSpPr>
            <p:cNvPr id="1212" name="Google Shape;1212;p40"/>
            <p:cNvSpPr/>
            <p:nvPr/>
          </p:nvSpPr>
          <p:spPr>
            <a:xfrm>
              <a:off x="970975" y="3596450"/>
              <a:ext cx="48275" cy="119500"/>
            </a:xfrm>
            <a:custGeom>
              <a:avLst/>
              <a:gdLst/>
              <a:ahLst/>
              <a:cxnLst/>
              <a:rect l="l" t="t" r="r" b="b"/>
              <a:pathLst>
                <a:path w="1931" h="4780" extrusionOk="0">
                  <a:moveTo>
                    <a:pt x="683" y="0"/>
                  </a:moveTo>
                  <a:cubicBezTo>
                    <a:pt x="307" y="0"/>
                    <a:pt x="0" y="306"/>
                    <a:pt x="0" y="686"/>
                  </a:cubicBezTo>
                  <a:lnTo>
                    <a:pt x="0" y="4094"/>
                  </a:lnTo>
                  <a:cubicBezTo>
                    <a:pt x="0" y="4471"/>
                    <a:pt x="307" y="4777"/>
                    <a:pt x="683" y="4780"/>
                  </a:cubicBezTo>
                  <a:lnTo>
                    <a:pt x="1931" y="4780"/>
                  </a:lnTo>
                  <a:lnTo>
                    <a:pt x="19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998075" y="3596450"/>
              <a:ext cx="20375" cy="119500"/>
            </a:xfrm>
            <a:custGeom>
              <a:avLst/>
              <a:gdLst/>
              <a:ahLst/>
              <a:cxnLst/>
              <a:rect l="l" t="t" r="r" b="b"/>
              <a:pathLst>
                <a:path w="815" h="4780" extrusionOk="0">
                  <a:moveTo>
                    <a:pt x="1" y="0"/>
                  </a:moveTo>
                  <a:lnTo>
                    <a:pt x="1" y="4780"/>
                  </a:lnTo>
                  <a:lnTo>
                    <a:pt x="814" y="4780"/>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1121775" y="3454125"/>
              <a:ext cx="119450" cy="107650"/>
            </a:xfrm>
            <a:custGeom>
              <a:avLst/>
              <a:gdLst/>
              <a:ahLst/>
              <a:cxnLst/>
              <a:rect l="l" t="t" r="r" b="b"/>
              <a:pathLst>
                <a:path w="4778" h="4306" extrusionOk="0">
                  <a:moveTo>
                    <a:pt x="684" y="0"/>
                  </a:moveTo>
                  <a:cubicBezTo>
                    <a:pt x="307" y="0"/>
                    <a:pt x="0" y="306"/>
                    <a:pt x="0" y="686"/>
                  </a:cubicBezTo>
                  <a:lnTo>
                    <a:pt x="0" y="4305"/>
                  </a:lnTo>
                  <a:lnTo>
                    <a:pt x="4777" y="4305"/>
                  </a:lnTo>
                  <a:lnTo>
                    <a:pt x="4777" y="686"/>
                  </a:lnTo>
                  <a:cubicBezTo>
                    <a:pt x="4777" y="306"/>
                    <a:pt x="4471" y="0"/>
                    <a:pt x="4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1121775" y="3541400"/>
              <a:ext cx="119450" cy="20375"/>
            </a:xfrm>
            <a:custGeom>
              <a:avLst/>
              <a:gdLst/>
              <a:ahLst/>
              <a:cxnLst/>
              <a:rect l="l" t="t" r="r" b="b"/>
              <a:pathLst>
                <a:path w="4778" h="815" extrusionOk="0">
                  <a:moveTo>
                    <a:pt x="0" y="1"/>
                  </a:moveTo>
                  <a:lnTo>
                    <a:pt x="0" y="814"/>
                  </a:lnTo>
                  <a:lnTo>
                    <a:pt x="4777" y="814"/>
                  </a:lnTo>
                  <a:lnTo>
                    <a:pt x="47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1343725" y="3596450"/>
              <a:ext cx="48300" cy="119500"/>
            </a:xfrm>
            <a:custGeom>
              <a:avLst/>
              <a:gdLst/>
              <a:ahLst/>
              <a:cxnLst/>
              <a:rect l="l" t="t" r="r" b="b"/>
              <a:pathLst>
                <a:path w="1932" h="4780" extrusionOk="0">
                  <a:moveTo>
                    <a:pt x="1" y="0"/>
                  </a:moveTo>
                  <a:lnTo>
                    <a:pt x="1" y="4780"/>
                  </a:lnTo>
                  <a:lnTo>
                    <a:pt x="1248" y="4780"/>
                  </a:lnTo>
                  <a:cubicBezTo>
                    <a:pt x="1625" y="4777"/>
                    <a:pt x="1931" y="4471"/>
                    <a:pt x="1931" y="4094"/>
                  </a:cubicBezTo>
                  <a:lnTo>
                    <a:pt x="1931" y="686"/>
                  </a:lnTo>
                  <a:cubicBezTo>
                    <a:pt x="1931" y="306"/>
                    <a:pt x="1625" y="0"/>
                    <a:pt x="1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344550" y="3596450"/>
              <a:ext cx="20350" cy="119500"/>
            </a:xfrm>
            <a:custGeom>
              <a:avLst/>
              <a:gdLst/>
              <a:ahLst/>
              <a:cxnLst/>
              <a:rect l="l" t="t" r="r" b="b"/>
              <a:pathLst>
                <a:path w="814" h="4780" extrusionOk="0">
                  <a:moveTo>
                    <a:pt x="0" y="0"/>
                  </a:moveTo>
                  <a:lnTo>
                    <a:pt x="0" y="4780"/>
                  </a:lnTo>
                  <a:lnTo>
                    <a:pt x="814" y="4780"/>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1019225" y="3562550"/>
              <a:ext cx="325350" cy="188100"/>
            </a:xfrm>
            <a:custGeom>
              <a:avLst/>
              <a:gdLst/>
              <a:ahLst/>
              <a:cxnLst/>
              <a:rect l="l" t="t" r="r" b="b"/>
              <a:pathLst>
                <a:path w="13014" h="7524" extrusionOk="0">
                  <a:moveTo>
                    <a:pt x="1370" y="1"/>
                  </a:moveTo>
                  <a:cubicBezTo>
                    <a:pt x="613" y="1"/>
                    <a:pt x="1" y="613"/>
                    <a:pt x="1" y="1370"/>
                  </a:cubicBezTo>
                  <a:lnTo>
                    <a:pt x="1" y="6155"/>
                  </a:lnTo>
                  <a:cubicBezTo>
                    <a:pt x="1" y="6911"/>
                    <a:pt x="613" y="7524"/>
                    <a:pt x="1370" y="7524"/>
                  </a:cubicBezTo>
                  <a:lnTo>
                    <a:pt x="4566" y="7524"/>
                  </a:lnTo>
                  <a:cubicBezTo>
                    <a:pt x="4910" y="7524"/>
                    <a:pt x="5244" y="7394"/>
                    <a:pt x="5496" y="7158"/>
                  </a:cubicBezTo>
                  <a:lnTo>
                    <a:pt x="5574" y="7084"/>
                  </a:lnTo>
                  <a:cubicBezTo>
                    <a:pt x="5837" y="6842"/>
                    <a:pt x="6172" y="6721"/>
                    <a:pt x="6507" y="6721"/>
                  </a:cubicBezTo>
                  <a:cubicBezTo>
                    <a:pt x="6842" y="6721"/>
                    <a:pt x="7177" y="6842"/>
                    <a:pt x="7440" y="7084"/>
                  </a:cubicBezTo>
                  <a:lnTo>
                    <a:pt x="7518" y="7158"/>
                  </a:lnTo>
                  <a:cubicBezTo>
                    <a:pt x="7770" y="7394"/>
                    <a:pt x="8104" y="7524"/>
                    <a:pt x="8448" y="7524"/>
                  </a:cubicBezTo>
                  <a:lnTo>
                    <a:pt x="11644" y="7524"/>
                  </a:lnTo>
                  <a:cubicBezTo>
                    <a:pt x="12401" y="7524"/>
                    <a:pt x="13013" y="6911"/>
                    <a:pt x="13013" y="6155"/>
                  </a:cubicBezTo>
                  <a:lnTo>
                    <a:pt x="13013" y="1370"/>
                  </a:lnTo>
                  <a:cubicBezTo>
                    <a:pt x="13013" y="613"/>
                    <a:pt x="12401" y="1"/>
                    <a:pt x="1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1291200" y="3562550"/>
              <a:ext cx="52625" cy="188100"/>
            </a:xfrm>
            <a:custGeom>
              <a:avLst/>
              <a:gdLst/>
              <a:ahLst/>
              <a:cxnLst/>
              <a:rect l="l" t="t" r="r" b="b"/>
              <a:pathLst>
                <a:path w="2105" h="7524" extrusionOk="0">
                  <a:moveTo>
                    <a:pt x="1" y="1"/>
                  </a:moveTo>
                  <a:cubicBezTo>
                    <a:pt x="752" y="3"/>
                    <a:pt x="1359" y="616"/>
                    <a:pt x="1356" y="1370"/>
                  </a:cubicBezTo>
                  <a:lnTo>
                    <a:pt x="1356" y="6157"/>
                  </a:lnTo>
                  <a:cubicBezTo>
                    <a:pt x="1359" y="6908"/>
                    <a:pt x="752" y="7521"/>
                    <a:pt x="1" y="7524"/>
                  </a:cubicBezTo>
                  <a:lnTo>
                    <a:pt x="730" y="7524"/>
                  </a:lnTo>
                  <a:cubicBezTo>
                    <a:pt x="1487" y="7524"/>
                    <a:pt x="2102" y="6911"/>
                    <a:pt x="2102" y="6155"/>
                  </a:cubicBezTo>
                  <a:lnTo>
                    <a:pt x="2102" y="1370"/>
                  </a:lnTo>
                  <a:cubicBezTo>
                    <a:pt x="2105" y="616"/>
                    <a:pt x="1497" y="3"/>
                    <a:pt x="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1289300" y="3589600"/>
              <a:ext cx="27425" cy="27400"/>
            </a:xfrm>
            <a:custGeom>
              <a:avLst/>
              <a:gdLst/>
              <a:ahLst/>
              <a:cxnLst/>
              <a:rect l="l" t="t" r="r" b="b"/>
              <a:pathLst>
                <a:path w="1097" h="1096" extrusionOk="0">
                  <a:moveTo>
                    <a:pt x="549" y="0"/>
                  </a:moveTo>
                  <a:cubicBezTo>
                    <a:pt x="245" y="0"/>
                    <a:pt x="1" y="244"/>
                    <a:pt x="1" y="548"/>
                  </a:cubicBezTo>
                  <a:cubicBezTo>
                    <a:pt x="1" y="849"/>
                    <a:pt x="245" y="1096"/>
                    <a:pt x="549" y="1096"/>
                  </a:cubicBezTo>
                  <a:cubicBezTo>
                    <a:pt x="850" y="1096"/>
                    <a:pt x="1096" y="849"/>
                    <a:pt x="1096" y="548"/>
                  </a:cubicBezTo>
                  <a:cubicBezTo>
                    <a:pt x="1096" y="244"/>
                    <a:pt x="850" y="0"/>
                    <a:pt x="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1289300" y="3695675"/>
              <a:ext cx="27425" cy="27400"/>
            </a:xfrm>
            <a:custGeom>
              <a:avLst/>
              <a:gdLst/>
              <a:ahLst/>
              <a:cxnLst/>
              <a:rect l="l" t="t" r="r" b="b"/>
              <a:pathLst>
                <a:path w="1097" h="1096" extrusionOk="0">
                  <a:moveTo>
                    <a:pt x="549" y="0"/>
                  </a:moveTo>
                  <a:cubicBezTo>
                    <a:pt x="245" y="0"/>
                    <a:pt x="1" y="247"/>
                    <a:pt x="1" y="548"/>
                  </a:cubicBezTo>
                  <a:cubicBezTo>
                    <a:pt x="1" y="851"/>
                    <a:pt x="245" y="1095"/>
                    <a:pt x="549" y="1095"/>
                  </a:cubicBezTo>
                  <a:cubicBezTo>
                    <a:pt x="850" y="1095"/>
                    <a:pt x="1096" y="851"/>
                    <a:pt x="1096" y="548"/>
                  </a:cubicBezTo>
                  <a:cubicBezTo>
                    <a:pt x="1096" y="247"/>
                    <a:pt x="850" y="0"/>
                    <a:pt x="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1046275" y="3589600"/>
              <a:ext cx="27400" cy="27400"/>
            </a:xfrm>
            <a:custGeom>
              <a:avLst/>
              <a:gdLst/>
              <a:ahLst/>
              <a:cxnLst/>
              <a:rect l="l" t="t" r="r" b="b"/>
              <a:pathLst>
                <a:path w="1096" h="1096" extrusionOk="0">
                  <a:moveTo>
                    <a:pt x="548" y="0"/>
                  </a:moveTo>
                  <a:cubicBezTo>
                    <a:pt x="244" y="0"/>
                    <a:pt x="0" y="244"/>
                    <a:pt x="0" y="548"/>
                  </a:cubicBezTo>
                  <a:cubicBezTo>
                    <a:pt x="0" y="849"/>
                    <a:pt x="244" y="1096"/>
                    <a:pt x="548" y="1096"/>
                  </a:cubicBezTo>
                  <a:cubicBezTo>
                    <a:pt x="849" y="1096"/>
                    <a:pt x="1095" y="849"/>
                    <a:pt x="1095" y="548"/>
                  </a:cubicBezTo>
                  <a:cubicBezTo>
                    <a:pt x="1095" y="244"/>
                    <a:pt x="849"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1046275" y="3695675"/>
              <a:ext cx="27400" cy="27400"/>
            </a:xfrm>
            <a:custGeom>
              <a:avLst/>
              <a:gdLst/>
              <a:ahLst/>
              <a:cxnLst/>
              <a:rect l="l" t="t" r="r" b="b"/>
              <a:pathLst>
                <a:path w="1096" h="1096" extrusionOk="0">
                  <a:moveTo>
                    <a:pt x="548" y="0"/>
                  </a:moveTo>
                  <a:cubicBezTo>
                    <a:pt x="244" y="0"/>
                    <a:pt x="0" y="247"/>
                    <a:pt x="0" y="548"/>
                  </a:cubicBezTo>
                  <a:cubicBezTo>
                    <a:pt x="0" y="851"/>
                    <a:pt x="244" y="1095"/>
                    <a:pt x="548" y="1095"/>
                  </a:cubicBezTo>
                  <a:cubicBezTo>
                    <a:pt x="849" y="1095"/>
                    <a:pt x="1095" y="851"/>
                    <a:pt x="1095" y="548"/>
                  </a:cubicBezTo>
                  <a:cubicBezTo>
                    <a:pt x="1095" y="247"/>
                    <a:pt x="849"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1090525" y="3448225"/>
              <a:ext cx="308275" cy="308400"/>
            </a:xfrm>
            <a:custGeom>
              <a:avLst/>
              <a:gdLst/>
              <a:ahLst/>
              <a:cxnLst/>
              <a:rect l="l" t="t" r="r" b="b"/>
              <a:pathLst>
                <a:path w="12331" h="12336" extrusionOk="0">
                  <a:moveTo>
                    <a:pt x="11392" y="6200"/>
                  </a:moveTo>
                  <a:cubicBezTo>
                    <a:pt x="11628" y="6200"/>
                    <a:pt x="11821" y="6393"/>
                    <a:pt x="11823" y="6631"/>
                  </a:cubicBezTo>
                  <a:lnTo>
                    <a:pt x="11823" y="10039"/>
                  </a:lnTo>
                  <a:cubicBezTo>
                    <a:pt x="11821" y="10278"/>
                    <a:pt x="11628" y="10470"/>
                    <a:pt x="11392" y="10470"/>
                  </a:cubicBezTo>
                  <a:lnTo>
                    <a:pt x="10400" y="10470"/>
                  </a:lnTo>
                  <a:lnTo>
                    <a:pt x="10400" y="6200"/>
                  </a:lnTo>
                  <a:close/>
                  <a:moveTo>
                    <a:pt x="1256" y="0"/>
                  </a:moveTo>
                  <a:cubicBezTo>
                    <a:pt x="1101" y="0"/>
                    <a:pt x="977" y="127"/>
                    <a:pt x="977" y="282"/>
                  </a:cubicBezTo>
                  <a:lnTo>
                    <a:pt x="977" y="1602"/>
                  </a:lnTo>
                  <a:cubicBezTo>
                    <a:pt x="979" y="1627"/>
                    <a:pt x="987" y="1648"/>
                    <a:pt x="1004" y="1662"/>
                  </a:cubicBezTo>
                  <a:cubicBezTo>
                    <a:pt x="1085" y="1736"/>
                    <a:pt x="1171" y="1767"/>
                    <a:pt x="1249" y="1767"/>
                  </a:cubicBezTo>
                  <a:cubicBezTo>
                    <a:pt x="1398" y="1767"/>
                    <a:pt x="1519" y="1654"/>
                    <a:pt x="1519" y="1513"/>
                  </a:cubicBezTo>
                  <a:lnTo>
                    <a:pt x="1519" y="938"/>
                  </a:lnTo>
                  <a:cubicBezTo>
                    <a:pt x="1519" y="700"/>
                    <a:pt x="1714" y="507"/>
                    <a:pt x="1950" y="507"/>
                  </a:cubicBezTo>
                  <a:lnTo>
                    <a:pt x="5360" y="507"/>
                  </a:lnTo>
                  <a:cubicBezTo>
                    <a:pt x="5596" y="507"/>
                    <a:pt x="5789" y="700"/>
                    <a:pt x="5791" y="938"/>
                  </a:cubicBezTo>
                  <a:lnTo>
                    <a:pt x="5791" y="4303"/>
                  </a:lnTo>
                  <a:lnTo>
                    <a:pt x="1486" y="4303"/>
                  </a:lnTo>
                  <a:lnTo>
                    <a:pt x="1486" y="2703"/>
                  </a:lnTo>
                  <a:cubicBezTo>
                    <a:pt x="1489" y="2573"/>
                    <a:pt x="1394" y="2462"/>
                    <a:pt x="1264" y="2443"/>
                  </a:cubicBezTo>
                  <a:cubicBezTo>
                    <a:pt x="1253" y="2441"/>
                    <a:pt x="1242" y="2441"/>
                    <a:pt x="1231" y="2441"/>
                  </a:cubicBezTo>
                  <a:cubicBezTo>
                    <a:pt x="1094" y="2441"/>
                    <a:pt x="979" y="2551"/>
                    <a:pt x="979" y="2695"/>
                  </a:cubicBezTo>
                  <a:lnTo>
                    <a:pt x="979" y="4303"/>
                  </a:lnTo>
                  <a:lnTo>
                    <a:pt x="282" y="4303"/>
                  </a:lnTo>
                  <a:cubicBezTo>
                    <a:pt x="281" y="4302"/>
                    <a:pt x="279" y="4302"/>
                    <a:pt x="277" y="4302"/>
                  </a:cubicBezTo>
                  <a:cubicBezTo>
                    <a:pt x="149" y="4302"/>
                    <a:pt x="41" y="4397"/>
                    <a:pt x="22" y="4525"/>
                  </a:cubicBezTo>
                  <a:cubicBezTo>
                    <a:pt x="1" y="4677"/>
                    <a:pt x="120" y="4812"/>
                    <a:pt x="274" y="4812"/>
                  </a:cubicBezTo>
                  <a:lnTo>
                    <a:pt x="8776" y="4812"/>
                  </a:lnTo>
                  <a:cubicBezTo>
                    <a:pt x="8778" y="4812"/>
                    <a:pt x="8779" y="4812"/>
                    <a:pt x="8781" y="4812"/>
                  </a:cubicBezTo>
                  <a:cubicBezTo>
                    <a:pt x="9394" y="4812"/>
                    <a:pt x="9890" y="5313"/>
                    <a:pt x="9890" y="5926"/>
                  </a:cubicBezTo>
                  <a:lnTo>
                    <a:pt x="9890" y="11560"/>
                  </a:lnTo>
                  <a:cubicBezTo>
                    <a:pt x="9890" y="11706"/>
                    <a:pt x="9771" y="11826"/>
                    <a:pt x="9625" y="11826"/>
                  </a:cubicBezTo>
                  <a:lnTo>
                    <a:pt x="7613" y="11826"/>
                  </a:lnTo>
                  <a:cubicBezTo>
                    <a:pt x="7597" y="11826"/>
                    <a:pt x="7581" y="11831"/>
                    <a:pt x="7570" y="11842"/>
                  </a:cubicBezTo>
                  <a:cubicBezTo>
                    <a:pt x="7339" y="12064"/>
                    <a:pt x="7494" y="12335"/>
                    <a:pt x="7708" y="12335"/>
                  </a:cubicBezTo>
                  <a:lnTo>
                    <a:pt x="8825" y="12335"/>
                  </a:lnTo>
                  <a:cubicBezTo>
                    <a:pt x="9617" y="12333"/>
                    <a:pt x="10289" y="11758"/>
                    <a:pt x="10414" y="10980"/>
                  </a:cubicBezTo>
                  <a:lnTo>
                    <a:pt x="11392" y="10980"/>
                  </a:lnTo>
                  <a:cubicBezTo>
                    <a:pt x="11910" y="10980"/>
                    <a:pt x="12330" y="10557"/>
                    <a:pt x="12330" y="10039"/>
                  </a:cubicBezTo>
                  <a:lnTo>
                    <a:pt x="12330" y="6588"/>
                  </a:lnTo>
                  <a:cubicBezTo>
                    <a:pt x="12330" y="6076"/>
                    <a:pt x="11913" y="5658"/>
                    <a:pt x="11400" y="5658"/>
                  </a:cubicBezTo>
                  <a:lnTo>
                    <a:pt x="10414" y="5658"/>
                  </a:lnTo>
                  <a:cubicBezTo>
                    <a:pt x="10289" y="4877"/>
                    <a:pt x="9617" y="4303"/>
                    <a:pt x="8825" y="4303"/>
                  </a:cubicBezTo>
                  <a:lnTo>
                    <a:pt x="6298" y="4303"/>
                  </a:lnTo>
                  <a:lnTo>
                    <a:pt x="6298" y="938"/>
                  </a:lnTo>
                  <a:cubicBezTo>
                    <a:pt x="6298" y="420"/>
                    <a:pt x="5878" y="0"/>
                    <a:pt x="5360" y="0"/>
                  </a:cubicBezTo>
                  <a:lnTo>
                    <a:pt x="1261" y="0"/>
                  </a:lnTo>
                  <a:cubicBezTo>
                    <a:pt x="1260" y="0"/>
                    <a:pt x="1258" y="0"/>
                    <a:pt x="1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965000" y="3555775"/>
              <a:ext cx="295250" cy="200850"/>
            </a:xfrm>
            <a:custGeom>
              <a:avLst/>
              <a:gdLst/>
              <a:ahLst/>
              <a:cxnLst/>
              <a:rect l="l" t="t" r="r" b="b"/>
              <a:pathLst>
                <a:path w="11810" h="8034" extrusionOk="0">
                  <a:moveTo>
                    <a:pt x="1898" y="1898"/>
                  </a:moveTo>
                  <a:lnTo>
                    <a:pt x="1898" y="6168"/>
                  </a:lnTo>
                  <a:lnTo>
                    <a:pt x="906" y="6168"/>
                  </a:lnTo>
                  <a:cubicBezTo>
                    <a:pt x="668" y="6168"/>
                    <a:pt x="475" y="5976"/>
                    <a:pt x="475" y="5737"/>
                  </a:cubicBezTo>
                  <a:lnTo>
                    <a:pt x="475" y="2329"/>
                  </a:lnTo>
                  <a:cubicBezTo>
                    <a:pt x="475" y="2091"/>
                    <a:pt x="668" y="1898"/>
                    <a:pt x="906" y="1898"/>
                  </a:cubicBezTo>
                  <a:close/>
                  <a:moveTo>
                    <a:pt x="3506" y="1"/>
                  </a:moveTo>
                  <a:cubicBezTo>
                    <a:pt x="2714" y="1"/>
                    <a:pt x="2042" y="575"/>
                    <a:pt x="1917" y="1356"/>
                  </a:cubicBezTo>
                  <a:lnTo>
                    <a:pt x="939" y="1356"/>
                  </a:lnTo>
                  <a:cubicBezTo>
                    <a:pt x="421" y="1356"/>
                    <a:pt x="1" y="1776"/>
                    <a:pt x="1" y="2294"/>
                  </a:cubicBezTo>
                  <a:lnTo>
                    <a:pt x="1" y="5737"/>
                  </a:lnTo>
                  <a:cubicBezTo>
                    <a:pt x="1" y="6255"/>
                    <a:pt x="421" y="6675"/>
                    <a:pt x="939" y="6675"/>
                  </a:cubicBezTo>
                  <a:lnTo>
                    <a:pt x="1917" y="6675"/>
                  </a:lnTo>
                  <a:cubicBezTo>
                    <a:pt x="2042" y="7456"/>
                    <a:pt x="2714" y="8031"/>
                    <a:pt x="3506" y="8031"/>
                  </a:cubicBezTo>
                  <a:lnTo>
                    <a:pt x="6719" y="8031"/>
                  </a:lnTo>
                  <a:cubicBezTo>
                    <a:pt x="6722" y="8031"/>
                    <a:pt x="6726" y="8031"/>
                    <a:pt x="6729" y="8031"/>
                  </a:cubicBezTo>
                  <a:cubicBezTo>
                    <a:pt x="7135" y="8031"/>
                    <a:pt x="7524" y="7876"/>
                    <a:pt x="7822" y="7599"/>
                  </a:cubicBezTo>
                  <a:lnTo>
                    <a:pt x="7901" y="7526"/>
                  </a:lnTo>
                  <a:cubicBezTo>
                    <a:pt x="8115" y="7330"/>
                    <a:pt x="8387" y="7231"/>
                    <a:pt x="8658" y="7231"/>
                  </a:cubicBezTo>
                  <a:cubicBezTo>
                    <a:pt x="8930" y="7231"/>
                    <a:pt x="9202" y="7330"/>
                    <a:pt x="9416" y="7526"/>
                  </a:cubicBezTo>
                  <a:lnTo>
                    <a:pt x="9495" y="7599"/>
                  </a:lnTo>
                  <a:cubicBezTo>
                    <a:pt x="9796" y="7879"/>
                    <a:pt x="10191" y="8033"/>
                    <a:pt x="10598" y="8033"/>
                  </a:cubicBezTo>
                  <a:lnTo>
                    <a:pt x="11528" y="8033"/>
                  </a:lnTo>
                  <a:cubicBezTo>
                    <a:pt x="11658" y="8033"/>
                    <a:pt x="11772" y="7938"/>
                    <a:pt x="11791" y="7811"/>
                  </a:cubicBezTo>
                  <a:cubicBezTo>
                    <a:pt x="11810" y="7659"/>
                    <a:pt x="11691" y="7524"/>
                    <a:pt x="11539" y="7524"/>
                  </a:cubicBezTo>
                  <a:lnTo>
                    <a:pt x="10601" y="7524"/>
                  </a:lnTo>
                  <a:cubicBezTo>
                    <a:pt x="10601" y="7524"/>
                    <a:pt x="10048" y="7429"/>
                    <a:pt x="9842" y="7236"/>
                  </a:cubicBezTo>
                  <a:lnTo>
                    <a:pt x="9763" y="7163"/>
                  </a:lnTo>
                  <a:cubicBezTo>
                    <a:pt x="9451" y="6876"/>
                    <a:pt x="9056" y="6732"/>
                    <a:pt x="8660" y="6732"/>
                  </a:cubicBezTo>
                  <a:cubicBezTo>
                    <a:pt x="8264" y="6732"/>
                    <a:pt x="7868" y="6876"/>
                    <a:pt x="7556" y="7163"/>
                  </a:cubicBezTo>
                  <a:lnTo>
                    <a:pt x="7478" y="7236"/>
                  </a:lnTo>
                  <a:cubicBezTo>
                    <a:pt x="7266" y="7426"/>
                    <a:pt x="7001" y="7537"/>
                    <a:pt x="6719" y="7559"/>
                  </a:cubicBezTo>
                  <a:lnTo>
                    <a:pt x="3525" y="7559"/>
                  </a:lnTo>
                  <a:cubicBezTo>
                    <a:pt x="2910" y="7534"/>
                    <a:pt x="2408" y="6417"/>
                    <a:pt x="2408" y="6417"/>
                  </a:cubicBezTo>
                  <a:lnTo>
                    <a:pt x="2408" y="776"/>
                  </a:lnTo>
                  <a:cubicBezTo>
                    <a:pt x="2408" y="627"/>
                    <a:pt x="2525" y="510"/>
                    <a:pt x="2674" y="510"/>
                  </a:cubicBezTo>
                  <a:lnTo>
                    <a:pt x="4211" y="510"/>
                  </a:lnTo>
                  <a:cubicBezTo>
                    <a:pt x="4227" y="510"/>
                    <a:pt x="4243" y="502"/>
                    <a:pt x="4254" y="491"/>
                  </a:cubicBezTo>
                  <a:cubicBezTo>
                    <a:pt x="4482" y="272"/>
                    <a:pt x="4330" y="1"/>
                    <a:pt x="4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1282950" y="3583150"/>
              <a:ext cx="46850" cy="40150"/>
            </a:xfrm>
            <a:custGeom>
              <a:avLst/>
              <a:gdLst/>
              <a:ahLst/>
              <a:cxnLst/>
              <a:rect l="l" t="t" r="r" b="b"/>
              <a:pathLst>
                <a:path w="1874" h="1606" extrusionOk="0">
                  <a:moveTo>
                    <a:pt x="803" y="510"/>
                  </a:moveTo>
                  <a:cubicBezTo>
                    <a:pt x="1063" y="510"/>
                    <a:pt x="1196" y="828"/>
                    <a:pt x="1011" y="1012"/>
                  </a:cubicBezTo>
                  <a:cubicBezTo>
                    <a:pt x="951" y="1073"/>
                    <a:pt x="877" y="1100"/>
                    <a:pt x="804" y="1100"/>
                  </a:cubicBezTo>
                  <a:cubicBezTo>
                    <a:pt x="652" y="1100"/>
                    <a:pt x="508" y="982"/>
                    <a:pt x="510" y="806"/>
                  </a:cubicBezTo>
                  <a:cubicBezTo>
                    <a:pt x="510" y="643"/>
                    <a:pt x="640" y="510"/>
                    <a:pt x="803" y="510"/>
                  </a:cubicBezTo>
                  <a:close/>
                  <a:moveTo>
                    <a:pt x="809" y="1"/>
                  </a:moveTo>
                  <a:cubicBezTo>
                    <a:pt x="397" y="1"/>
                    <a:pt x="0" y="321"/>
                    <a:pt x="0" y="806"/>
                  </a:cubicBezTo>
                  <a:cubicBezTo>
                    <a:pt x="0" y="1248"/>
                    <a:pt x="358" y="1606"/>
                    <a:pt x="803" y="1606"/>
                  </a:cubicBezTo>
                  <a:cubicBezTo>
                    <a:pt x="1516" y="1606"/>
                    <a:pt x="1873" y="744"/>
                    <a:pt x="1369" y="237"/>
                  </a:cubicBezTo>
                  <a:cubicBezTo>
                    <a:pt x="1206" y="74"/>
                    <a:pt x="1006" y="1"/>
                    <a:pt x="8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1282950" y="3689300"/>
              <a:ext cx="46850" cy="40200"/>
            </a:xfrm>
            <a:custGeom>
              <a:avLst/>
              <a:gdLst/>
              <a:ahLst/>
              <a:cxnLst/>
              <a:rect l="l" t="t" r="r" b="b"/>
              <a:pathLst>
                <a:path w="1874" h="1608" extrusionOk="0">
                  <a:moveTo>
                    <a:pt x="803" y="510"/>
                  </a:moveTo>
                  <a:cubicBezTo>
                    <a:pt x="1063" y="510"/>
                    <a:pt x="1196" y="827"/>
                    <a:pt x="1011" y="1011"/>
                  </a:cubicBezTo>
                  <a:cubicBezTo>
                    <a:pt x="951" y="1072"/>
                    <a:pt x="877" y="1099"/>
                    <a:pt x="804" y="1099"/>
                  </a:cubicBezTo>
                  <a:cubicBezTo>
                    <a:pt x="652" y="1099"/>
                    <a:pt x="508" y="981"/>
                    <a:pt x="510" y="805"/>
                  </a:cubicBezTo>
                  <a:cubicBezTo>
                    <a:pt x="507" y="643"/>
                    <a:pt x="640" y="510"/>
                    <a:pt x="803" y="510"/>
                  </a:cubicBezTo>
                  <a:close/>
                  <a:moveTo>
                    <a:pt x="809" y="0"/>
                  </a:moveTo>
                  <a:cubicBezTo>
                    <a:pt x="397" y="0"/>
                    <a:pt x="0" y="321"/>
                    <a:pt x="0" y="805"/>
                  </a:cubicBezTo>
                  <a:cubicBezTo>
                    <a:pt x="0" y="1247"/>
                    <a:pt x="358" y="1605"/>
                    <a:pt x="803" y="1608"/>
                  </a:cubicBezTo>
                  <a:cubicBezTo>
                    <a:pt x="1516" y="1608"/>
                    <a:pt x="1873" y="743"/>
                    <a:pt x="1369" y="236"/>
                  </a:cubicBezTo>
                  <a:cubicBezTo>
                    <a:pt x="1206" y="73"/>
                    <a:pt x="1006" y="0"/>
                    <a:pt x="8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1033125" y="3583225"/>
              <a:ext cx="46925" cy="40150"/>
            </a:xfrm>
            <a:custGeom>
              <a:avLst/>
              <a:gdLst/>
              <a:ahLst/>
              <a:cxnLst/>
              <a:rect l="l" t="t" r="r" b="b"/>
              <a:pathLst>
                <a:path w="1877" h="1606" extrusionOk="0">
                  <a:moveTo>
                    <a:pt x="1070" y="508"/>
                  </a:moveTo>
                  <a:cubicBezTo>
                    <a:pt x="1221" y="508"/>
                    <a:pt x="1367" y="625"/>
                    <a:pt x="1367" y="803"/>
                  </a:cubicBezTo>
                  <a:cubicBezTo>
                    <a:pt x="1367" y="963"/>
                    <a:pt x="1237" y="1096"/>
                    <a:pt x="1074" y="1096"/>
                  </a:cubicBezTo>
                  <a:cubicBezTo>
                    <a:pt x="811" y="1096"/>
                    <a:pt x="681" y="779"/>
                    <a:pt x="865" y="594"/>
                  </a:cubicBezTo>
                  <a:cubicBezTo>
                    <a:pt x="925" y="535"/>
                    <a:pt x="998" y="508"/>
                    <a:pt x="1070" y="508"/>
                  </a:cubicBezTo>
                  <a:close/>
                  <a:moveTo>
                    <a:pt x="1074" y="0"/>
                  </a:moveTo>
                  <a:cubicBezTo>
                    <a:pt x="358" y="0"/>
                    <a:pt x="0" y="865"/>
                    <a:pt x="507" y="1370"/>
                  </a:cubicBezTo>
                  <a:cubicBezTo>
                    <a:pt x="670" y="1532"/>
                    <a:pt x="871" y="1605"/>
                    <a:pt x="1067" y="1605"/>
                  </a:cubicBezTo>
                  <a:cubicBezTo>
                    <a:pt x="1480" y="1605"/>
                    <a:pt x="1876" y="1285"/>
                    <a:pt x="1876" y="800"/>
                  </a:cubicBezTo>
                  <a:cubicBezTo>
                    <a:pt x="1874" y="358"/>
                    <a:pt x="1516" y="0"/>
                    <a:pt x="10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0"/>
            <p:cNvSpPr/>
            <p:nvPr/>
          </p:nvSpPr>
          <p:spPr>
            <a:xfrm>
              <a:off x="1033150" y="3689350"/>
              <a:ext cx="46875" cy="40150"/>
            </a:xfrm>
            <a:custGeom>
              <a:avLst/>
              <a:gdLst/>
              <a:ahLst/>
              <a:cxnLst/>
              <a:rect l="l" t="t" r="r" b="b"/>
              <a:pathLst>
                <a:path w="1875" h="1606" extrusionOk="0">
                  <a:moveTo>
                    <a:pt x="1070" y="507"/>
                  </a:moveTo>
                  <a:cubicBezTo>
                    <a:pt x="1221" y="507"/>
                    <a:pt x="1366" y="625"/>
                    <a:pt x="1366" y="801"/>
                  </a:cubicBezTo>
                  <a:cubicBezTo>
                    <a:pt x="1366" y="963"/>
                    <a:pt x="1236" y="1096"/>
                    <a:pt x="1073" y="1096"/>
                  </a:cubicBezTo>
                  <a:cubicBezTo>
                    <a:pt x="810" y="1096"/>
                    <a:pt x="680" y="779"/>
                    <a:pt x="864" y="595"/>
                  </a:cubicBezTo>
                  <a:cubicBezTo>
                    <a:pt x="924" y="534"/>
                    <a:pt x="998" y="507"/>
                    <a:pt x="1070" y="507"/>
                  </a:cubicBezTo>
                  <a:close/>
                  <a:moveTo>
                    <a:pt x="1070" y="1"/>
                  </a:moveTo>
                  <a:cubicBezTo>
                    <a:pt x="356" y="1"/>
                    <a:pt x="0" y="864"/>
                    <a:pt x="504" y="1370"/>
                  </a:cubicBezTo>
                  <a:cubicBezTo>
                    <a:pt x="667" y="1533"/>
                    <a:pt x="868" y="1606"/>
                    <a:pt x="1065" y="1606"/>
                  </a:cubicBezTo>
                  <a:cubicBezTo>
                    <a:pt x="1479" y="1606"/>
                    <a:pt x="1874" y="1285"/>
                    <a:pt x="1873" y="801"/>
                  </a:cubicBezTo>
                  <a:cubicBezTo>
                    <a:pt x="1873" y="359"/>
                    <a:pt x="1515" y="1"/>
                    <a:pt x="1073" y="1"/>
                  </a:cubicBezTo>
                  <a:cubicBezTo>
                    <a:pt x="1072" y="1"/>
                    <a:pt x="1071" y="1"/>
                    <a:pt x="10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74"/>
        <p:cNvGrpSpPr/>
        <p:nvPr/>
      </p:nvGrpSpPr>
      <p:grpSpPr>
        <a:xfrm>
          <a:off x="0" y="0"/>
          <a:ext cx="0" cy="0"/>
          <a:chOff x="0" y="0"/>
          <a:chExt cx="0" cy="0"/>
        </a:xfrm>
      </p:grpSpPr>
      <p:grpSp>
        <p:nvGrpSpPr>
          <p:cNvPr id="18" name="Group 17">
            <a:extLst>
              <a:ext uri="{FF2B5EF4-FFF2-40B4-BE49-F238E27FC236}">
                <a16:creationId xmlns:a16="http://schemas.microsoft.com/office/drawing/2014/main" id="{4E00893E-2FD8-4456-95B7-2EAC5E464C9F}"/>
              </a:ext>
            </a:extLst>
          </p:cNvPr>
          <p:cNvGrpSpPr/>
          <p:nvPr/>
        </p:nvGrpSpPr>
        <p:grpSpPr>
          <a:xfrm>
            <a:off x="292950" y="4241299"/>
            <a:ext cx="1134579" cy="728510"/>
            <a:chOff x="4436997" y="1789840"/>
            <a:chExt cx="1277245" cy="820116"/>
          </a:xfrm>
        </p:grpSpPr>
        <p:sp>
          <p:nvSpPr>
            <p:cNvPr id="579" name="Google Shape;579;p28"/>
            <p:cNvSpPr/>
            <p:nvPr/>
          </p:nvSpPr>
          <p:spPr>
            <a:xfrm rot="21587969">
              <a:off x="4436997" y="2370841"/>
              <a:ext cx="1093241" cy="239115"/>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8"/>
            <p:cNvSpPr/>
            <p:nvPr/>
          </p:nvSpPr>
          <p:spPr>
            <a:xfrm>
              <a:off x="4934726" y="1789840"/>
              <a:ext cx="779516" cy="779513"/>
            </a:xfrm>
            <a:prstGeom prst="ellipse">
              <a:avLst/>
            </a:prstGeom>
            <a:solidFill>
              <a:schemeClr val="accent1">
                <a:lumMod val="60000"/>
                <a:lumOff val="4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28"/>
          <p:cNvGrpSpPr/>
          <p:nvPr/>
        </p:nvGrpSpPr>
        <p:grpSpPr>
          <a:xfrm>
            <a:off x="314285" y="3215745"/>
            <a:ext cx="1094074" cy="718440"/>
            <a:chOff x="4636933" y="298628"/>
            <a:chExt cx="400614" cy="257835"/>
          </a:xfrm>
        </p:grpSpPr>
        <p:sp>
          <p:nvSpPr>
            <p:cNvPr id="582" name="Google Shape;582;p28"/>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8"/>
            <p:cNvSpPr/>
            <p:nvPr/>
          </p:nvSpPr>
          <p:spPr>
            <a:xfrm>
              <a:off x="4793047" y="298628"/>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584;p28"/>
          <p:cNvGrpSpPr/>
          <p:nvPr/>
        </p:nvGrpSpPr>
        <p:grpSpPr>
          <a:xfrm>
            <a:off x="307187" y="1766059"/>
            <a:ext cx="1090590" cy="701880"/>
            <a:chOff x="4636933" y="298628"/>
            <a:chExt cx="400614" cy="257835"/>
          </a:xfrm>
        </p:grpSpPr>
        <p:sp>
          <p:nvSpPr>
            <p:cNvPr id="585" name="Google Shape;585;p28"/>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8"/>
            <p:cNvSpPr/>
            <p:nvPr/>
          </p:nvSpPr>
          <p:spPr>
            <a:xfrm>
              <a:off x="4793047" y="298628"/>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 name="Google Shape;587;p2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dirty="0">
                <a:latin typeface="Times New Roman" panose="02020603050405020304" pitchFamily="18" charset="0"/>
                <a:cs typeface="Times New Roman" panose="02020603050405020304" pitchFamily="18" charset="0"/>
              </a:rPr>
              <a:t>Mục tiêu</a:t>
            </a:r>
            <a:endParaRPr sz="3200" dirty="0">
              <a:latin typeface="Times New Roman" panose="02020603050405020304" pitchFamily="18" charset="0"/>
              <a:cs typeface="Times New Roman" panose="02020603050405020304" pitchFamily="18" charset="0"/>
            </a:endParaRPr>
          </a:p>
        </p:txBody>
      </p:sp>
      <p:sp>
        <p:nvSpPr>
          <p:cNvPr id="588" name="Google Shape;588;p28"/>
          <p:cNvSpPr txBox="1">
            <a:spLocks noGrp="1"/>
          </p:cNvSpPr>
          <p:nvPr>
            <p:ph type="title" idx="2"/>
          </p:nvPr>
        </p:nvSpPr>
        <p:spPr>
          <a:xfrm>
            <a:off x="677599" y="1841708"/>
            <a:ext cx="780263" cy="48900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latin typeface="Times New Roman" panose="02020603050405020304" pitchFamily="18" charset="0"/>
                <a:cs typeface="Times New Roman" panose="02020603050405020304" pitchFamily="18" charset="0"/>
              </a:rPr>
              <a:t>01</a:t>
            </a:r>
            <a:endParaRPr sz="2800" dirty="0">
              <a:latin typeface="Times New Roman" panose="02020603050405020304" pitchFamily="18" charset="0"/>
              <a:cs typeface="Times New Roman" panose="02020603050405020304" pitchFamily="18" charset="0"/>
            </a:endParaRPr>
          </a:p>
        </p:txBody>
      </p:sp>
      <p:sp>
        <p:nvSpPr>
          <p:cNvPr id="590" name="Google Shape;590;p28"/>
          <p:cNvSpPr txBox="1">
            <a:spLocks noGrp="1"/>
          </p:cNvSpPr>
          <p:nvPr>
            <p:ph type="subTitle" idx="1"/>
          </p:nvPr>
        </p:nvSpPr>
        <p:spPr>
          <a:xfrm>
            <a:off x="1810941" y="1562203"/>
            <a:ext cx="6782989" cy="312756"/>
          </a:xfrm>
          <a:prstGeom prst="rect">
            <a:avLst/>
          </a:prstGeom>
        </p:spPr>
        <p:txBody>
          <a:bodyPr spcFirstLastPara="1" wrap="square" lIns="91425" tIns="91425" rIns="91425" bIns="91425" anchor="t" anchorCtr="0">
            <a:noAutofit/>
          </a:bodyPr>
          <a:lstStyle/>
          <a:p>
            <a:pPr marL="0" marR="0" algn="just">
              <a:spcBef>
                <a:spcPts val="0"/>
              </a:spcBef>
              <a:spcAft>
                <a:spcPts val="0"/>
              </a:spcAft>
            </a:pPr>
            <a:r>
              <a:rPr lang="nl-NL" sz="1900" dirty="0">
                <a:effectLst/>
                <a:latin typeface="Times New Roman" panose="02020603050405020304" pitchFamily="18" charset="0"/>
                <a:ea typeface="Times New Roman" panose="02020603050405020304" pitchFamily="18" charset="0"/>
                <a:cs typeface="Times New Roman" panose="02020603050405020304" pitchFamily="18" charset="0"/>
              </a:rPr>
              <a:t>Củng cố cách viết chữ viết hoa A thông qua bài tập ứng dụng: </a:t>
            </a:r>
          </a:p>
          <a:p>
            <a:pPr marL="0" marR="0" algn="just">
              <a:spcBef>
                <a:spcPts val="0"/>
              </a:spcBef>
              <a:spcAft>
                <a:spcPts val="0"/>
              </a:spcAft>
            </a:pPr>
            <a:r>
              <a:rPr lang="nl-NL" sz="1900" dirty="0">
                <a:effectLst/>
                <a:latin typeface="Times New Roman" panose="02020603050405020304" pitchFamily="18" charset="0"/>
                <a:ea typeface="Times New Roman" panose="02020603050405020304" pitchFamily="18" charset="0"/>
                <a:cs typeface="Times New Roman" panose="02020603050405020304" pitchFamily="18" charset="0"/>
              </a:rPr>
              <a:t>+ Viết tên riêng </a:t>
            </a:r>
            <a:r>
              <a:rPr lang="nl-NL" sz="1900" b="1" dirty="0">
                <a:solidFill>
                  <a:srgbClr val="002060"/>
                </a:solidFill>
                <a:effectLst/>
                <a:latin typeface="Times New Roman" panose="02020603050405020304" pitchFamily="18" charset="0"/>
                <a:ea typeface="Times New Roman" panose="02020603050405020304" pitchFamily="18" charset="0"/>
                <a:cs typeface="Times New Roman" panose="02020603050405020304" pitchFamily="18" charset="0"/>
              </a:rPr>
              <a:t>Vừ A Dính </a:t>
            </a:r>
            <a:r>
              <a:rPr lang="nl-NL" sz="1900" dirty="0">
                <a:effectLst/>
                <a:latin typeface="Times New Roman" panose="02020603050405020304" pitchFamily="18" charset="0"/>
                <a:ea typeface="Times New Roman" panose="02020603050405020304" pitchFamily="18" charset="0"/>
                <a:cs typeface="Times New Roman" panose="02020603050405020304" pitchFamily="18" charset="0"/>
              </a:rPr>
              <a:t>bằng cỡ chữ nhỏ. </a:t>
            </a:r>
          </a:p>
          <a:p>
            <a:pPr marL="0" marR="0" algn="just">
              <a:spcBef>
                <a:spcPts val="0"/>
              </a:spcBef>
              <a:spcAft>
                <a:spcPts val="0"/>
              </a:spcAft>
            </a:pPr>
            <a:r>
              <a:rPr lang="nl-NL" sz="1900" dirty="0">
                <a:latin typeface="Times New Roman" panose="02020603050405020304" pitchFamily="18" charset="0"/>
                <a:ea typeface="Times New Roman" panose="02020603050405020304" pitchFamily="18" charset="0"/>
                <a:cs typeface="Times New Roman" panose="02020603050405020304" pitchFamily="18" charset="0"/>
              </a:rPr>
              <a:t>+ </a:t>
            </a:r>
            <a:r>
              <a:rPr lang="nl-NL" sz="1900" dirty="0">
                <a:effectLst/>
                <a:latin typeface="Times New Roman" panose="02020603050405020304" pitchFamily="18" charset="0"/>
                <a:ea typeface="Times New Roman" panose="02020603050405020304" pitchFamily="18" charset="0"/>
                <a:cs typeface="Times New Roman" panose="02020603050405020304" pitchFamily="18" charset="0"/>
              </a:rPr>
              <a:t>Viết câu ứng dụng bằng cỡ chữ nhỏ:</a:t>
            </a:r>
          </a:p>
          <a:p>
            <a:pPr marL="0" marR="0" algn="just">
              <a:spcBef>
                <a:spcPts val="0"/>
              </a:spcBef>
              <a:spcAft>
                <a:spcPts val="0"/>
              </a:spcAft>
            </a:pPr>
            <a:r>
              <a:rPr lang="nl-NL" sz="1900" dirty="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rPr>
              <a:t>	Anh em như thể chân tay</a:t>
            </a:r>
          </a:p>
          <a:p>
            <a:pPr marL="0" marR="0" algn="just">
              <a:spcBef>
                <a:spcPts val="0"/>
              </a:spcBef>
              <a:spcAft>
                <a:spcPts val="0"/>
              </a:spcAft>
            </a:pPr>
            <a:r>
              <a:rPr lang="nl-NL" sz="1900" dirty="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rPr>
              <a:t>         </a:t>
            </a:r>
            <a:r>
              <a:rPr lang="nl-NL" sz="1900" dirty="0">
                <a:solidFill>
                  <a:srgbClr val="002060"/>
                </a:solidFill>
                <a:effectLst/>
                <a:latin typeface="Times New Roman" panose="02020603050405020304" pitchFamily="18" charset="0"/>
                <a:ea typeface="Times New Roman" panose="02020603050405020304" pitchFamily="18" charset="0"/>
                <a:cs typeface="Times New Roman" panose="02020603050405020304" pitchFamily="18" charset="0"/>
              </a:rPr>
              <a:t>Rách lành đùm bọc dở hay đỡ đần.</a:t>
            </a:r>
          </a:p>
        </p:txBody>
      </p:sp>
      <p:sp>
        <p:nvSpPr>
          <p:cNvPr id="591" name="Google Shape;591;p28"/>
          <p:cNvSpPr txBox="1">
            <a:spLocks noGrp="1"/>
          </p:cNvSpPr>
          <p:nvPr>
            <p:ph type="title" idx="4"/>
          </p:nvPr>
        </p:nvSpPr>
        <p:spPr>
          <a:xfrm>
            <a:off x="677599" y="3311012"/>
            <a:ext cx="782755" cy="45076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latin typeface="Times New Roman" panose="02020603050405020304" pitchFamily="18" charset="0"/>
                <a:cs typeface="Times New Roman" panose="02020603050405020304" pitchFamily="18" charset="0"/>
              </a:rPr>
              <a:t>02</a:t>
            </a:r>
            <a:endParaRPr sz="2800" dirty="0">
              <a:latin typeface="Times New Roman" panose="02020603050405020304" pitchFamily="18" charset="0"/>
              <a:cs typeface="Times New Roman" panose="02020603050405020304" pitchFamily="18" charset="0"/>
            </a:endParaRPr>
          </a:p>
        </p:txBody>
      </p:sp>
      <p:sp>
        <p:nvSpPr>
          <p:cNvPr id="594" name="Google Shape;594;p28"/>
          <p:cNvSpPr txBox="1">
            <a:spLocks noGrp="1"/>
          </p:cNvSpPr>
          <p:nvPr>
            <p:ph type="title" idx="7"/>
          </p:nvPr>
        </p:nvSpPr>
        <p:spPr>
          <a:xfrm>
            <a:off x="683108" y="4314030"/>
            <a:ext cx="811730" cy="5087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latin typeface="Times New Roman" panose="02020603050405020304" pitchFamily="18" charset="0"/>
                <a:cs typeface="Times New Roman" panose="02020603050405020304" pitchFamily="18" charset="0"/>
              </a:rPr>
              <a:t>03</a:t>
            </a:r>
            <a:endParaRPr sz="2800" dirty="0">
              <a:latin typeface="Times New Roman" panose="02020603050405020304" pitchFamily="18" charset="0"/>
              <a:cs typeface="Times New Roman" panose="02020603050405020304" pitchFamily="18" charset="0"/>
            </a:endParaRPr>
          </a:p>
        </p:txBody>
      </p:sp>
      <p:sp>
        <p:nvSpPr>
          <p:cNvPr id="44" name="Google Shape;590;p28">
            <a:extLst>
              <a:ext uri="{FF2B5EF4-FFF2-40B4-BE49-F238E27FC236}">
                <a16:creationId xmlns:a16="http://schemas.microsoft.com/office/drawing/2014/main" id="{A8EEC869-A85A-48DF-982A-238C989C8CE9}"/>
              </a:ext>
            </a:extLst>
          </p:cNvPr>
          <p:cNvSpPr txBox="1">
            <a:spLocks/>
          </p:cNvSpPr>
          <p:nvPr/>
        </p:nvSpPr>
        <p:spPr>
          <a:xfrm>
            <a:off x="1810941" y="3236538"/>
            <a:ext cx="6599157" cy="639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1pPr>
            <a:lvl2pPr marL="914400" marR="0" lvl="1"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2pPr>
            <a:lvl3pPr marL="1371600" marR="0" lvl="2"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3pPr>
            <a:lvl4pPr marL="1828800" marR="0" lvl="3"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4pPr>
            <a:lvl5pPr marL="2286000" marR="0" lvl="4"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5pPr>
            <a:lvl6pPr marL="2743200" marR="0" lvl="5"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6pPr>
            <a:lvl7pPr marL="3200400" marR="0" lvl="6"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7pPr>
            <a:lvl8pPr marL="3657600" marR="0" lvl="7"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8pPr>
            <a:lvl9pPr marL="4114800" marR="0" lvl="8"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9pPr>
          </a:lstStyle>
          <a:p>
            <a:pPr marL="0" marR="0" algn="just">
              <a:spcBef>
                <a:spcPts val="0"/>
              </a:spcBef>
              <a:spcAft>
                <a:spcPts val="0"/>
              </a:spcAft>
            </a:pPr>
            <a:r>
              <a:rPr lang="nl-NL" sz="1900" dirty="0">
                <a:effectLst/>
                <a:latin typeface="Times New Roman" panose="02020603050405020304" pitchFamily="18" charset="0"/>
                <a:ea typeface="Times New Roman" panose="02020603050405020304" pitchFamily="18" charset="0"/>
                <a:cs typeface="Times New Roman" panose="02020603050405020304" pitchFamily="18" charset="0"/>
              </a:rPr>
              <a:t>Chữ viết rõ ràng, tương đối đều nét và thẳng hàng. Bước đầu biết nối nét giữa chữ viết hoa với chữ viết thường trong chữ ghi tiếng.</a:t>
            </a:r>
            <a:endParaRPr lang="en-US" sz="1900" dirty="0">
              <a:effectLst/>
              <a:latin typeface=".VnTime"/>
              <a:ea typeface="Times New Roman" panose="02020603050405020304" pitchFamily="18" charset="0"/>
              <a:cs typeface="Times New Roman" panose="02020603050405020304" pitchFamily="18" charset="0"/>
            </a:endParaRPr>
          </a:p>
        </p:txBody>
      </p:sp>
      <p:sp>
        <p:nvSpPr>
          <p:cNvPr id="47" name="Google Shape;590;p28">
            <a:extLst>
              <a:ext uri="{FF2B5EF4-FFF2-40B4-BE49-F238E27FC236}">
                <a16:creationId xmlns:a16="http://schemas.microsoft.com/office/drawing/2014/main" id="{CCDD8276-35FB-4343-A6FB-E71354AE10FA}"/>
              </a:ext>
            </a:extLst>
          </p:cNvPr>
          <p:cNvSpPr txBox="1">
            <a:spLocks/>
          </p:cNvSpPr>
          <p:nvPr/>
        </p:nvSpPr>
        <p:spPr>
          <a:xfrm>
            <a:off x="1810941" y="4293283"/>
            <a:ext cx="7223877" cy="639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1pPr>
            <a:lvl2pPr marL="914400" marR="0" lvl="1"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2pPr>
            <a:lvl3pPr marL="1371600" marR="0" lvl="2"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3pPr>
            <a:lvl4pPr marL="1828800" marR="0" lvl="3"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4pPr>
            <a:lvl5pPr marL="2286000" marR="0" lvl="4"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5pPr>
            <a:lvl6pPr marL="2743200" marR="0" lvl="5"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6pPr>
            <a:lvl7pPr marL="3200400" marR="0" lvl="6"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7pPr>
            <a:lvl8pPr marL="3657600" marR="0" lvl="7"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8pPr>
            <a:lvl9pPr marL="4114800" marR="0" lvl="8" indent="-330200" algn="ctr" rtl="0">
              <a:lnSpc>
                <a:spcPct val="100000"/>
              </a:lnSpc>
              <a:spcBef>
                <a:spcPts val="0"/>
              </a:spcBef>
              <a:spcAft>
                <a:spcPts val="0"/>
              </a:spcAft>
              <a:buClr>
                <a:schemeClr val="dk1"/>
              </a:buClr>
              <a:buSzPts val="1600"/>
              <a:buFont typeface="Prompt"/>
              <a:buNone/>
              <a:defRPr sz="1600" b="0" i="0" u="none" strike="noStrike" cap="none">
                <a:solidFill>
                  <a:schemeClr val="dk1"/>
                </a:solidFill>
                <a:latin typeface="Prompt"/>
                <a:ea typeface="Prompt"/>
                <a:cs typeface="Prompt"/>
                <a:sym typeface="Prompt"/>
              </a:defRPr>
            </a:lvl9pPr>
          </a:lstStyle>
          <a:p>
            <a:pPr marL="0" marR="0" algn="just">
              <a:spcBef>
                <a:spcPts val="0"/>
              </a:spcBef>
              <a:spcAft>
                <a:spcPts val="0"/>
              </a:spcAft>
            </a:pPr>
            <a:r>
              <a:rPr lang="nl-NL" sz="1900" dirty="0">
                <a:effectLst/>
                <a:latin typeface="Times New Roman" panose="02020603050405020304" pitchFamily="18" charset="0"/>
                <a:ea typeface="Times New Roman" panose="02020603050405020304" pitchFamily="18" charset="0"/>
              </a:rPr>
              <a:t>Thông qua câu ca dao trong bài, HS biết quý trọng tình cảm gia đình.</a:t>
            </a:r>
          </a:p>
          <a:p>
            <a:pPr marL="0" marR="0" algn="just">
              <a:spcBef>
                <a:spcPts val="0"/>
              </a:spcBef>
              <a:spcAft>
                <a:spcPts val="0"/>
              </a:spcAft>
            </a:pPr>
            <a:r>
              <a:rPr lang="nl-NL" sz="1900" dirty="0">
                <a:effectLst/>
                <a:latin typeface="Times New Roman" panose="02020603050405020304" pitchFamily="18" charset="0"/>
                <a:ea typeface="Times New Roman" panose="02020603050405020304" pitchFamily="18" charset="0"/>
              </a:rPr>
              <a:t>HS có ý thức rèn chữ, giữ vở sạch đẹp.</a:t>
            </a:r>
            <a:endParaRPr lang="en-US" sz="1900" dirty="0">
              <a:effectLst/>
              <a:latin typeface=".VnTime"/>
              <a:ea typeface="Times New Roman" panose="02020603050405020304" pitchFamily="18" charset="0"/>
              <a:cs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87"/>
                                        </p:tgtEl>
                                        <p:attrNameLst>
                                          <p:attrName>style.visibility</p:attrName>
                                        </p:attrNameLst>
                                      </p:cBhvr>
                                      <p:to>
                                        <p:strVal val="visible"/>
                                      </p:to>
                                    </p:set>
                                    <p:anim calcmode="lin" valueType="num">
                                      <p:cBhvr additive="base">
                                        <p:cTn id="7" dur="750" fill="hold"/>
                                        <p:tgtEl>
                                          <p:spTgt spid="587"/>
                                        </p:tgtEl>
                                        <p:attrNameLst>
                                          <p:attrName>ppt_x</p:attrName>
                                        </p:attrNameLst>
                                      </p:cBhvr>
                                      <p:tavLst>
                                        <p:tav tm="0">
                                          <p:val>
                                            <p:strVal val="0-#ppt_w/2"/>
                                          </p:val>
                                        </p:tav>
                                        <p:tav tm="100000">
                                          <p:val>
                                            <p:strVal val="#ppt_x"/>
                                          </p:val>
                                        </p:tav>
                                      </p:tavLst>
                                    </p:anim>
                                    <p:anim calcmode="lin" valueType="num">
                                      <p:cBhvr additive="base">
                                        <p:cTn id="8" dur="750" fill="hold"/>
                                        <p:tgtEl>
                                          <p:spTgt spid="58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584"/>
                                        </p:tgtEl>
                                        <p:attrNameLst>
                                          <p:attrName>style.visibility</p:attrName>
                                        </p:attrNameLst>
                                      </p:cBhvr>
                                      <p:to>
                                        <p:strVal val="visible"/>
                                      </p:to>
                                    </p:set>
                                    <p:animEffect transition="in" filter="dissolve">
                                      <p:cBhvr>
                                        <p:cTn id="13" dur="500"/>
                                        <p:tgtEl>
                                          <p:spTgt spid="584"/>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88"/>
                                        </p:tgtEl>
                                        <p:attrNameLst>
                                          <p:attrName>style.visibility</p:attrName>
                                        </p:attrNameLst>
                                      </p:cBhvr>
                                      <p:to>
                                        <p:strVal val="visible"/>
                                      </p:to>
                                    </p:set>
                                    <p:animEffect transition="in" filter="dissolve">
                                      <p:cBhvr>
                                        <p:cTn id="16" dur="500"/>
                                        <p:tgtEl>
                                          <p:spTgt spid="588"/>
                                        </p:tgtEl>
                                      </p:cBhvr>
                                    </p:animEffect>
                                  </p:childTnLst>
                                </p:cTn>
                              </p:par>
                            </p:childTnLst>
                          </p:cTn>
                        </p:par>
                        <p:par>
                          <p:cTn id="17" fill="hold">
                            <p:stCondLst>
                              <p:cond delay="500"/>
                            </p:stCondLst>
                            <p:childTnLst>
                              <p:par>
                                <p:cTn id="18" presetID="12" presetClass="entr" presetSubtype="4" fill="hold" grpId="0" nodeType="afterEffect">
                                  <p:stCondLst>
                                    <p:cond delay="0"/>
                                  </p:stCondLst>
                                  <p:childTnLst>
                                    <p:set>
                                      <p:cBhvr>
                                        <p:cTn id="19" dur="1" fill="hold">
                                          <p:stCondLst>
                                            <p:cond delay="0"/>
                                          </p:stCondLst>
                                        </p:cTn>
                                        <p:tgtEl>
                                          <p:spTgt spid="590">
                                            <p:txEl>
                                              <p:pRg st="0" end="0"/>
                                            </p:txEl>
                                          </p:spTgt>
                                        </p:tgtEl>
                                        <p:attrNameLst>
                                          <p:attrName>style.visibility</p:attrName>
                                        </p:attrNameLst>
                                      </p:cBhvr>
                                      <p:to>
                                        <p:strVal val="visible"/>
                                      </p:to>
                                    </p:set>
                                    <p:anim calcmode="lin" valueType="num">
                                      <p:cBhvr additive="base">
                                        <p:cTn id="20" dur="500"/>
                                        <p:tgtEl>
                                          <p:spTgt spid="590">
                                            <p:txEl>
                                              <p:pRg st="0" end="0"/>
                                            </p:txEl>
                                          </p:spTgt>
                                        </p:tgtEl>
                                        <p:attrNameLst>
                                          <p:attrName>ppt_y</p:attrName>
                                        </p:attrNameLst>
                                      </p:cBhvr>
                                      <p:tavLst>
                                        <p:tav tm="0">
                                          <p:val>
                                            <p:strVal val="#ppt_y+#ppt_h*1.125000"/>
                                          </p:val>
                                        </p:tav>
                                        <p:tav tm="100000">
                                          <p:val>
                                            <p:strVal val="#ppt_y"/>
                                          </p:val>
                                        </p:tav>
                                      </p:tavLst>
                                    </p:anim>
                                    <p:animEffect transition="in" filter="wipe(up)">
                                      <p:cBhvr>
                                        <p:cTn id="21" dur="500"/>
                                        <p:tgtEl>
                                          <p:spTgt spid="590">
                                            <p:txEl>
                                              <p:pRg st="0" end="0"/>
                                            </p:txEl>
                                          </p:spTgt>
                                        </p:tgtEl>
                                      </p:cBhvr>
                                    </p:animEffect>
                                  </p:childTnLst>
                                </p:cTn>
                              </p:par>
                              <p:par>
                                <p:cTn id="22" presetID="12" presetClass="entr" presetSubtype="4" fill="hold" grpId="0" nodeType="withEffect">
                                  <p:stCondLst>
                                    <p:cond delay="0"/>
                                  </p:stCondLst>
                                  <p:childTnLst>
                                    <p:set>
                                      <p:cBhvr>
                                        <p:cTn id="23" dur="1" fill="hold">
                                          <p:stCondLst>
                                            <p:cond delay="0"/>
                                          </p:stCondLst>
                                        </p:cTn>
                                        <p:tgtEl>
                                          <p:spTgt spid="590">
                                            <p:txEl>
                                              <p:pRg st="1" end="1"/>
                                            </p:txEl>
                                          </p:spTgt>
                                        </p:tgtEl>
                                        <p:attrNameLst>
                                          <p:attrName>style.visibility</p:attrName>
                                        </p:attrNameLst>
                                      </p:cBhvr>
                                      <p:to>
                                        <p:strVal val="visible"/>
                                      </p:to>
                                    </p:set>
                                    <p:anim calcmode="lin" valueType="num">
                                      <p:cBhvr additive="base">
                                        <p:cTn id="24" dur="500"/>
                                        <p:tgtEl>
                                          <p:spTgt spid="590">
                                            <p:txEl>
                                              <p:pRg st="1" end="1"/>
                                            </p:txEl>
                                          </p:spTgt>
                                        </p:tgtEl>
                                        <p:attrNameLst>
                                          <p:attrName>ppt_y</p:attrName>
                                        </p:attrNameLst>
                                      </p:cBhvr>
                                      <p:tavLst>
                                        <p:tav tm="0">
                                          <p:val>
                                            <p:strVal val="#ppt_y+#ppt_h*1.125000"/>
                                          </p:val>
                                        </p:tav>
                                        <p:tav tm="100000">
                                          <p:val>
                                            <p:strVal val="#ppt_y"/>
                                          </p:val>
                                        </p:tav>
                                      </p:tavLst>
                                    </p:anim>
                                    <p:animEffect transition="in" filter="wipe(up)">
                                      <p:cBhvr>
                                        <p:cTn id="25" dur="500"/>
                                        <p:tgtEl>
                                          <p:spTgt spid="590">
                                            <p:txEl>
                                              <p:pRg st="1" end="1"/>
                                            </p:txEl>
                                          </p:spTgt>
                                        </p:tgtEl>
                                      </p:cBhvr>
                                    </p:animEffect>
                                  </p:childTnLst>
                                </p:cTn>
                              </p:par>
                              <p:par>
                                <p:cTn id="26" presetID="12" presetClass="entr" presetSubtype="4" fill="hold" grpId="0" nodeType="withEffect">
                                  <p:stCondLst>
                                    <p:cond delay="0"/>
                                  </p:stCondLst>
                                  <p:childTnLst>
                                    <p:set>
                                      <p:cBhvr>
                                        <p:cTn id="27" dur="1" fill="hold">
                                          <p:stCondLst>
                                            <p:cond delay="0"/>
                                          </p:stCondLst>
                                        </p:cTn>
                                        <p:tgtEl>
                                          <p:spTgt spid="590">
                                            <p:txEl>
                                              <p:pRg st="2" end="2"/>
                                            </p:txEl>
                                          </p:spTgt>
                                        </p:tgtEl>
                                        <p:attrNameLst>
                                          <p:attrName>style.visibility</p:attrName>
                                        </p:attrNameLst>
                                      </p:cBhvr>
                                      <p:to>
                                        <p:strVal val="visible"/>
                                      </p:to>
                                    </p:set>
                                    <p:anim calcmode="lin" valueType="num">
                                      <p:cBhvr additive="base">
                                        <p:cTn id="28" dur="500"/>
                                        <p:tgtEl>
                                          <p:spTgt spid="590">
                                            <p:txEl>
                                              <p:pRg st="2" end="2"/>
                                            </p:txEl>
                                          </p:spTgt>
                                        </p:tgtEl>
                                        <p:attrNameLst>
                                          <p:attrName>ppt_y</p:attrName>
                                        </p:attrNameLst>
                                      </p:cBhvr>
                                      <p:tavLst>
                                        <p:tav tm="0">
                                          <p:val>
                                            <p:strVal val="#ppt_y+#ppt_h*1.125000"/>
                                          </p:val>
                                        </p:tav>
                                        <p:tav tm="100000">
                                          <p:val>
                                            <p:strVal val="#ppt_y"/>
                                          </p:val>
                                        </p:tav>
                                      </p:tavLst>
                                    </p:anim>
                                    <p:animEffect transition="in" filter="wipe(up)">
                                      <p:cBhvr>
                                        <p:cTn id="29" dur="500"/>
                                        <p:tgtEl>
                                          <p:spTgt spid="590">
                                            <p:txEl>
                                              <p:pRg st="2" end="2"/>
                                            </p:txEl>
                                          </p:spTgt>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590">
                                            <p:txEl>
                                              <p:pRg st="3" end="3"/>
                                            </p:txEl>
                                          </p:spTgt>
                                        </p:tgtEl>
                                        <p:attrNameLst>
                                          <p:attrName>style.visibility</p:attrName>
                                        </p:attrNameLst>
                                      </p:cBhvr>
                                      <p:to>
                                        <p:strVal val="visible"/>
                                      </p:to>
                                    </p:set>
                                    <p:anim calcmode="lin" valueType="num">
                                      <p:cBhvr additive="base">
                                        <p:cTn id="32" dur="500"/>
                                        <p:tgtEl>
                                          <p:spTgt spid="590">
                                            <p:txEl>
                                              <p:pRg st="3" end="3"/>
                                            </p:txEl>
                                          </p:spTgt>
                                        </p:tgtEl>
                                        <p:attrNameLst>
                                          <p:attrName>ppt_y</p:attrName>
                                        </p:attrNameLst>
                                      </p:cBhvr>
                                      <p:tavLst>
                                        <p:tav tm="0">
                                          <p:val>
                                            <p:strVal val="#ppt_y+#ppt_h*1.125000"/>
                                          </p:val>
                                        </p:tav>
                                        <p:tav tm="100000">
                                          <p:val>
                                            <p:strVal val="#ppt_y"/>
                                          </p:val>
                                        </p:tav>
                                      </p:tavLst>
                                    </p:anim>
                                    <p:animEffect transition="in" filter="wipe(up)">
                                      <p:cBhvr>
                                        <p:cTn id="33" dur="500"/>
                                        <p:tgtEl>
                                          <p:spTgt spid="590">
                                            <p:txEl>
                                              <p:pRg st="3" end="3"/>
                                            </p:txEl>
                                          </p:spTgt>
                                        </p:tgtEl>
                                      </p:cBhvr>
                                    </p:animEffect>
                                  </p:childTnLst>
                                </p:cTn>
                              </p:par>
                              <p:par>
                                <p:cTn id="34" presetID="12" presetClass="entr" presetSubtype="4" fill="hold" grpId="0" nodeType="withEffect">
                                  <p:stCondLst>
                                    <p:cond delay="0"/>
                                  </p:stCondLst>
                                  <p:childTnLst>
                                    <p:set>
                                      <p:cBhvr>
                                        <p:cTn id="35" dur="1" fill="hold">
                                          <p:stCondLst>
                                            <p:cond delay="0"/>
                                          </p:stCondLst>
                                        </p:cTn>
                                        <p:tgtEl>
                                          <p:spTgt spid="590">
                                            <p:txEl>
                                              <p:pRg st="4" end="4"/>
                                            </p:txEl>
                                          </p:spTgt>
                                        </p:tgtEl>
                                        <p:attrNameLst>
                                          <p:attrName>style.visibility</p:attrName>
                                        </p:attrNameLst>
                                      </p:cBhvr>
                                      <p:to>
                                        <p:strVal val="visible"/>
                                      </p:to>
                                    </p:set>
                                    <p:anim calcmode="lin" valueType="num">
                                      <p:cBhvr additive="base">
                                        <p:cTn id="36" dur="500"/>
                                        <p:tgtEl>
                                          <p:spTgt spid="590">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590">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91"/>
                                        </p:tgtEl>
                                        <p:attrNameLst>
                                          <p:attrName>style.visibility</p:attrName>
                                        </p:attrNameLst>
                                      </p:cBhvr>
                                      <p:to>
                                        <p:strVal val="visible"/>
                                      </p:to>
                                    </p:set>
                                    <p:animEffect transition="in" filter="dissolve">
                                      <p:cBhvr>
                                        <p:cTn id="42" dur="500"/>
                                        <p:tgtEl>
                                          <p:spTgt spid="591"/>
                                        </p:tgtEl>
                                      </p:cBhvr>
                                    </p:animEffect>
                                  </p:childTnLst>
                                </p:cTn>
                              </p:par>
                              <p:par>
                                <p:cTn id="43" presetID="9" presetClass="entr" presetSubtype="0" fill="hold" nodeType="withEffect">
                                  <p:stCondLst>
                                    <p:cond delay="0"/>
                                  </p:stCondLst>
                                  <p:childTnLst>
                                    <p:set>
                                      <p:cBhvr>
                                        <p:cTn id="44" dur="1" fill="hold">
                                          <p:stCondLst>
                                            <p:cond delay="0"/>
                                          </p:stCondLst>
                                        </p:cTn>
                                        <p:tgtEl>
                                          <p:spTgt spid="581"/>
                                        </p:tgtEl>
                                        <p:attrNameLst>
                                          <p:attrName>style.visibility</p:attrName>
                                        </p:attrNameLst>
                                      </p:cBhvr>
                                      <p:to>
                                        <p:strVal val="visible"/>
                                      </p:to>
                                    </p:set>
                                    <p:animEffect transition="in" filter="dissolve">
                                      <p:cBhvr>
                                        <p:cTn id="45" dur="500"/>
                                        <p:tgtEl>
                                          <p:spTgt spid="581"/>
                                        </p:tgtEl>
                                      </p:cBhvr>
                                    </p:animEffect>
                                  </p:childTnLst>
                                </p:cTn>
                              </p:par>
                            </p:childTnLst>
                          </p:cTn>
                        </p:par>
                        <p:par>
                          <p:cTn id="46" fill="hold">
                            <p:stCondLst>
                              <p:cond delay="500"/>
                            </p:stCondLst>
                            <p:childTnLst>
                              <p:par>
                                <p:cTn id="47" presetID="12" presetClass="entr" presetSubtype="4" fill="hold" grpId="0" nodeType="afterEffect">
                                  <p:stCondLst>
                                    <p:cond delay="0"/>
                                  </p:stCondLst>
                                  <p:childTnLst>
                                    <p:set>
                                      <p:cBhvr>
                                        <p:cTn id="48" dur="1" fill="hold">
                                          <p:stCondLst>
                                            <p:cond delay="0"/>
                                          </p:stCondLst>
                                        </p:cTn>
                                        <p:tgtEl>
                                          <p:spTgt spid="44">
                                            <p:txEl>
                                              <p:pRg st="0" end="0"/>
                                            </p:txEl>
                                          </p:spTgt>
                                        </p:tgtEl>
                                        <p:attrNameLst>
                                          <p:attrName>style.visibility</p:attrName>
                                        </p:attrNameLst>
                                      </p:cBhvr>
                                      <p:to>
                                        <p:strVal val="visible"/>
                                      </p:to>
                                    </p:set>
                                    <p:anim calcmode="lin" valueType="num">
                                      <p:cBhvr additive="base">
                                        <p:cTn id="49" dur="500"/>
                                        <p:tgtEl>
                                          <p:spTgt spid="44">
                                            <p:txEl>
                                              <p:pRg st="0" end="0"/>
                                            </p:txEl>
                                          </p:spTgt>
                                        </p:tgtEl>
                                        <p:attrNameLst>
                                          <p:attrName>ppt_y</p:attrName>
                                        </p:attrNameLst>
                                      </p:cBhvr>
                                      <p:tavLst>
                                        <p:tav tm="0">
                                          <p:val>
                                            <p:strVal val="#ppt_y+#ppt_h*1.125000"/>
                                          </p:val>
                                        </p:tav>
                                        <p:tav tm="100000">
                                          <p:val>
                                            <p:strVal val="#ppt_y"/>
                                          </p:val>
                                        </p:tav>
                                      </p:tavLst>
                                    </p:anim>
                                    <p:animEffect transition="in" filter="wipe(up)">
                                      <p:cBhvr>
                                        <p:cTn id="50" dur="500"/>
                                        <p:tgtEl>
                                          <p:spTgt spid="44">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594"/>
                                        </p:tgtEl>
                                        <p:attrNameLst>
                                          <p:attrName>style.visibility</p:attrName>
                                        </p:attrNameLst>
                                      </p:cBhvr>
                                      <p:to>
                                        <p:strVal val="visible"/>
                                      </p:to>
                                    </p:set>
                                    <p:animEffect transition="in" filter="dissolve">
                                      <p:cBhvr>
                                        <p:cTn id="55" dur="500"/>
                                        <p:tgtEl>
                                          <p:spTgt spid="594"/>
                                        </p:tgtEl>
                                      </p:cBhvr>
                                    </p:animEffect>
                                  </p:childTnLst>
                                </p:cTn>
                              </p:par>
                              <p:par>
                                <p:cTn id="56" presetID="9" presetClass="entr" presetSubtype="0" fill="hold"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dissolve">
                                      <p:cBhvr>
                                        <p:cTn id="58" dur="500"/>
                                        <p:tgtEl>
                                          <p:spTgt spid="18"/>
                                        </p:tgtEl>
                                      </p:cBhvr>
                                    </p:animEffect>
                                  </p:childTnLst>
                                </p:cTn>
                              </p:par>
                            </p:childTnLst>
                          </p:cTn>
                        </p:par>
                        <p:par>
                          <p:cTn id="59" fill="hold">
                            <p:stCondLst>
                              <p:cond delay="500"/>
                            </p:stCondLst>
                            <p:childTnLst>
                              <p:par>
                                <p:cTn id="60" presetID="12" presetClass="entr" presetSubtype="4"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 calcmode="lin" valueType="num">
                                      <p:cBhvr additive="base">
                                        <p:cTn id="62" dur="500"/>
                                        <p:tgtEl>
                                          <p:spTgt spid="47">
                                            <p:txEl>
                                              <p:pRg st="0" end="0"/>
                                            </p:txEl>
                                          </p:spTgt>
                                        </p:tgtEl>
                                        <p:attrNameLst>
                                          <p:attrName>ppt_y</p:attrName>
                                        </p:attrNameLst>
                                      </p:cBhvr>
                                      <p:tavLst>
                                        <p:tav tm="0">
                                          <p:val>
                                            <p:strVal val="#ppt_y+#ppt_h*1.125000"/>
                                          </p:val>
                                        </p:tav>
                                        <p:tav tm="100000">
                                          <p:val>
                                            <p:strVal val="#ppt_y"/>
                                          </p:val>
                                        </p:tav>
                                      </p:tavLst>
                                    </p:anim>
                                    <p:animEffect transition="in" filter="wipe(up)">
                                      <p:cBhvr>
                                        <p:cTn id="63" dur="500"/>
                                        <p:tgtEl>
                                          <p:spTgt spid="47">
                                            <p:txEl>
                                              <p:pRg st="0" end="0"/>
                                            </p:txEl>
                                          </p:spTgt>
                                        </p:tgtEl>
                                      </p:cBhvr>
                                    </p:animEffect>
                                  </p:childTnLst>
                                </p:cTn>
                              </p:par>
                              <p:par>
                                <p:cTn id="64" presetID="12" presetClass="entr" presetSubtype="4" fill="hold" grpId="0" nodeType="withEffect">
                                  <p:stCondLst>
                                    <p:cond delay="0"/>
                                  </p:stCondLst>
                                  <p:childTnLst>
                                    <p:set>
                                      <p:cBhvr>
                                        <p:cTn id="65" dur="1" fill="hold">
                                          <p:stCondLst>
                                            <p:cond delay="0"/>
                                          </p:stCondLst>
                                        </p:cTn>
                                        <p:tgtEl>
                                          <p:spTgt spid="47">
                                            <p:txEl>
                                              <p:pRg st="1" end="1"/>
                                            </p:txEl>
                                          </p:spTgt>
                                        </p:tgtEl>
                                        <p:attrNameLst>
                                          <p:attrName>style.visibility</p:attrName>
                                        </p:attrNameLst>
                                      </p:cBhvr>
                                      <p:to>
                                        <p:strVal val="visible"/>
                                      </p:to>
                                    </p:set>
                                    <p:anim calcmode="lin" valueType="num">
                                      <p:cBhvr additive="base">
                                        <p:cTn id="66" dur="500"/>
                                        <p:tgtEl>
                                          <p:spTgt spid="47">
                                            <p:txEl>
                                              <p:pRg st="1" end="1"/>
                                            </p:txEl>
                                          </p:spTgt>
                                        </p:tgtEl>
                                        <p:attrNameLst>
                                          <p:attrName>ppt_y</p:attrName>
                                        </p:attrNameLst>
                                      </p:cBhvr>
                                      <p:tavLst>
                                        <p:tav tm="0">
                                          <p:val>
                                            <p:strVal val="#ppt_y+#ppt_h*1.125000"/>
                                          </p:val>
                                        </p:tav>
                                        <p:tav tm="100000">
                                          <p:val>
                                            <p:strVal val="#ppt_y"/>
                                          </p:val>
                                        </p:tav>
                                      </p:tavLst>
                                    </p:anim>
                                    <p:animEffect transition="in" filter="wipe(up)">
                                      <p:cBhvr>
                                        <p:cTn id="67" dur="5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 grpId="0"/>
      <p:bldP spid="588" grpId="0"/>
      <p:bldP spid="590" grpId="0" uiExpand="1" build="p"/>
      <p:bldP spid="591" grpId="0"/>
      <p:bldP spid="594" grpId="0"/>
      <p:bldP spid="44" grpId="0" build="p"/>
      <p:bldP spid="47"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33"/>
        <p:cNvGrpSpPr/>
        <p:nvPr/>
      </p:nvGrpSpPr>
      <p:grpSpPr>
        <a:xfrm>
          <a:off x="0" y="0"/>
          <a:ext cx="0" cy="0"/>
          <a:chOff x="0" y="0"/>
          <a:chExt cx="0" cy="0"/>
        </a:xfrm>
      </p:grpSpPr>
      <p:grpSp>
        <p:nvGrpSpPr>
          <p:cNvPr id="1234" name="Google Shape;1234;p41"/>
          <p:cNvGrpSpPr/>
          <p:nvPr/>
        </p:nvGrpSpPr>
        <p:grpSpPr>
          <a:xfrm>
            <a:off x="789448" y="1738898"/>
            <a:ext cx="4228941" cy="2780839"/>
            <a:chOff x="235800" y="830650"/>
            <a:chExt cx="6978450" cy="4588844"/>
          </a:xfrm>
        </p:grpSpPr>
        <p:sp>
          <p:nvSpPr>
            <p:cNvPr id="1235" name="Google Shape;1235;p4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41"/>
          <p:cNvGrpSpPr/>
          <p:nvPr/>
        </p:nvGrpSpPr>
        <p:grpSpPr>
          <a:xfrm>
            <a:off x="2559420" y="2603290"/>
            <a:ext cx="416719" cy="268200"/>
            <a:chOff x="4636933" y="298628"/>
            <a:chExt cx="400614" cy="257835"/>
          </a:xfrm>
        </p:grpSpPr>
        <p:sp>
          <p:nvSpPr>
            <p:cNvPr id="1242" name="Google Shape;1242;p41"/>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4793047" y="298628"/>
              <a:ext cx="244500" cy="2445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 name="Google Shape;1244;p41"/>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map</a:t>
            </a:r>
            <a:endParaRPr/>
          </a:p>
        </p:txBody>
      </p:sp>
      <p:sp>
        <p:nvSpPr>
          <p:cNvPr id="1245" name="Google Shape;1245;p41"/>
          <p:cNvSpPr txBox="1"/>
          <p:nvPr/>
        </p:nvSpPr>
        <p:spPr>
          <a:xfrm>
            <a:off x="5440349" y="1559280"/>
            <a:ext cx="2550300" cy="381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latin typeface="Krona One"/>
                <a:ea typeface="Krona One"/>
                <a:cs typeface="Krona One"/>
                <a:sym typeface="Krona One"/>
              </a:rPr>
              <a:t>mercury</a:t>
            </a:r>
            <a:endParaRPr sz="2000">
              <a:latin typeface="Krona One"/>
              <a:ea typeface="Krona One"/>
              <a:cs typeface="Krona One"/>
              <a:sym typeface="Krona One"/>
            </a:endParaRPr>
          </a:p>
        </p:txBody>
      </p:sp>
      <p:sp>
        <p:nvSpPr>
          <p:cNvPr id="1246" name="Google Shape;1246;p41"/>
          <p:cNvSpPr txBox="1"/>
          <p:nvPr/>
        </p:nvSpPr>
        <p:spPr>
          <a:xfrm>
            <a:off x="5440349" y="1890890"/>
            <a:ext cx="2550300" cy="684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Prompt"/>
                <a:ea typeface="Prompt"/>
                <a:cs typeface="Prompt"/>
                <a:sym typeface="Prompt"/>
              </a:rPr>
              <a:t>Mercury is  the closest planet to the Sun</a:t>
            </a:r>
            <a:endParaRPr sz="1600">
              <a:solidFill>
                <a:schemeClr val="dk1"/>
              </a:solidFill>
              <a:latin typeface="Prompt"/>
              <a:ea typeface="Prompt"/>
              <a:cs typeface="Prompt"/>
              <a:sym typeface="Prompt"/>
            </a:endParaRPr>
          </a:p>
        </p:txBody>
      </p:sp>
      <p:sp>
        <p:nvSpPr>
          <p:cNvPr id="1247" name="Google Shape;1247;p41"/>
          <p:cNvSpPr txBox="1"/>
          <p:nvPr/>
        </p:nvSpPr>
        <p:spPr>
          <a:xfrm>
            <a:off x="5440360" y="3647326"/>
            <a:ext cx="2550300" cy="381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latin typeface="Krona One"/>
                <a:ea typeface="Krona One"/>
                <a:cs typeface="Krona One"/>
                <a:sym typeface="Krona One"/>
              </a:rPr>
              <a:t>mars</a:t>
            </a:r>
            <a:endParaRPr sz="2000">
              <a:latin typeface="Krona One"/>
              <a:ea typeface="Krona One"/>
              <a:cs typeface="Krona One"/>
              <a:sym typeface="Krona One"/>
            </a:endParaRPr>
          </a:p>
        </p:txBody>
      </p:sp>
      <p:sp>
        <p:nvSpPr>
          <p:cNvPr id="1248" name="Google Shape;1248;p41"/>
          <p:cNvSpPr txBox="1"/>
          <p:nvPr/>
        </p:nvSpPr>
        <p:spPr>
          <a:xfrm>
            <a:off x="5440360" y="3978936"/>
            <a:ext cx="2550300" cy="684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Prompt"/>
                <a:ea typeface="Prompt"/>
                <a:cs typeface="Prompt"/>
                <a:sym typeface="Prompt"/>
              </a:rPr>
              <a:t>Mars is actually a very cold place</a:t>
            </a:r>
            <a:endParaRPr sz="1600">
              <a:solidFill>
                <a:schemeClr val="dk1"/>
              </a:solidFill>
              <a:latin typeface="Prompt"/>
              <a:ea typeface="Prompt"/>
              <a:cs typeface="Prompt"/>
              <a:sym typeface="Prompt"/>
            </a:endParaRPr>
          </a:p>
        </p:txBody>
      </p:sp>
      <p:sp>
        <p:nvSpPr>
          <p:cNvPr id="1249" name="Google Shape;1249;p41"/>
          <p:cNvSpPr txBox="1"/>
          <p:nvPr/>
        </p:nvSpPr>
        <p:spPr>
          <a:xfrm>
            <a:off x="5440357" y="2603303"/>
            <a:ext cx="2550300" cy="381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latin typeface="Krona One"/>
                <a:ea typeface="Krona One"/>
                <a:cs typeface="Krona One"/>
                <a:sym typeface="Krona One"/>
              </a:rPr>
              <a:t>venus</a:t>
            </a:r>
            <a:endParaRPr sz="2000">
              <a:latin typeface="Krona One"/>
              <a:ea typeface="Krona One"/>
              <a:cs typeface="Krona One"/>
              <a:sym typeface="Krona One"/>
            </a:endParaRPr>
          </a:p>
        </p:txBody>
      </p:sp>
      <p:sp>
        <p:nvSpPr>
          <p:cNvPr id="1250" name="Google Shape;1250;p41"/>
          <p:cNvSpPr txBox="1"/>
          <p:nvPr/>
        </p:nvSpPr>
        <p:spPr>
          <a:xfrm>
            <a:off x="5440357" y="2934913"/>
            <a:ext cx="2550300" cy="684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Prompt"/>
                <a:ea typeface="Prompt"/>
                <a:cs typeface="Prompt"/>
                <a:sym typeface="Prompt"/>
              </a:rPr>
              <a:t>Venus has a beautiful name, but it’s hot</a:t>
            </a:r>
            <a:endParaRPr sz="1600">
              <a:solidFill>
                <a:schemeClr val="dk1"/>
              </a:solidFill>
              <a:latin typeface="Prompt"/>
              <a:ea typeface="Prompt"/>
              <a:cs typeface="Prompt"/>
              <a:sym typeface="Prompt"/>
            </a:endParaRPr>
          </a:p>
        </p:txBody>
      </p:sp>
      <p:sp>
        <p:nvSpPr>
          <p:cNvPr id="1251" name="Google Shape;1251;p41"/>
          <p:cNvSpPr/>
          <p:nvPr/>
        </p:nvSpPr>
        <p:spPr>
          <a:xfrm flipH="1">
            <a:off x="8143050" y="1752992"/>
            <a:ext cx="211500" cy="6675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flipH="1">
            <a:off x="8143050" y="2796040"/>
            <a:ext cx="211500" cy="667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flipH="1">
            <a:off x="8143050" y="3839100"/>
            <a:ext cx="211500" cy="6675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 name="Google Shape;1254;p41"/>
          <p:cNvGrpSpPr/>
          <p:nvPr/>
        </p:nvGrpSpPr>
        <p:grpSpPr>
          <a:xfrm>
            <a:off x="4185345" y="3795390"/>
            <a:ext cx="416719" cy="268200"/>
            <a:chOff x="4636933" y="298628"/>
            <a:chExt cx="400614" cy="257835"/>
          </a:xfrm>
        </p:grpSpPr>
        <p:sp>
          <p:nvSpPr>
            <p:cNvPr id="1255" name="Google Shape;1255;p41"/>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4793047" y="298628"/>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41"/>
          <p:cNvGrpSpPr/>
          <p:nvPr/>
        </p:nvGrpSpPr>
        <p:grpSpPr>
          <a:xfrm>
            <a:off x="1066770" y="2796040"/>
            <a:ext cx="416719" cy="268200"/>
            <a:chOff x="4636933" y="298628"/>
            <a:chExt cx="400614" cy="257835"/>
          </a:xfrm>
        </p:grpSpPr>
        <p:sp>
          <p:nvSpPr>
            <p:cNvPr id="1258" name="Google Shape;1258;p41"/>
            <p:cNvSpPr/>
            <p:nvPr/>
          </p:nvSpPr>
          <p:spPr>
            <a:xfrm rot="-12031">
              <a:off x="4636931" y="480863"/>
              <a:ext cx="342902" cy="75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4793047" y="298628"/>
              <a:ext cx="244500" cy="2445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63"/>
        <p:cNvGrpSpPr/>
        <p:nvPr/>
      </p:nvGrpSpPr>
      <p:grpSpPr>
        <a:xfrm>
          <a:off x="0" y="0"/>
          <a:ext cx="0" cy="0"/>
          <a:chOff x="0" y="0"/>
          <a:chExt cx="0" cy="0"/>
        </a:xfrm>
      </p:grpSpPr>
      <p:sp>
        <p:nvSpPr>
          <p:cNvPr id="1264" name="Google Shape;1264;p42"/>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Krona One"/>
                <a:ea typeface="Krona One"/>
                <a:cs typeface="Krona One"/>
                <a:sym typeface="Krona One"/>
              </a:rPr>
              <a:t>table</a:t>
            </a:r>
            <a:endParaRPr>
              <a:latin typeface="Krona One"/>
              <a:ea typeface="Krona One"/>
              <a:cs typeface="Krona One"/>
              <a:sym typeface="Krona One"/>
            </a:endParaRPr>
          </a:p>
        </p:txBody>
      </p:sp>
      <p:graphicFrame>
        <p:nvGraphicFramePr>
          <p:cNvPr id="1265" name="Google Shape;1265;p42"/>
          <p:cNvGraphicFramePr/>
          <p:nvPr/>
        </p:nvGraphicFramePr>
        <p:xfrm>
          <a:off x="952500" y="1962150"/>
          <a:ext cx="7239000" cy="1950600"/>
        </p:xfrm>
        <a:graphic>
          <a:graphicData uri="http://schemas.openxmlformats.org/drawingml/2006/table">
            <a:tbl>
              <a:tblPr>
                <a:noFill/>
                <a:tableStyleId>{767E936E-1FA8-493A-99DF-38DF7F2A1BEE}</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latin typeface="Krona One"/>
                          <a:ea typeface="Krona One"/>
                          <a:cs typeface="Krona One"/>
                          <a:sym typeface="Krona One"/>
                        </a:rPr>
                        <a:t>mass</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000">
                          <a:latin typeface="Krona One"/>
                          <a:ea typeface="Krona One"/>
                          <a:cs typeface="Krona One"/>
                          <a:sym typeface="Krona One"/>
                        </a:rPr>
                        <a:t>diameter</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000">
                          <a:latin typeface="Krona One"/>
                          <a:ea typeface="Krona One"/>
                          <a:cs typeface="Krona One"/>
                          <a:sym typeface="Krona One"/>
                        </a:rPr>
                        <a:t>gravity</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2000">
                          <a:latin typeface="Krona One"/>
                          <a:ea typeface="Krona One"/>
                          <a:cs typeface="Krona One"/>
                          <a:sym typeface="Krona One"/>
                        </a:rPr>
                        <a:t>mercury</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a:latin typeface="Prompt"/>
                          <a:ea typeface="Prompt"/>
                          <a:cs typeface="Prompt"/>
                          <a:sym typeface="Prompt"/>
                        </a:rPr>
                        <a:t>0.06</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latin typeface="Prompt"/>
                          <a:ea typeface="Prompt"/>
                          <a:cs typeface="Prompt"/>
                          <a:sym typeface="Prompt"/>
                        </a:rPr>
                        <a:t>0.38</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Prompt"/>
                          <a:ea typeface="Prompt"/>
                          <a:cs typeface="Prompt"/>
                          <a:sym typeface="Prompt"/>
                        </a:rPr>
                        <a:t>0.38</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2000">
                          <a:latin typeface="Krona One"/>
                          <a:ea typeface="Krona One"/>
                          <a:cs typeface="Krona One"/>
                          <a:sym typeface="Krona One"/>
                        </a:rPr>
                        <a:t>mars</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a:latin typeface="Prompt"/>
                          <a:ea typeface="Prompt"/>
                          <a:cs typeface="Prompt"/>
                          <a:sym typeface="Prompt"/>
                        </a:rPr>
                        <a:t>0.11</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latin typeface="Prompt"/>
                          <a:ea typeface="Prompt"/>
                          <a:cs typeface="Prompt"/>
                          <a:sym typeface="Prompt"/>
                        </a:rPr>
                        <a:t>0.53</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Prompt"/>
                          <a:ea typeface="Prompt"/>
                          <a:cs typeface="Prompt"/>
                          <a:sym typeface="Prompt"/>
                        </a:rPr>
                        <a:t>0.38</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2000">
                          <a:latin typeface="Krona One"/>
                          <a:ea typeface="Krona One"/>
                          <a:cs typeface="Krona One"/>
                          <a:sym typeface="Krona One"/>
                        </a:rPr>
                        <a:t>saturn</a:t>
                      </a:r>
                      <a:endParaRPr sz="2000">
                        <a:latin typeface="Krona One"/>
                        <a:ea typeface="Krona One"/>
                        <a:cs typeface="Krona One"/>
                        <a:sym typeface="Krona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a:latin typeface="Prompt"/>
                          <a:ea typeface="Prompt"/>
                          <a:cs typeface="Prompt"/>
                          <a:sym typeface="Prompt"/>
                        </a:rPr>
                        <a:t>95.2</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latin typeface="Prompt"/>
                          <a:ea typeface="Prompt"/>
                          <a:cs typeface="Prompt"/>
                          <a:sym typeface="Prompt"/>
                        </a:rPr>
                        <a:t>9.4</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Prompt"/>
                          <a:ea typeface="Prompt"/>
                          <a:cs typeface="Prompt"/>
                          <a:sym typeface="Prompt"/>
                        </a:rPr>
                        <a:t>1.16</a:t>
                      </a:r>
                      <a:endParaRPr sz="1600">
                        <a:latin typeface="Prompt"/>
                        <a:ea typeface="Prompt"/>
                        <a:cs typeface="Prompt"/>
                        <a:sym typeface="Prom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69"/>
        <p:cNvGrpSpPr/>
        <p:nvPr/>
      </p:nvGrpSpPr>
      <p:grpSpPr>
        <a:xfrm>
          <a:off x="0" y="0"/>
          <a:ext cx="0" cy="0"/>
          <a:chOff x="0" y="0"/>
          <a:chExt cx="0" cy="0"/>
        </a:xfrm>
      </p:grpSpPr>
      <p:sp>
        <p:nvSpPr>
          <p:cNvPr id="1270" name="Google Shape;1270;p43"/>
          <p:cNvSpPr/>
          <p:nvPr/>
        </p:nvSpPr>
        <p:spPr>
          <a:xfrm>
            <a:off x="2152050" y="208500"/>
            <a:ext cx="4839900" cy="4726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3"/>
          <p:cNvSpPr txBox="1">
            <a:spLocks noGrp="1"/>
          </p:cNvSpPr>
          <p:nvPr>
            <p:ph type="title"/>
          </p:nvPr>
        </p:nvSpPr>
        <p:spPr>
          <a:xfrm>
            <a:off x="2152046" y="539500"/>
            <a:ext cx="4839900" cy="69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9h 55m 23s</a:t>
            </a:r>
            <a:endParaRPr/>
          </a:p>
        </p:txBody>
      </p:sp>
      <p:sp>
        <p:nvSpPr>
          <p:cNvPr id="1272" name="Google Shape;1272;p43"/>
          <p:cNvSpPr txBox="1">
            <a:spLocks noGrp="1"/>
          </p:cNvSpPr>
          <p:nvPr>
            <p:ph type="subTitle" idx="1"/>
          </p:nvPr>
        </p:nvSpPr>
        <p:spPr>
          <a:xfrm>
            <a:off x="2151950" y="1229682"/>
            <a:ext cx="4839900" cy="50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Prompt"/>
                <a:ea typeface="Prompt"/>
                <a:cs typeface="Prompt"/>
                <a:sym typeface="Prompt"/>
              </a:rPr>
              <a:t>is Jupiter's rotation period</a:t>
            </a:r>
            <a:endParaRPr>
              <a:latin typeface="Prompt"/>
              <a:ea typeface="Prompt"/>
              <a:cs typeface="Prompt"/>
              <a:sym typeface="Prompt"/>
            </a:endParaRPr>
          </a:p>
        </p:txBody>
      </p:sp>
      <p:sp>
        <p:nvSpPr>
          <p:cNvPr id="1273" name="Google Shape;1273;p43"/>
          <p:cNvSpPr txBox="1">
            <a:spLocks noGrp="1"/>
          </p:cNvSpPr>
          <p:nvPr>
            <p:ph type="title" idx="2"/>
          </p:nvPr>
        </p:nvSpPr>
        <p:spPr>
          <a:xfrm>
            <a:off x="2152046" y="2001877"/>
            <a:ext cx="4839900" cy="69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333,000.000</a:t>
            </a:r>
            <a:endParaRPr/>
          </a:p>
        </p:txBody>
      </p:sp>
      <p:sp>
        <p:nvSpPr>
          <p:cNvPr id="1274" name="Google Shape;1274;p43"/>
          <p:cNvSpPr txBox="1">
            <a:spLocks noGrp="1"/>
          </p:cNvSpPr>
          <p:nvPr>
            <p:ph type="subTitle" idx="3"/>
          </p:nvPr>
        </p:nvSpPr>
        <p:spPr>
          <a:xfrm>
            <a:off x="2151950" y="2692059"/>
            <a:ext cx="4839900" cy="508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latin typeface="Prompt"/>
                <a:ea typeface="Prompt"/>
                <a:cs typeface="Prompt"/>
                <a:sym typeface="Prompt"/>
              </a:rPr>
              <a:t>earths is the Sun’s mass</a:t>
            </a:r>
            <a:endParaRPr>
              <a:latin typeface="Prompt"/>
              <a:ea typeface="Prompt"/>
              <a:cs typeface="Prompt"/>
              <a:sym typeface="Prompt"/>
            </a:endParaRPr>
          </a:p>
        </p:txBody>
      </p:sp>
      <p:sp>
        <p:nvSpPr>
          <p:cNvPr id="1275" name="Google Shape;1275;p43"/>
          <p:cNvSpPr txBox="1">
            <a:spLocks noGrp="1"/>
          </p:cNvSpPr>
          <p:nvPr>
            <p:ph type="title" idx="4"/>
          </p:nvPr>
        </p:nvSpPr>
        <p:spPr>
          <a:xfrm>
            <a:off x="2152046" y="3464242"/>
            <a:ext cx="4839900" cy="69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386,000 km</a:t>
            </a:r>
            <a:endParaRPr/>
          </a:p>
        </p:txBody>
      </p:sp>
      <p:sp>
        <p:nvSpPr>
          <p:cNvPr id="1276" name="Google Shape;1276;p43"/>
          <p:cNvSpPr txBox="1">
            <a:spLocks noGrp="1"/>
          </p:cNvSpPr>
          <p:nvPr>
            <p:ph type="subTitle" idx="5"/>
          </p:nvPr>
        </p:nvSpPr>
        <p:spPr>
          <a:xfrm>
            <a:off x="2151950" y="4154424"/>
            <a:ext cx="4839900" cy="508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latin typeface="Prompt"/>
                <a:ea typeface="Prompt"/>
                <a:cs typeface="Prompt"/>
                <a:sym typeface="Prompt"/>
              </a:rPr>
              <a:t>is the distance between Earth and the Moon</a:t>
            </a:r>
            <a:endParaRPr>
              <a:latin typeface="Prompt"/>
              <a:ea typeface="Prompt"/>
              <a:cs typeface="Prompt"/>
              <a:sym typeface="Prompt"/>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80"/>
        <p:cNvGrpSpPr/>
        <p:nvPr/>
      </p:nvGrpSpPr>
      <p:grpSpPr>
        <a:xfrm>
          <a:off x="0" y="0"/>
          <a:ext cx="0" cy="0"/>
          <a:chOff x="0" y="0"/>
          <a:chExt cx="0" cy="0"/>
        </a:xfrm>
      </p:grpSpPr>
      <p:pic>
        <p:nvPicPr>
          <p:cNvPr id="1281" name="Google Shape;1281;p44" title="Chart">
            <a:hlinkClick r:id="rId3"/>
          </p:cNvPr>
          <p:cNvPicPr preferRelativeResize="0"/>
          <p:nvPr/>
        </p:nvPicPr>
        <p:blipFill>
          <a:blip r:embed="rId4">
            <a:alphaModFix/>
          </a:blip>
          <a:stretch>
            <a:fillRect/>
          </a:stretch>
        </p:blipFill>
        <p:spPr>
          <a:xfrm>
            <a:off x="706400" y="1604300"/>
            <a:ext cx="4149400" cy="2021233"/>
          </a:xfrm>
          <a:prstGeom prst="rect">
            <a:avLst/>
          </a:prstGeom>
          <a:noFill/>
          <a:ln w="9525" cap="flat" cmpd="sng">
            <a:solidFill>
              <a:schemeClr val="dk1"/>
            </a:solidFill>
            <a:prstDash val="solid"/>
            <a:round/>
            <a:headEnd type="none" w="sm" len="sm"/>
            <a:tailEnd type="none" w="sm" len="sm"/>
          </a:ln>
        </p:spPr>
      </p:pic>
      <p:sp>
        <p:nvSpPr>
          <p:cNvPr id="1282" name="Google Shape;1282;p4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graph</a:t>
            </a:r>
            <a:endParaRPr/>
          </a:p>
        </p:txBody>
      </p:sp>
      <p:sp>
        <p:nvSpPr>
          <p:cNvPr id="1283" name="Google Shape;1283;p44"/>
          <p:cNvSpPr txBox="1">
            <a:spLocks noGrp="1"/>
          </p:cNvSpPr>
          <p:nvPr>
            <p:ph type="subTitle" idx="4294967295"/>
          </p:nvPr>
        </p:nvSpPr>
        <p:spPr>
          <a:xfrm>
            <a:off x="1066225" y="3675745"/>
            <a:ext cx="3443400" cy="86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To modify this graph, click on it, follow the link, change the data and paste the new graph here, replacing this one. </a:t>
            </a:r>
            <a:r>
              <a:rPr lang="en" sz="1200" b="1">
                <a:uFill>
                  <a:noFill/>
                </a:uFill>
                <a:hlinkClick r:id="rId5"/>
              </a:rPr>
              <a:t>You can see how to modify the graph here</a:t>
            </a:r>
            <a:endParaRPr sz="1200" b="1"/>
          </a:p>
        </p:txBody>
      </p:sp>
      <p:sp>
        <p:nvSpPr>
          <p:cNvPr id="1284" name="Google Shape;1284;p44"/>
          <p:cNvSpPr txBox="1"/>
          <p:nvPr/>
        </p:nvSpPr>
        <p:spPr>
          <a:xfrm>
            <a:off x="5072950" y="1817657"/>
            <a:ext cx="1661700" cy="38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Krona One"/>
                <a:ea typeface="Krona One"/>
                <a:cs typeface="Krona One"/>
                <a:sym typeface="Krona One"/>
              </a:rPr>
              <a:t>mercury</a:t>
            </a:r>
            <a:endParaRPr sz="2000">
              <a:latin typeface="Krona One"/>
              <a:ea typeface="Krona One"/>
              <a:cs typeface="Krona One"/>
              <a:sym typeface="Krona One"/>
            </a:endParaRPr>
          </a:p>
        </p:txBody>
      </p:sp>
      <p:sp>
        <p:nvSpPr>
          <p:cNvPr id="1285" name="Google Shape;1285;p44"/>
          <p:cNvSpPr txBox="1"/>
          <p:nvPr/>
        </p:nvSpPr>
        <p:spPr>
          <a:xfrm>
            <a:off x="5072950" y="2149270"/>
            <a:ext cx="1661700" cy="68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Prompt"/>
                <a:ea typeface="Prompt"/>
                <a:cs typeface="Prompt"/>
                <a:sym typeface="Prompt"/>
              </a:rPr>
              <a:t>It’s the closest to the Sun</a:t>
            </a:r>
            <a:endParaRPr sz="1600">
              <a:solidFill>
                <a:schemeClr val="dk1"/>
              </a:solidFill>
              <a:latin typeface="Prompt"/>
              <a:ea typeface="Prompt"/>
              <a:cs typeface="Prompt"/>
              <a:sym typeface="Prompt"/>
            </a:endParaRPr>
          </a:p>
        </p:txBody>
      </p:sp>
      <p:sp>
        <p:nvSpPr>
          <p:cNvPr id="1286" name="Google Shape;1286;p44"/>
          <p:cNvSpPr txBox="1"/>
          <p:nvPr/>
        </p:nvSpPr>
        <p:spPr>
          <a:xfrm>
            <a:off x="6769187" y="1817649"/>
            <a:ext cx="1661700" cy="38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Krona One"/>
                <a:ea typeface="Krona One"/>
                <a:cs typeface="Krona One"/>
                <a:sym typeface="Krona One"/>
              </a:rPr>
              <a:t>jupiter</a:t>
            </a:r>
            <a:endParaRPr sz="2000">
              <a:latin typeface="Krona One"/>
              <a:ea typeface="Krona One"/>
              <a:cs typeface="Krona One"/>
              <a:sym typeface="Krona One"/>
            </a:endParaRPr>
          </a:p>
        </p:txBody>
      </p:sp>
      <p:sp>
        <p:nvSpPr>
          <p:cNvPr id="1287" name="Google Shape;1287;p44"/>
          <p:cNvSpPr txBox="1"/>
          <p:nvPr/>
        </p:nvSpPr>
        <p:spPr>
          <a:xfrm>
            <a:off x="6769187" y="2149261"/>
            <a:ext cx="1661700" cy="68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Prompt"/>
                <a:ea typeface="Prompt"/>
                <a:cs typeface="Prompt"/>
                <a:sym typeface="Prompt"/>
              </a:rPr>
              <a:t>Jupiter is the biggest planet </a:t>
            </a:r>
            <a:endParaRPr sz="1600">
              <a:solidFill>
                <a:schemeClr val="dk1"/>
              </a:solidFill>
              <a:latin typeface="Prompt"/>
              <a:ea typeface="Prompt"/>
              <a:cs typeface="Prompt"/>
              <a:sym typeface="Prompt"/>
            </a:endParaRPr>
          </a:p>
        </p:txBody>
      </p:sp>
      <p:sp>
        <p:nvSpPr>
          <p:cNvPr id="1288" name="Google Shape;1288;p44"/>
          <p:cNvSpPr txBox="1"/>
          <p:nvPr/>
        </p:nvSpPr>
        <p:spPr>
          <a:xfrm>
            <a:off x="5072955" y="3594432"/>
            <a:ext cx="1661700" cy="38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Krona One"/>
                <a:ea typeface="Krona One"/>
                <a:cs typeface="Krona One"/>
                <a:sym typeface="Krona One"/>
              </a:rPr>
              <a:t>venus</a:t>
            </a:r>
            <a:endParaRPr sz="2000">
              <a:latin typeface="Krona One"/>
              <a:ea typeface="Krona One"/>
              <a:cs typeface="Krona One"/>
              <a:sym typeface="Krona One"/>
            </a:endParaRPr>
          </a:p>
        </p:txBody>
      </p:sp>
      <p:sp>
        <p:nvSpPr>
          <p:cNvPr id="1289" name="Google Shape;1289;p44"/>
          <p:cNvSpPr txBox="1"/>
          <p:nvPr/>
        </p:nvSpPr>
        <p:spPr>
          <a:xfrm>
            <a:off x="5072955" y="3926044"/>
            <a:ext cx="1661700" cy="68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Prompt"/>
                <a:ea typeface="Prompt"/>
                <a:cs typeface="Prompt"/>
                <a:sym typeface="Prompt"/>
              </a:rPr>
              <a:t>Venus has a beautiful name</a:t>
            </a:r>
            <a:endParaRPr sz="1600">
              <a:solidFill>
                <a:schemeClr val="dk1"/>
              </a:solidFill>
              <a:latin typeface="Prompt"/>
              <a:ea typeface="Prompt"/>
              <a:cs typeface="Prompt"/>
              <a:sym typeface="Prompt"/>
            </a:endParaRPr>
          </a:p>
        </p:txBody>
      </p:sp>
      <p:sp>
        <p:nvSpPr>
          <p:cNvPr id="1290" name="Google Shape;1290;p44"/>
          <p:cNvSpPr/>
          <p:nvPr/>
        </p:nvSpPr>
        <p:spPr>
          <a:xfrm flipH="1">
            <a:off x="5495767" y="1607079"/>
            <a:ext cx="816300" cy="2103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txBox="1"/>
          <p:nvPr/>
        </p:nvSpPr>
        <p:spPr>
          <a:xfrm>
            <a:off x="6769187" y="3594415"/>
            <a:ext cx="1661700" cy="38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latin typeface="Krona One"/>
                <a:ea typeface="Krona One"/>
                <a:cs typeface="Krona One"/>
                <a:sym typeface="Krona One"/>
              </a:rPr>
              <a:t>mars</a:t>
            </a:r>
            <a:endParaRPr sz="2000">
              <a:latin typeface="Krona One"/>
              <a:ea typeface="Krona One"/>
              <a:cs typeface="Krona One"/>
              <a:sym typeface="Krona One"/>
            </a:endParaRPr>
          </a:p>
        </p:txBody>
      </p:sp>
      <p:sp>
        <p:nvSpPr>
          <p:cNvPr id="1292" name="Google Shape;1292;p44"/>
          <p:cNvSpPr txBox="1"/>
          <p:nvPr/>
        </p:nvSpPr>
        <p:spPr>
          <a:xfrm>
            <a:off x="6769187" y="3926027"/>
            <a:ext cx="1661700" cy="68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Prompt"/>
                <a:ea typeface="Prompt"/>
                <a:cs typeface="Prompt"/>
                <a:sym typeface="Prompt"/>
              </a:rPr>
              <a:t>Mars is a very cold place</a:t>
            </a:r>
            <a:endParaRPr sz="1600">
              <a:solidFill>
                <a:schemeClr val="dk1"/>
              </a:solidFill>
              <a:latin typeface="Prompt"/>
              <a:ea typeface="Prompt"/>
              <a:cs typeface="Prompt"/>
              <a:sym typeface="Prompt"/>
            </a:endParaRPr>
          </a:p>
        </p:txBody>
      </p:sp>
      <p:sp>
        <p:nvSpPr>
          <p:cNvPr id="1293" name="Google Shape;1293;p44"/>
          <p:cNvSpPr/>
          <p:nvPr/>
        </p:nvSpPr>
        <p:spPr>
          <a:xfrm flipH="1">
            <a:off x="7191996" y="1607079"/>
            <a:ext cx="816300" cy="2103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4"/>
          <p:cNvSpPr/>
          <p:nvPr/>
        </p:nvSpPr>
        <p:spPr>
          <a:xfrm flipH="1">
            <a:off x="5495767" y="3384148"/>
            <a:ext cx="816300" cy="2103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4"/>
          <p:cNvSpPr/>
          <p:nvPr/>
        </p:nvSpPr>
        <p:spPr>
          <a:xfrm flipH="1">
            <a:off x="7191996" y="3384148"/>
            <a:ext cx="816300" cy="210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99"/>
        <p:cNvGrpSpPr/>
        <p:nvPr/>
      </p:nvGrpSpPr>
      <p:grpSpPr>
        <a:xfrm>
          <a:off x="0" y="0"/>
          <a:ext cx="0" cy="0"/>
          <a:chOff x="0" y="0"/>
          <a:chExt cx="0" cy="0"/>
        </a:xfrm>
      </p:grpSpPr>
      <p:grpSp>
        <p:nvGrpSpPr>
          <p:cNvPr id="1300" name="Google Shape;1300;p45"/>
          <p:cNvGrpSpPr/>
          <p:nvPr/>
        </p:nvGrpSpPr>
        <p:grpSpPr>
          <a:xfrm>
            <a:off x="4506369" y="1696786"/>
            <a:ext cx="3497748" cy="2846570"/>
            <a:chOff x="4932950" y="1766913"/>
            <a:chExt cx="2636825" cy="2145925"/>
          </a:xfrm>
        </p:grpSpPr>
        <p:sp>
          <p:nvSpPr>
            <p:cNvPr id="1301" name="Google Shape;1301;p45"/>
            <p:cNvSpPr/>
            <p:nvPr/>
          </p:nvSpPr>
          <p:spPr>
            <a:xfrm>
              <a:off x="5809288" y="3593288"/>
              <a:ext cx="884150" cy="319550"/>
            </a:xfrm>
            <a:custGeom>
              <a:avLst/>
              <a:gdLst/>
              <a:ahLst/>
              <a:cxnLst/>
              <a:rect l="l" t="t" r="r" b="b"/>
              <a:pathLst>
                <a:path w="35366" h="12782" extrusionOk="0">
                  <a:moveTo>
                    <a:pt x="1" y="12781"/>
                  </a:moveTo>
                  <a:lnTo>
                    <a:pt x="1" y="11447"/>
                  </a:lnTo>
                  <a:lnTo>
                    <a:pt x="4158" y="10951"/>
                  </a:lnTo>
                  <a:lnTo>
                    <a:pt x="7043" y="1"/>
                  </a:lnTo>
                  <a:lnTo>
                    <a:pt x="28323" y="1"/>
                  </a:lnTo>
                  <a:lnTo>
                    <a:pt x="31208" y="10951"/>
                  </a:lnTo>
                  <a:lnTo>
                    <a:pt x="35365" y="11447"/>
                  </a:lnTo>
                  <a:lnTo>
                    <a:pt x="35365" y="1278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4932950" y="1766913"/>
              <a:ext cx="2636825" cy="1596850"/>
            </a:xfrm>
            <a:custGeom>
              <a:avLst/>
              <a:gdLst/>
              <a:ahLst/>
              <a:cxnLst/>
              <a:rect l="l" t="t" r="r" b="b"/>
              <a:pathLst>
                <a:path w="105473" h="63874" extrusionOk="0">
                  <a:moveTo>
                    <a:pt x="0" y="63873"/>
                  </a:moveTo>
                  <a:lnTo>
                    <a:pt x="0" y="2389"/>
                  </a:lnTo>
                  <a:cubicBezTo>
                    <a:pt x="0" y="1055"/>
                    <a:pt x="1055" y="0"/>
                    <a:pt x="2389" y="0"/>
                  </a:cubicBezTo>
                  <a:lnTo>
                    <a:pt x="103115" y="0"/>
                  </a:lnTo>
                  <a:cubicBezTo>
                    <a:pt x="104418" y="0"/>
                    <a:pt x="105473" y="1055"/>
                    <a:pt x="105473" y="2389"/>
                  </a:cubicBezTo>
                  <a:lnTo>
                    <a:pt x="105473" y="63873"/>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4932950" y="3363738"/>
              <a:ext cx="2636825" cy="238100"/>
            </a:xfrm>
            <a:custGeom>
              <a:avLst/>
              <a:gdLst/>
              <a:ahLst/>
              <a:cxnLst/>
              <a:rect l="l" t="t" r="r" b="b"/>
              <a:pathLst>
                <a:path w="105473" h="9524" extrusionOk="0">
                  <a:moveTo>
                    <a:pt x="103115" y="9524"/>
                  </a:moveTo>
                  <a:lnTo>
                    <a:pt x="2389" y="9524"/>
                  </a:lnTo>
                  <a:cubicBezTo>
                    <a:pt x="1055" y="9524"/>
                    <a:pt x="0" y="8438"/>
                    <a:pt x="0" y="7135"/>
                  </a:cubicBezTo>
                  <a:lnTo>
                    <a:pt x="0" y="0"/>
                  </a:lnTo>
                  <a:lnTo>
                    <a:pt x="105473" y="0"/>
                  </a:lnTo>
                  <a:lnTo>
                    <a:pt x="105473" y="7135"/>
                  </a:lnTo>
                  <a:cubicBezTo>
                    <a:pt x="105473" y="8438"/>
                    <a:pt x="104418" y="9524"/>
                    <a:pt x="103115" y="9524"/>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6235063" y="1804913"/>
              <a:ext cx="32600" cy="32575"/>
            </a:xfrm>
            <a:custGeom>
              <a:avLst/>
              <a:gdLst/>
              <a:ahLst/>
              <a:cxnLst/>
              <a:rect l="l" t="t" r="r" b="b"/>
              <a:pathLst>
                <a:path w="1304" h="1303" extrusionOk="0">
                  <a:moveTo>
                    <a:pt x="559" y="0"/>
                  </a:moveTo>
                  <a:cubicBezTo>
                    <a:pt x="1055" y="0"/>
                    <a:pt x="1304" y="589"/>
                    <a:pt x="931" y="931"/>
                  </a:cubicBezTo>
                  <a:cubicBezTo>
                    <a:pt x="590" y="1303"/>
                    <a:pt x="1" y="1055"/>
                    <a:pt x="1" y="558"/>
                  </a:cubicBezTo>
                  <a:cubicBezTo>
                    <a:pt x="1" y="248"/>
                    <a:pt x="249" y="0"/>
                    <a:pt x="55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05" name="Google Shape;1305;p45"/>
          <p:cNvPicPr preferRelativeResize="0"/>
          <p:nvPr/>
        </p:nvPicPr>
        <p:blipFill>
          <a:blip r:embed="rId3">
            <a:alphaModFix/>
          </a:blip>
          <a:stretch>
            <a:fillRect/>
          </a:stretch>
        </p:blipFill>
        <p:spPr>
          <a:xfrm>
            <a:off x="4614525" y="1849228"/>
            <a:ext cx="3281798" cy="1845990"/>
          </a:xfrm>
          <a:prstGeom prst="rect">
            <a:avLst/>
          </a:prstGeom>
          <a:noFill/>
          <a:ln w="9525" cap="flat" cmpd="sng">
            <a:solidFill>
              <a:schemeClr val="dk1"/>
            </a:solidFill>
            <a:prstDash val="solid"/>
            <a:round/>
            <a:headEnd type="none" w="sm" len="sm"/>
            <a:tailEnd type="none" w="sm" len="sm"/>
          </a:ln>
        </p:spPr>
      </p:pic>
      <p:sp>
        <p:nvSpPr>
          <p:cNvPr id="1306" name="Google Shape;1306;p4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online platform</a:t>
            </a:r>
            <a:endParaRPr/>
          </a:p>
        </p:txBody>
      </p:sp>
      <p:sp>
        <p:nvSpPr>
          <p:cNvPr id="1307" name="Google Shape;1307;p45"/>
          <p:cNvSpPr txBox="1">
            <a:spLocks noGrp="1"/>
          </p:cNvSpPr>
          <p:nvPr>
            <p:ph type="subTitle" idx="1"/>
          </p:nvPr>
        </p:nvSpPr>
        <p:spPr>
          <a:xfrm>
            <a:off x="1139888" y="2527571"/>
            <a:ext cx="3138000" cy="118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a:t>
            </a:r>
            <a:r>
              <a:rPr lang="en" b="1"/>
              <a:t>Replace image</a:t>
            </a:r>
            <a:r>
              <a:rPr lang="en"/>
              <a:t>”</a:t>
            </a:r>
            <a:endParaRPr/>
          </a:p>
          <a:p>
            <a:pPr marL="0" lvl="0" indent="0" algn="r"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11"/>
        <p:cNvGrpSpPr/>
        <p:nvPr/>
      </p:nvGrpSpPr>
      <p:grpSpPr>
        <a:xfrm>
          <a:off x="0" y="0"/>
          <a:ext cx="0" cy="0"/>
          <a:chOff x="0" y="0"/>
          <a:chExt cx="0" cy="0"/>
        </a:xfrm>
      </p:grpSpPr>
      <p:sp>
        <p:nvSpPr>
          <p:cNvPr id="1312" name="Google Shape;1312;p46"/>
          <p:cNvSpPr/>
          <p:nvPr/>
        </p:nvSpPr>
        <p:spPr>
          <a:xfrm>
            <a:off x="801300" y="2649075"/>
            <a:ext cx="4469400" cy="624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6"/>
          <p:cNvSpPr txBox="1">
            <a:spLocks noGrp="1"/>
          </p:cNvSpPr>
          <p:nvPr>
            <p:ph type="ctrTitle"/>
          </p:nvPr>
        </p:nvSpPr>
        <p:spPr>
          <a:xfrm>
            <a:off x="723650" y="629811"/>
            <a:ext cx="4102500" cy="75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314" name="Google Shape;1314;p46"/>
          <p:cNvSpPr txBox="1">
            <a:spLocks noGrp="1"/>
          </p:cNvSpPr>
          <p:nvPr>
            <p:ph type="subTitle" idx="1"/>
          </p:nvPr>
        </p:nvSpPr>
        <p:spPr>
          <a:xfrm>
            <a:off x="723650" y="1352188"/>
            <a:ext cx="4102500" cy="132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a:t>Do you have any questions?</a:t>
            </a:r>
            <a:endParaRPr/>
          </a:p>
          <a:p>
            <a:pPr marL="0" lvl="0" indent="0" algn="ctr" rtl="0">
              <a:spcBef>
                <a:spcPts val="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a:p>
            <a:pPr marL="0" lvl="0" indent="0" algn="ctr" rtl="0">
              <a:spcBef>
                <a:spcPts val="0"/>
              </a:spcBef>
              <a:spcAft>
                <a:spcPts val="0"/>
              </a:spcAft>
              <a:buNone/>
            </a:pPr>
            <a:endParaRPr/>
          </a:p>
        </p:txBody>
      </p:sp>
      <p:sp>
        <p:nvSpPr>
          <p:cNvPr id="1315" name="Google Shape;1315;p46"/>
          <p:cNvSpPr txBox="1"/>
          <p:nvPr/>
        </p:nvSpPr>
        <p:spPr>
          <a:xfrm>
            <a:off x="1474675" y="4096771"/>
            <a:ext cx="3000000" cy="43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Prompt"/>
                <a:ea typeface="Prompt"/>
                <a:cs typeface="Prompt"/>
                <a:sym typeface="Prompt"/>
              </a:rPr>
              <a:t>Please keep this slide for attribution</a:t>
            </a:r>
            <a:endParaRPr sz="1200">
              <a:solidFill>
                <a:schemeClr val="dk1"/>
              </a:solidFill>
              <a:latin typeface="Prompt"/>
              <a:ea typeface="Prompt"/>
              <a:cs typeface="Prompt"/>
              <a:sym typeface="Prompt"/>
            </a:endParaRPr>
          </a:p>
        </p:txBody>
      </p:sp>
      <p:grpSp>
        <p:nvGrpSpPr>
          <p:cNvPr id="1316" name="Google Shape;1316;p46"/>
          <p:cNvGrpSpPr/>
          <p:nvPr/>
        </p:nvGrpSpPr>
        <p:grpSpPr>
          <a:xfrm>
            <a:off x="2123026" y="2784539"/>
            <a:ext cx="375383" cy="353610"/>
            <a:chOff x="2870687" y="3796508"/>
            <a:chExt cx="375421" cy="353610"/>
          </a:xfrm>
        </p:grpSpPr>
        <p:sp>
          <p:nvSpPr>
            <p:cNvPr id="1317" name="Google Shape;1317;p46"/>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6"/>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46"/>
          <p:cNvGrpSpPr/>
          <p:nvPr/>
        </p:nvGrpSpPr>
        <p:grpSpPr>
          <a:xfrm>
            <a:off x="2554415" y="2784565"/>
            <a:ext cx="372807" cy="353610"/>
            <a:chOff x="3302118" y="3796534"/>
            <a:chExt cx="372844" cy="353610"/>
          </a:xfrm>
        </p:grpSpPr>
        <p:sp>
          <p:nvSpPr>
            <p:cNvPr id="1322" name="Google Shape;1322;p46"/>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46"/>
          <p:cNvGrpSpPr/>
          <p:nvPr/>
        </p:nvGrpSpPr>
        <p:grpSpPr>
          <a:xfrm>
            <a:off x="2996682" y="2784565"/>
            <a:ext cx="372703" cy="353610"/>
            <a:chOff x="3744430" y="3796534"/>
            <a:chExt cx="372740" cy="353610"/>
          </a:xfrm>
        </p:grpSpPr>
        <p:sp>
          <p:nvSpPr>
            <p:cNvPr id="1331" name="Google Shape;1331;p46"/>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6"/>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6"/>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6"/>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43"/>
        <p:cNvGrpSpPr/>
        <p:nvPr/>
      </p:nvGrpSpPr>
      <p:grpSpPr>
        <a:xfrm>
          <a:off x="0" y="0"/>
          <a:ext cx="0" cy="0"/>
          <a:chOff x="0" y="0"/>
          <a:chExt cx="0" cy="0"/>
        </a:xfrm>
      </p:grpSpPr>
      <p:sp>
        <p:nvSpPr>
          <p:cNvPr id="1344" name="Google Shape;1344;p4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Krona One"/>
                <a:ea typeface="Krona One"/>
                <a:cs typeface="Krona One"/>
                <a:sym typeface="Krona One"/>
              </a:rPr>
              <a:t>video and camera icons</a:t>
            </a:r>
            <a:endParaRPr>
              <a:latin typeface="Krona One"/>
              <a:ea typeface="Krona One"/>
              <a:cs typeface="Krona One"/>
              <a:sym typeface="Krona One"/>
            </a:endParaRPr>
          </a:p>
        </p:txBody>
      </p:sp>
      <p:sp>
        <p:nvSpPr>
          <p:cNvPr id="1345" name="Google Shape;1345;p47"/>
          <p:cNvSpPr/>
          <p:nvPr/>
        </p:nvSpPr>
        <p:spPr>
          <a:xfrm>
            <a:off x="3119563" y="13405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824538" y="1340524"/>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 name="Google Shape;1347;p47"/>
          <p:cNvGrpSpPr/>
          <p:nvPr/>
        </p:nvGrpSpPr>
        <p:grpSpPr>
          <a:xfrm>
            <a:off x="3291921" y="1458406"/>
            <a:ext cx="265168" cy="426599"/>
            <a:chOff x="3035550" y="3486300"/>
            <a:chExt cx="269425" cy="433800"/>
          </a:xfrm>
        </p:grpSpPr>
        <p:sp>
          <p:nvSpPr>
            <p:cNvPr id="1348" name="Google Shape;1348;p47"/>
            <p:cNvSpPr/>
            <p:nvPr/>
          </p:nvSpPr>
          <p:spPr>
            <a:xfrm>
              <a:off x="3042325" y="3493075"/>
              <a:ext cx="256750" cy="421125"/>
            </a:xfrm>
            <a:custGeom>
              <a:avLst/>
              <a:gdLst/>
              <a:ahLst/>
              <a:cxnLst/>
              <a:rect l="l" t="t" r="r" b="b"/>
              <a:pathLst>
                <a:path w="10270" h="16845" extrusionOk="0">
                  <a:moveTo>
                    <a:pt x="1028" y="1"/>
                  </a:moveTo>
                  <a:cubicBezTo>
                    <a:pt x="461" y="1"/>
                    <a:pt x="1" y="462"/>
                    <a:pt x="1" y="1028"/>
                  </a:cubicBezTo>
                  <a:lnTo>
                    <a:pt x="1" y="15817"/>
                  </a:lnTo>
                  <a:cubicBezTo>
                    <a:pt x="1" y="16383"/>
                    <a:pt x="461" y="16844"/>
                    <a:pt x="1028" y="16844"/>
                  </a:cubicBezTo>
                  <a:lnTo>
                    <a:pt x="9242" y="16844"/>
                  </a:lnTo>
                  <a:cubicBezTo>
                    <a:pt x="9809" y="16842"/>
                    <a:pt x="10267" y="16383"/>
                    <a:pt x="10270" y="15817"/>
                  </a:cubicBezTo>
                  <a:lnTo>
                    <a:pt x="10270" y="1028"/>
                  </a:lnTo>
                  <a:cubicBezTo>
                    <a:pt x="10267" y="462"/>
                    <a:pt x="9809" y="1"/>
                    <a:pt x="9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3245650" y="3493075"/>
              <a:ext cx="52625" cy="421125"/>
            </a:xfrm>
            <a:custGeom>
              <a:avLst/>
              <a:gdLst/>
              <a:ahLst/>
              <a:cxnLst/>
              <a:rect l="l" t="t" r="r" b="b"/>
              <a:pathLst>
                <a:path w="2105" h="16845" extrusionOk="0">
                  <a:moveTo>
                    <a:pt x="1" y="1"/>
                  </a:moveTo>
                  <a:cubicBezTo>
                    <a:pt x="565" y="4"/>
                    <a:pt x="1020" y="464"/>
                    <a:pt x="1017" y="1028"/>
                  </a:cubicBezTo>
                  <a:lnTo>
                    <a:pt x="1017" y="15817"/>
                  </a:lnTo>
                  <a:cubicBezTo>
                    <a:pt x="1020" y="16381"/>
                    <a:pt x="565" y="16839"/>
                    <a:pt x="1" y="16844"/>
                  </a:cubicBezTo>
                  <a:lnTo>
                    <a:pt x="1074" y="16844"/>
                  </a:lnTo>
                  <a:cubicBezTo>
                    <a:pt x="1641" y="16842"/>
                    <a:pt x="2102" y="16383"/>
                    <a:pt x="2102" y="15817"/>
                  </a:cubicBezTo>
                  <a:lnTo>
                    <a:pt x="2102" y="1028"/>
                  </a:lnTo>
                  <a:cubicBezTo>
                    <a:pt x="2104" y="464"/>
                    <a:pt x="1649" y="4"/>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3069450" y="3520200"/>
              <a:ext cx="82225" cy="82225"/>
            </a:xfrm>
            <a:custGeom>
              <a:avLst/>
              <a:gdLst/>
              <a:ahLst/>
              <a:cxnLst/>
              <a:rect l="l" t="t" r="r" b="b"/>
              <a:pathLst>
                <a:path w="3289" h="3289" extrusionOk="0">
                  <a:moveTo>
                    <a:pt x="480" y="0"/>
                  </a:moveTo>
                  <a:cubicBezTo>
                    <a:pt x="214" y="0"/>
                    <a:pt x="0" y="214"/>
                    <a:pt x="0" y="480"/>
                  </a:cubicBezTo>
                  <a:lnTo>
                    <a:pt x="0" y="2809"/>
                  </a:lnTo>
                  <a:cubicBezTo>
                    <a:pt x="0" y="3072"/>
                    <a:pt x="214" y="3289"/>
                    <a:pt x="480" y="3289"/>
                  </a:cubicBezTo>
                  <a:lnTo>
                    <a:pt x="2809" y="3289"/>
                  </a:lnTo>
                  <a:cubicBezTo>
                    <a:pt x="3072" y="3289"/>
                    <a:pt x="3288" y="3072"/>
                    <a:pt x="3286" y="2809"/>
                  </a:cubicBezTo>
                  <a:lnTo>
                    <a:pt x="3286" y="480"/>
                  </a:lnTo>
                  <a:cubicBezTo>
                    <a:pt x="3286" y="214"/>
                    <a:pt x="3072" y="0"/>
                    <a:pt x="2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3123650" y="3520200"/>
              <a:ext cx="28025" cy="82225"/>
            </a:xfrm>
            <a:custGeom>
              <a:avLst/>
              <a:gdLst/>
              <a:ahLst/>
              <a:cxnLst/>
              <a:rect l="l" t="t" r="r" b="b"/>
              <a:pathLst>
                <a:path w="1121" h="3289" extrusionOk="0">
                  <a:moveTo>
                    <a:pt x="1" y="0"/>
                  </a:moveTo>
                  <a:cubicBezTo>
                    <a:pt x="264" y="0"/>
                    <a:pt x="478" y="217"/>
                    <a:pt x="475" y="480"/>
                  </a:cubicBezTo>
                  <a:lnTo>
                    <a:pt x="475" y="2809"/>
                  </a:lnTo>
                  <a:cubicBezTo>
                    <a:pt x="478" y="3072"/>
                    <a:pt x="264" y="3286"/>
                    <a:pt x="1" y="3289"/>
                  </a:cubicBezTo>
                  <a:lnTo>
                    <a:pt x="641" y="3289"/>
                  </a:lnTo>
                  <a:cubicBezTo>
                    <a:pt x="904" y="3289"/>
                    <a:pt x="1120" y="3072"/>
                    <a:pt x="1120" y="2809"/>
                  </a:cubicBezTo>
                  <a:lnTo>
                    <a:pt x="1120" y="480"/>
                  </a:lnTo>
                  <a:cubicBezTo>
                    <a:pt x="1120" y="214"/>
                    <a:pt x="904"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3096675" y="3547850"/>
              <a:ext cx="27425" cy="27400"/>
            </a:xfrm>
            <a:custGeom>
              <a:avLst/>
              <a:gdLst/>
              <a:ahLst/>
              <a:cxnLst/>
              <a:rect l="l" t="t" r="r" b="b"/>
              <a:pathLst>
                <a:path w="1097" h="1096" extrusionOk="0">
                  <a:moveTo>
                    <a:pt x="548" y="0"/>
                  </a:moveTo>
                  <a:cubicBezTo>
                    <a:pt x="245" y="0"/>
                    <a:pt x="1" y="244"/>
                    <a:pt x="1" y="548"/>
                  </a:cubicBezTo>
                  <a:cubicBezTo>
                    <a:pt x="1" y="849"/>
                    <a:pt x="245" y="1096"/>
                    <a:pt x="548" y="1096"/>
                  </a:cubicBezTo>
                  <a:cubicBezTo>
                    <a:pt x="849" y="1096"/>
                    <a:pt x="1096" y="849"/>
                    <a:pt x="1096" y="548"/>
                  </a:cubicBezTo>
                  <a:cubicBezTo>
                    <a:pt x="1096" y="244"/>
                    <a:pt x="849" y="0"/>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3148250" y="3643825"/>
              <a:ext cx="44225" cy="41075"/>
            </a:xfrm>
            <a:custGeom>
              <a:avLst/>
              <a:gdLst/>
              <a:ahLst/>
              <a:cxnLst/>
              <a:rect l="l" t="t" r="r" b="b"/>
              <a:pathLst>
                <a:path w="1769" h="1643" extrusionOk="0">
                  <a:moveTo>
                    <a:pt x="884" y="0"/>
                  </a:moveTo>
                  <a:cubicBezTo>
                    <a:pt x="489" y="0"/>
                    <a:pt x="140" y="286"/>
                    <a:pt x="74" y="689"/>
                  </a:cubicBezTo>
                  <a:cubicBezTo>
                    <a:pt x="1" y="1136"/>
                    <a:pt x="307" y="1559"/>
                    <a:pt x="755" y="1632"/>
                  </a:cubicBezTo>
                  <a:cubicBezTo>
                    <a:pt x="799" y="1639"/>
                    <a:pt x="843" y="1643"/>
                    <a:pt x="887" y="1643"/>
                  </a:cubicBezTo>
                  <a:cubicBezTo>
                    <a:pt x="1283" y="1643"/>
                    <a:pt x="1632" y="1354"/>
                    <a:pt x="1695" y="952"/>
                  </a:cubicBezTo>
                  <a:cubicBezTo>
                    <a:pt x="1769" y="504"/>
                    <a:pt x="1465" y="81"/>
                    <a:pt x="1018" y="11"/>
                  </a:cubicBezTo>
                  <a:cubicBezTo>
                    <a:pt x="973" y="4"/>
                    <a:pt x="928"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3035550" y="3486300"/>
              <a:ext cx="269425" cy="309225"/>
            </a:xfrm>
            <a:custGeom>
              <a:avLst/>
              <a:gdLst/>
              <a:ahLst/>
              <a:cxnLst/>
              <a:rect l="l" t="t" r="r" b="b"/>
              <a:pathLst>
                <a:path w="10777" h="12369" extrusionOk="0">
                  <a:moveTo>
                    <a:pt x="266" y="1"/>
                  </a:moveTo>
                  <a:cubicBezTo>
                    <a:pt x="120" y="1"/>
                    <a:pt x="0" y="120"/>
                    <a:pt x="0" y="266"/>
                  </a:cubicBezTo>
                  <a:lnTo>
                    <a:pt x="0" y="12214"/>
                  </a:lnTo>
                  <a:cubicBezTo>
                    <a:pt x="0" y="12227"/>
                    <a:pt x="6" y="12241"/>
                    <a:pt x="17" y="12252"/>
                  </a:cubicBezTo>
                  <a:cubicBezTo>
                    <a:pt x="94" y="12334"/>
                    <a:pt x="179" y="12368"/>
                    <a:pt x="255" y="12368"/>
                  </a:cubicBezTo>
                  <a:cubicBezTo>
                    <a:pt x="396" y="12368"/>
                    <a:pt x="510" y="12254"/>
                    <a:pt x="510" y="12114"/>
                  </a:cubicBezTo>
                  <a:lnTo>
                    <a:pt x="510" y="670"/>
                  </a:lnTo>
                  <a:cubicBezTo>
                    <a:pt x="510" y="581"/>
                    <a:pt x="581" y="510"/>
                    <a:pt x="670" y="510"/>
                  </a:cubicBezTo>
                  <a:lnTo>
                    <a:pt x="10107" y="510"/>
                  </a:lnTo>
                  <a:cubicBezTo>
                    <a:pt x="10197" y="510"/>
                    <a:pt x="10267" y="581"/>
                    <a:pt x="10267" y="670"/>
                  </a:cubicBezTo>
                  <a:lnTo>
                    <a:pt x="10267" y="3070"/>
                  </a:lnTo>
                  <a:cubicBezTo>
                    <a:pt x="10267" y="3083"/>
                    <a:pt x="10273" y="3097"/>
                    <a:pt x="10283" y="3108"/>
                  </a:cubicBezTo>
                  <a:cubicBezTo>
                    <a:pt x="10362" y="3189"/>
                    <a:pt x="10447" y="3223"/>
                    <a:pt x="10523" y="3223"/>
                  </a:cubicBezTo>
                  <a:cubicBezTo>
                    <a:pt x="10663" y="3223"/>
                    <a:pt x="10777" y="3110"/>
                    <a:pt x="10777" y="2969"/>
                  </a:cubicBezTo>
                  <a:lnTo>
                    <a:pt x="10777" y="266"/>
                  </a:lnTo>
                  <a:cubicBezTo>
                    <a:pt x="10777" y="120"/>
                    <a:pt x="10658" y="1"/>
                    <a:pt x="10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3035550" y="3583900"/>
              <a:ext cx="269425" cy="336200"/>
            </a:xfrm>
            <a:custGeom>
              <a:avLst/>
              <a:gdLst/>
              <a:ahLst/>
              <a:cxnLst/>
              <a:rect l="l" t="t" r="r" b="b"/>
              <a:pathLst>
                <a:path w="10777" h="13448" extrusionOk="0">
                  <a:moveTo>
                    <a:pt x="10522" y="1"/>
                  </a:moveTo>
                  <a:cubicBezTo>
                    <a:pt x="10381" y="1"/>
                    <a:pt x="10270" y="114"/>
                    <a:pt x="10270" y="253"/>
                  </a:cubicBezTo>
                  <a:lnTo>
                    <a:pt x="10270" y="12168"/>
                  </a:lnTo>
                  <a:cubicBezTo>
                    <a:pt x="10270" y="12593"/>
                    <a:pt x="9923" y="12940"/>
                    <a:pt x="9497" y="12940"/>
                  </a:cubicBezTo>
                  <a:lnTo>
                    <a:pt x="670" y="12940"/>
                  </a:lnTo>
                  <a:cubicBezTo>
                    <a:pt x="581" y="12940"/>
                    <a:pt x="510" y="12867"/>
                    <a:pt x="510" y="12778"/>
                  </a:cubicBezTo>
                  <a:lnTo>
                    <a:pt x="510" y="9299"/>
                  </a:lnTo>
                  <a:cubicBezTo>
                    <a:pt x="510" y="9286"/>
                    <a:pt x="505" y="9272"/>
                    <a:pt x="494" y="9261"/>
                  </a:cubicBezTo>
                  <a:cubicBezTo>
                    <a:pt x="415" y="9179"/>
                    <a:pt x="331" y="9145"/>
                    <a:pt x="254" y="9145"/>
                  </a:cubicBezTo>
                  <a:cubicBezTo>
                    <a:pt x="114" y="9145"/>
                    <a:pt x="0" y="9259"/>
                    <a:pt x="0" y="9400"/>
                  </a:cubicBezTo>
                  <a:lnTo>
                    <a:pt x="0" y="13182"/>
                  </a:lnTo>
                  <a:cubicBezTo>
                    <a:pt x="0" y="13328"/>
                    <a:pt x="120" y="13447"/>
                    <a:pt x="266" y="13447"/>
                  </a:cubicBezTo>
                  <a:lnTo>
                    <a:pt x="9497" y="13447"/>
                  </a:lnTo>
                  <a:cubicBezTo>
                    <a:pt x="10202" y="13447"/>
                    <a:pt x="10777" y="12872"/>
                    <a:pt x="10777" y="12168"/>
                  </a:cubicBezTo>
                  <a:lnTo>
                    <a:pt x="10777" y="253"/>
                  </a:lnTo>
                  <a:cubicBezTo>
                    <a:pt x="10777" y="114"/>
                    <a:pt x="10663" y="1"/>
                    <a:pt x="10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3062650" y="3514300"/>
              <a:ext cx="94925" cy="94850"/>
            </a:xfrm>
            <a:custGeom>
              <a:avLst/>
              <a:gdLst/>
              <a:ahLst/>
              <a:cxnLst/>
              <a:rect l="l" t="t" r="r" b="b"/>
              <a:pathLst>
                <a:path w="3797" h="3794" extrusionOk="0">
                  <a:moveTo>
                    <a:pt x="3064" y="507"/>
                  </a:moveTo>
                  <a:cubicBezTo>
                    <a:pt x="3186" y="507"/>
                    <a:pt x="3289" y="608"/>
                    <a:pt x="3289" y="732"/>
                  </a:cubicBezTo>
                  <a:lnTo>
                    <a:pt x="3289" y="3061"/>
                  </a:lnTo>
                  <a:cubicBezTo>
                    <a:pt x="3289" y="3186"/>
                    <a:pt x="3186" y="3286"/>
                    <a:pt x="3064" y="3286"/>
                  </a:cubicBezTo>
                  <a:lnTo>
                    <a:pt x="736" y="3286"/>
                  </a:lnTo>
                  <a:cubicBezTo>
                    <a:pt x="611" y="3286"/>
                    <a:pt x="511" y="3186"/>
                    <a:pt x="511" y="3061"/>
                  </a:cubicBezTo>
                  <a:lnTo>
                    <a:pt x="511" y="732"/>
                  </a:lnTo>
                  <a:cubicBezTo>
                    <a:pt x="511" y="608"/>
                    <a:pt x="611" y="507"/>
                    <a:pt x="736" y="507"/>
                  </a:cubicBezTo>
                  <a:close/>
                  <a:moveTo>
                    <a:pt x="3069" y="0"/>
                  </a:moveTo>
                  <a:cubicBezTo>
                    <a:pt x="3068" y="0"/>
                    <a:pt x="3066" y="0"/>
                    <a:pt x="3064" y="0"/>
                  </a:cubicBezTo>
                  <a:lnTo>
                    <a:pt x="736" y="0"/>
                  </a:lnTo>
                  <a:cubicBezTo>
                    <a:pt x="329" y="0"/>
                    <a:pt x="1" y="328"/>
                    <a:pt x="1" y="732"/>
                  </a:cubicBezTo>
                  <a:lnTo>
                    <a:pt x="1" y="3061"/>
                  </a:lnTo>
                  <a:cubicBezTo>
                    <a:pt x="1" y="3465"/>
                    <a:pt x="329" y="3793"/>
                    <a:pt x="736" y="3793"/>
                  </a:cubicBezTo>
                  <a:lnTo>
                    <a:pt x="3064" y="3793"/>
                  </a:lnTo>
                  <a:cubicBezTo>
                    <a:pt x="3066" y="3793"/>
                    <a:pt x="3068" y="3793"/>
                    <a:pt x="3069" y="3793"/>
                  </a:cubicBezTo>
                  <a:cubicBezTo>
                    <a:pt x="3471" y="3793"/>
                    <a:pt x="3796" y="3463"/>
                    <a:pt x="3796" y="3061"/>
                  </a:cubicBezTo>
                  <a:lnTo>
                    <a:pt x="3796" y="732"/>
                  </a:lnTo>
                  <a:cubicBezTo>
                    <a:pt x="3796" y="330"/>
                    <a:pt x="3471" y="0"/>
                    <a:pt x="3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3120750" y="3854875"/>
              <a:ext cx="99100" cy="12700"/>
            </a:xfrm>
            <a:custGeom>
              <a:avLst/>
              <a:gdLst/>
              <a:ahLst/>
              <a:cxnLst/>
              <a:rect l="l" t="t" r="r" b="b"/>
              <a:pathLst>
                <a:path w="3964" h="508" extrusionOk="0">
                  <a:moveTo>
                    <a:pt x="271" y="0"/>
                  </a:moveTo>
                  <a:cubicBezTo>
                    <a:pt x="117" y="0"/>
                    <a:pt x="0" y="133"/>
                    <a:pt x="19" y="285"/>
                  </a:cubicBezTo>
                  <a:cubicBezTo>
                    <a:pt x="38" y="413"/>
                    <a:pt x="146" y="507"/>
                    <a:pt x="274" y="507"/>
                  </a:cubicBezTo>
                  <a:cubicBezTo>
                    <a:pt x="276" y="507"/>
                    <a:pt x="278" y="507"/>
                    <a:pt x="279" y="507"/>
                  </a:cubicBezTo>
                  <a:lnTo>
                    <a:pt x="3685" y="507"/>
                  </a:lnTo>
                  <a:cubicBezTo>
                    <a:pt x="3686" y="507"/>
                    <a:pt x="3688" y="507"/>
                    <a:pt x="3690" y="507"/>
                  </a:cubicBezTo>
                  <a:cubicBezTo>
                    <a:pt x="3818" y="507"/>
                    <a:pt x="3926" y="413"/>
                    <a:pt x="3945" y="285"/>
                  </a:cubicBezTo>
                  <a:cubicBezTo>
                    <a:pt x="3964" y="133"/>
                    <a:pt x="3847"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7"/>
            <p:cNvSpPr/>
            <p:nvPr/>
          </p:nvSpPr>
          <p:spPr>
            <a:xfrm>
              <a:off x="3083525" y="3541475"/>
              <a:ext cx="46925" cy="40150"/>
            </a:xfrm>
            <a:custGeom>
              <a:avLst/>
              <a:gdLst/>
              <a:ahLst/>
              <a:cxnLst/>
              <a:rect l="l" t="t" r="r" b="b"/>
              <a:pathLst>
                <a:path w="1877" h="1606" extrusionOk="0">
                  <a:moveTo>
                    <a:pt x="1072" y="508"/>
                  </a:moveTo>
                  <a:cubicBezTo>
                    <a:pt x="1223" y="508"/>
                    <a:pt x="1367" y="625"/>
                    <a:pt x="1367" y="803"/>
                  </a:cubicBezTo>
                  <a:cubicBezTo>
                    <a:pt x="1367" y="963"/>
                    <a:pt x="1237" y="1096"/>
                    <a:pt x="1074" y="1096"/>
                  </a:cubicBezTo>
                  <a:cubicBezTo>
                    <a:pt x="811" y="1096"/>
                    <a:pt x="681" y="779"/>
                    <a:pt x="866" y="594"/>
                  </a:cubicBezTo>
                  <a:cubicBezTo>
                    <a:pt x="926" y="535"/>
                    <a:pt x="1000" y="508"/>
                    <a:pt x="1072" y="508"/>
                  </a:cubicBezTo>
                  <a:close/>
                  <a:moveTo>
                    <a:pt x="1074" y="1"/>
                  </a:moveTo>
                  <a:cubicBezTo>
                    <a:pt x="359" y="1"/>
                    <a:pt x="1" y="863"/>
                    <a:pt x="508" y="1370"/>
                  </a:cubicBezTo>
                  <a:cubicBezTo>
                    <a:pt x="671" y="1533"/>
                    <a:pt x="871" y="1605"/>
                    <a:pt x="1068" y="1605"/>
                  </a:cubicBezTo>
                  <a:cubicBezTo>
                    <a:pt x="1481" y="1605"/>
                    <a:pt x="1877" y="1286"/>
                    <a:pt x="1877" y="803"/>
                  </a:cubicBezTo>
                  <a:cubicBezTo>
                    <a:pt x="1874" y="358"/>
                    <a:pt x="1516" y="1"/>
                    <a:pt x="1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3141275" y="3637300"/>
              <a:ext cx="55875" cy="53825"/>
            </a:xfrm>
            <a:custGeom>
              <a:avLst/>
              <a:gdLst/>
              <a:ahLst/>
              <a:cxnLst/>
              <a:rect l="l" t="t" r="r" b="b"/>
              <a:pathLst>
                <a:path w="2235" h="2153" extrusionOk="0">
                  <a:moveTo>
                    <a:pt x="1156" y="508"/>
                  </a:moveTo>
                  <a:cubicBezTo>
                    <a:pt x="1448" y="508"/>
                    <a:pt x="1728" y="734"/>
                    <a:pt x="1728" y="1077"/>
                  </a:cubicBezTo>
                  <a:cubicBezTo>
                    <a:pt x="1728" y="1389"/>
                    <a:pt x="1473" y="1644"/>
                    <a:pt x="1161" y="1644"/>
                  </a:cubicBezTo>
                  <a:cubicBezTo>
                    <a:pt x="654" y="1644"/>
                    <a:pt x="402" y="1034"/>
                    <a:pt x="760" y="676"/>
                  </a:cubicBezTo>
                  <a:cubicBezTo>
                    <a:pt x="875" y="560"/>
                    <a:pt x="1017" y="508"/>
                    <a:pt x="1156" y="508"/>
                  </a:cubicBezTo>
                  <a:close/>
                  <a:moveTo>
                    <a:pt x="1161" y="1"/>
                  </a:moveTo>
                  <a:cubicBezTo>
                    <a:pt x="725" y="1"/>
                    <a:pt x="331" y="264"/>
                    <a:pt x="166" y="665"/>
                  </a:cubicBezTo>
                  <a:cubicBezTo>
                    <a:pt x="1" y="1066"/>
                    <a:pt x="93" y="1530"/>
                    <a:pt x="399" y="1836"/>
                  </a:cubicBezTo>
                  <a:cubicBezTo>
                    <a:pt x="604" y="2043"/>
                    <a:pt x="879" y="2152"/>
                    <a:pt x="1158" y="2152"/>
                  </a:cubicBezTo>
                  <a:cubicBezTo>
                    <a:pt x="1297" y="2152"/>
                    <a:pt x="1437" y="2125"/>
                    <a:pt x="1570" y="2069"/>
                  </a:cubicBezTo>
                  <a:cubicBezTo>
                    <a:pt x="1974" y="1904"/>
                    <a:pt x="2235" y="1511"/>
                    <a:pt x="2235" y="1077"/>
                  </a:cubicBezTo>
                  <a:cubicBezTo>
                    <a:pt x="2235" y="483"/>
                    <a:pt x="1755" y="1"/>
                    <a:pt x="1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47"/>
          <p:cNvGrpSpPr/>
          <p:nvPr/>
        </p:nvGrpSpPr>
        <p:grpSpPr>
          <a:xfrm>
            <a:off x="912614" y="1488291"/>
            <a:ext cx="433775" cy="314300"/>
            <a:chOff x="6351475" y="4312350"/>
            <a:chExt cx="433775" cy="314300"/>
          </a:xfrm>
        </p:grpSpPr>
        <p:sp>
          <p:nvSpPr>
            <p:cNvPr id="1361" name="Google Shape;1361;p47"/>
            <p:cNvSpPr/>
            <p:nvPr/>
          </p:nvSpPr>
          <p:spPr>
            <a:xfrm>
              <a:off x="6358250" y="4346250"/>
              <a:ext cx="102575" cy="273625"/>
            </a:xfrm>
            <a:custGeom>
              <a:avLst/>
              <a:gdLst/>
              <a:ahLst/>
              <a:cxnLst/>
              <a:rect l="l" t="t" r="r" b="b"/>
              <a:pathLst>
                <a:path w="4103" h="10945" extrusionOk="0">
                  <a:moveTo>
                    <a:pt x="0" y="0"/>
                  </a:moveTo>
                  <a:lnTo>
                    <a:pt x="0" y="10944"/>
                  </a:lnTo>
                  <a:lnTo>
                    <a:pt x="4102" y="10944"/>
                  </a:lnTo>
                  <a:lnTo>
                    <a:pt x="4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7"/>
            <p:cNvSpPr/>
            <p:nvPr/>
          </p:nvSpPr>
          <p:spPr>
            <a:xfrm>
              <a:off x="6440450" y="4346250"/>
              <a:ext cx="20375" cy="273625"/>
            </a:xfrm>
            <a:custGeom>
              <a:avLst/>
              <a:gdLst/>
              <a:ahLst/>
              <a:cxnLst/>
              <a:rect l="l" t="t" r="r" b="b"/>
              <a:pathLst>
                <a:path w="815" h="10945" extrusionOk="0">
                  <a:moveTo>
                    <a:pt x="1" y="0"/>
                  </a:moveTo>
                  <a:lnTo>
                    <a:pt x="1" y="10944"/>
                  </a:lnTo>
                  <a:lnTo>
                    <a:pt x="814" y="10944"/>
                  </a:lnTo>
                  <a:lnTo>
                    <a:pt x="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6375200" y="4319125"/>
              <a:ext cx="68675" cy="27150"/>
            </a:xfrm>
            <a:custGeom>
              <a:avLst/>
              <a:gdLst/>
              <a:ahLst/>
              <a:cxnLst/>
              <a:rect l="l" t="t" r="r" b="b"/>
              <a:pathLst>
                <a:path w="2747" h="1086" extrusionOk="0">
                  <a:moveTo>
                    <a:pt x="0" y="1"/>
                  </a:moveTo>
                  <a:lnTo>
                    <a:pt x="0" y="1085"/>
                  </a:lnTo>
                  <a:lnTo>
                    <a:pt x="2746" y="1085"/>
                  </a:lnTo>
                  <a:lnTo>
                    <a:pt x="2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6460800" y="4346250"/>
              <a:ext cx="318550" cy="273625"/>
            </a:xfrm>
            <a:custGeom>
              <a:avLst/>
              <a:gdLst/>
              <a:ahLst/>
              <a:cxnLst/>
              <a:rect l="l" t="t" r="r" b="b"/>
              <a:pathLst>
                <a:path w="12742" h="10945" extrusionOk="0">
                  <a:moveTo>
                    <a:pt x="0" y="0"/>
                  </a:moveTo>
                  <a:lnTo>
                    <a:pt x="0" y="10944"/>
                  </a:lnTo>
                  <a:lnTo>
                    <a:pt x="12742" y="10944"/>
                  </a:lnTo>
                  <a:lnTo>
                    <a:pt x="127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6759000" y="4346250"/>
              <a:ext cx="20350" cy="273625"/>
            </a:xfrm>
            <a:custGeom>
              <a:avLst/>
              <a:gdLst/>
              <a:ahLst/>
              <a:cxnLst/>
              <a:rect l="l" t="t" r="r" b="b"/>
              <a:pathLst>
                <a:path w="814" h="10945" extrusionOk="0">
                  <a:moveTo>
                    <a:pt x="1" y="0"/>
                  </a:moveTo>
                  <a:lnTo>
                    <a:pt x="1" y="10944"/>
                  </a:lnTo>
                  <a:lnTo>
                    <a:pt x="814" y="10944"/>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6534400" y="4397400"/>
              <a:ext cx="171150" cy="171175"/>
            </a:xfrm>
            <a:custGeom>
              <a:avLst/>
              <a:gdLst/>
              <a:ahLst/>
              <a:cxnLst/>
              <a:rect l="l" t="t" r="r" b="b"/>
              <a:pathLst>
                <a:path w="6846" h="6847" extrusionOk="0">
                  <a:moveTo>
                    <a:pt x="3424" y="1"/>
                  </a:moveTo>
                  <a:cubicBezTo>
                    <a:pt x="1532" y="1"/>
                    <a:pt x="0" y="1533"/>
                    <a:pt x="0" y="3425"/>
                  </a:cubicBezTo>
                  <a:cubicBezTo>
                    <a:pt x="0" y="5314"/>
                    <a:pt x="1532" y="6846"/>
                    <a:pt x="3424" y="6846"/>
                  </a:cubicBezTo>
                  <a:cubicBezTo>
                    <a:pt x="5314" y="6846"/>
                    <a:pt x="6846" y="5314"/>
                    <a:pt x="6846" y="3425"/>
                  </a:cubicBezTo>
                  <a:cubicBezTo>
                    <a:pt x="6846" y="1533"/>
                    <a:pt x="5314" y="1"/>
                    <a:pt x="34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6548700" y="4411700"/>
              <a:ext cx="170075" cy="156850"/>
            </a:xfrm>
            <a:custGeom>
              <a:avLst/>
              <a:gdLst/>
              <a:ahLst/>
              <a:cxnLst/>
              <a:rect l="l" t="t" r="r" b="b"/>
              <a:pathLst>
                <a:path w="6803" h="6274" extrusionOk="0">
                  <a:moveTo>
                    <a:pt x="4745" y="1"/>
                  </a:moveTo>
                  <a:lnTo>
                    <a:pt x="4745" y="1"/>
                  </a:lnTo>
                  <a:cubicBezTo>
                    <a:pt x="5645" y="1356"/>
                    <a:pt x="5466" y="3162"/>
                    <a:pt x="4314" y="4311"/>
                  </a:cubicBezTo>
                  <a:cubicBezTo>
                    <a:pt x="3652" y="4973"/>
                    <a:pt x="2775" y="5315"/>
                    <a:pt x="1891" y="5315"/>
                  </a:cubicBezTo>
                  <a:cubicBezTo>
                    <a:pt x="1236" y="5315"/>
                    <a:pt x="578" y="5128"/>
                    <a:pt x="0" y="4745"/>
                  </a:cubicBezTo>
                  <a:lnTo>
                    <a:pt x="0" y="4745"/>
                  </a:lnTo>
                  <a:cubicBezTo>
                    <a:pt x="668" y="5750"/>
                    <a:pt x="1757" y="6274"/>
                    <a:pt x="2856" y="6274"/>
                  </a:cubicBezTo>
                  <a:cubicBezTo>
                    <a:pt x="3724" y="6274"/>
                    <a:pt x="4598" y="5946"/>
                    <a:pt x="5273" y="5271"/>
                  </a:cubicBezTo>
                  <a:cubicBezTo>
                    <a:pt x="6802" y="3742"/>
                    <a:pt x="6548" y="1196"/>
                    <a:pt x="4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6561775" y="4424800"/>
              <a:ext cx="116400" cy="116375"/>
            </a:xfrm>
            <a:custGeom>
              <a:avLst/>
              <a:gdLst/>
              <a:ahLst/>
              <a:cxnLst/>
              <a:rect l="l" t="t" r="r" b="b"/>
              <a:pathLst>
                <a:path w="4656" h="4655" extrusionOk="0">
                  <a:moveTo>
                    <a:pt x="2329" y="0"/>
                  </a:moveTo>
                  <a:cubicBezTo>
                    <a:pt x="1042" y="0"/>
                    <a:pt x="1" y="1041"/>
                    <a:pt x="1" y="2329"/>
                  </a:cubicBezTo>
                  <a:cubicBezTo>
                    <a:pt x="1" y="3614"/>
                    <a:pt x="1042" y="4655"/>
                    <a:pt x="2329" y="4655"/>
                  </a:cubicBezTo>
                  <a:cubicBezTo>
                    <a:pt x="3614" y="4655"/>
                    <a:pt x="4655" y="3614"/>
                    <a:pt x="4655" y="2329"/>
                  </a:cubicBezTo>
                  <a:cubicBezTo>
                    <a:pt x="4655" y="1041"/>
                    <a:pt x="3614" y="0"/>
                    <a:pt x="2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6559125" y="4455500"/>
              <a:ext cx="121700" cy="55125"/>
            </a:xfrm>
            <a:custGeom>
              <a:avLst/>
              <a:gdLst/>
              <a:ahLst/>
              <a:cxnLst/>
              <a:rect l="l" t="t" r="r" b="b"/>
              <a:pathLst>
                <a:path w="4868" h="2205" extrusionOk="0">
                  <a:moveTo>
                    <a:pt x="370" y="0"/>
                  </a:moveTo>
                  <a:cubicBezTo>
                    <a:pt x="1" y="689"/>
                    <a:pt x="1" y="1516"/>
                    <a:pt x="370" y="2204"/>
                  </a:cubicBezTo>
                  <a:lnTo>
                    <a:pt x="4498" y="2204"/>
                  </a:lnTo>
                  <a:cubicBezTo>
                    <a:pt x="4867" y="1516"/>
                    <a:pt x="4867" y="689"/>
                    <a:pt x="4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6592625" y="4455625"/>
              <a:ext cx="54775" cy="54800"/>
            </a:xfrm>
            <a:custGeom>
              <a:avLst/>
              <a:gdLst/>
              <a:ahLst/>
              <a:cxnLst/>
              <a:rect l="l" t="t" r="r" b="b"/>
              <a:pathLst>
                <a:path w="2191" h="2192" extrusionOk="0">
                  <a:moveTo>
                    <a:pt x="1095" y="1"/>
                  </a:moveTo>
                  <a:cubicBezTo>
                    <a:pt x="488" y="1"/>
                    <a:pt x="0" y="489"/>
                    <a:pt x="0" y="1096"/>
                  </a:cubicBezTo>
                  <a:cubicBezTo>
                    <a:pt x="0" y="1700"/>
                    <a:pt x="488" y="2191"/>
                    <a:pt x="1095" y="2191"/>
                  </a:cubicBezTo>
                  <a:cubicBezTo>
                    <a:pt x="1700" y="2191"/>
                    <a:pt x="2191" y="1700"/>
                    <a:pt x="2191" y="1096"/>
                  </a:cubicBezTo>
                  <a:cubicBezTo>
                    <a:pt x="2191" y="489"/>
                    <a:pt x="1700" y="1"/>
                    <a:pt x="10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6705600" y="4373350"/>
              <a:ext cx="46650" cy="32225"/>
            </a:xfrm>
            <a:custGeom>
              <a:avLst/>
              <a:gdLst/>
              <a:ahLst/>
              <a:cxnLst/>
              <a:rect l="l" t="t" r="r" b="b"/>
              <a:pathLst>
                <a:path w="1866" h="1289" extrusionOk="0">
                  <a:moveTo>
                    <a:pt x="342" y="0"/>
                  </a:moveTo>
                  <a:cubicBezTo>
                    <a:pt x="155" y="0"/>
                    <a:pt x="0" y="152"/>
                    <a:pt x="0" y="342"/>
                  </a:cubicBezTo>
                  <a:lnTo>
                    <a:pt x="0" y="944"/>
                  </a:lnTo>
                  <a:cubicBezTo>
                    <a:pt x="0" y="1134"/>
                    <a:pt x="155" y="1288"/>
                    <a:pt x="342" y="1288"/>
                  </a:cubicBezTo>
                  <a:lnTo>
                    <a:pt x="1521" y="1288"/>
                  </a:lnTo>
                  <a:cubicBezTo>
                    <a:pt x="1711" y="1288"/>
                    <a:pt x="1866" y="1134"/>
                    <a:pt x="1866" y="944"/>
                  </a:cubicBezTo>
                  <a:lnTo>
                    <a:pt x="1866" y="342"/>
                  </a:lnTo>
                  <a:cubicBezTo>
                    <a:pt x="1866" y="152"/>
                    <a:pt x="1711" y="0"/>
                    <a:pt x="1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6488175" y="4373425"/>
              <a:ext cx="41100" cy="41075"/>
            </a:xfrm>
            <a:custGeom>
              <a:avLst/>
              <a:gdLst/>
              <a:ahLst/>
              <a:cxnLst/>
              <a:rect l="l" t="t" r="r" b="b"/>
              <a:pathLst>
                <a:path w="1644" h="1643" extrusionOk="0">
                  <a:moveTo>
                    <a:pt x="822" y="0"/>
                  </a:moveTo>
                  <a:cubicBezTo>
                    <a:pt x="369" y="0"/>
                    <a:pt x="0" y="369"/>
                    <a:pt x="0" y="822"/>
                  </a:cubicBezTo>
                  <a:cubicBezTo>
                    <a:pt x="0" y="1277"/>
                    <a:pt x="369" y="1643"/>
                    <a:pt x="822" y="1643"/>
                  </a:cubicBezTo>
                  <a:cubicBezTo>
                    <a:pt x="1275" y="1643"/>
                    <a:pt x="1643" y="1277"/>
                    <a:pt x="1643" y="822"/>
                  </a:cubicBezTo>
                  <a:cubicBezTo>
                    <a:pt x="1643" y="369"/>
                    <a:pt x="1275" y="0"/>
                    <a:pt x="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6351475" y="4312350"/>
              <a:ext cx="433775" cy="314300"/>
            </a:xfrm>
            <a:custGeom>
              <a:avLst/>
              <a:gdLst/>
              <a:ahLst/>
              <a:cxnLst/>
              <a:rect l="l" t="t" r="r" b="b"/>
              <a:pathLst>
                <a:path w="17351" h="12572" extrusionOk="0">
                  <a:moveTo>
                    <a:pt x="3424" y="507"/>
                  </a:moveTo>
                  <a:lnTo>
                    <a:pt x="3424" y="1085"/>
                  </a:lnTo>
                  <a:lnTo>
                    <a:pt x="1188" y="1085"/>
                  </a:lnTo>
                  <a:lnTo>
                    <a:pt x="1188" y="507"/>
                  </a:lnTo>
                  <a:close/>
                  <a:moveTo>
                    <a:pt x="933" y="1"/>
                  </a:moveTo>
                  <a:cubicBezTo>
                    <a:pt x="792" y="1"/>
                    <a:pt x="678" y="112"/>
                    <a:pt x="678" y="253"/>
                  </a:cubicBezTo>
                  <a:lnTo>
                    <a:pt x="678" y="1085"/>
                  </a:lnTo>
                  <a:lnTo>
                    <a:pt x="255" y="1085"/>
                  </a:lnTo>
                  <a:cubicBezTo>
                    <a:pt x="114" y="1085"/>
                    <a:pt x="0" y="1196"/>
                    <a:pt x="0" y="1337"/>
                  </a:cubicBezTo>
                  <a:lnTo>
                    <a:pt x="0" y="12317"/>
                  </a:lnTo>
                  <a:cubicBezTo>
                    <a:pt x="0" y="12458"/>
                    <a:pt x="114" y="12571"/>
                    <a:pt x="255" y="12571"/>
                  </a:cubicBezTo>
                  <a:lnTo>
                    <a:pt x="1578" y="12571"/>
                  </a:lnTo>
                  <a:cubicBezTo>
                    <a:pt x="1695" y="12571"/>
                    <a:pt x="1798" y="12498"/>
                    <a:pt x="1830" y="12390"/>
                  </a:cubicBezTo>
                  <a:cubicBezTo>
                    <a:pt x="1887" y="12203"/>
                    <a:pt x="1757" y="12029"/>
                    <a:pt x="1592" y="12029"/>
                  </a:cubicBezTo>
                  <a:lnTo>
                    <a:pt x="510" y="12029"/>
                  </a:lnTo>
                  <a:lnTo>
                    <a:pt x="510" y="1592"/>
                  </a:lnTo>
                  <a:lnTo>
                    <a:pt x="4102" y="1592"/>
                  </a:lnTo>
                  <a:lnTo>
                    <a:pt x="4102" y="12065"/>
                  </a:lnTo>
                  <a:lnTo>
                    <a:pt x="2782" y="12065"/>
                  </a:lnTo>
                  <a:cubicBezTo>
                    <a:pt x="2780" y="12064"/>
                    <a:pt x="2778" y="12064"/>
                    <a:pt x="2776" y="12064"/>
                  </a:cubicBezTo>
                  <a:cubicBezTo>
                    <a:pt x="2649" y="12064"/>
                    <a:pt x="2538" y="12158"/>
                    <a:pt x="2519" y="12287"/>
                  </a:cubicBezTo>
                  <a:cubicBezTo>
                    <a:pt x="2500" y="12439"/>
                    <a:pt x="2619" y="12571"/>
                    <a:pt x="2771" y="12571"/>
                  </a:cubicBezTo>
                  <a:lnTo>
                    <a:pt x="17096" y="12571"/>
                  </a:lnTo>
                  <a:cubicBezTo>
                    <a:pt x="17237" y="12571"/>
                    <a:pt x="17351" y="12458"/>
                    <a:pt x="17351" y="12317"/>
                  </a:cubicBezTo>
                  <a:lnTo>
                    <a:pt x="17351" y="1337"/>
                  </a:lnTo>
                  <a:cubicBezTo>
                    <a:pt x="17351" y="1196"/>
                    <a:pt x="17237" y="1085"/>
                    <a:pt x="17096" y="1085"/>
                  </a:cubicBezTo>
                  <a:lnTo>
                    <a:pt x="14678" y="1085"/>
                  </a:lnTo>
                  <a:cubicBezTo>
                    <a:pt x="14676" y="1085"/>
                    <a:pt x="14674" y="1085"/>
                    <a:pt x="14672" y="1085"/>
                  </a:cubicBezTo>
                  <a:cubicBezTo>
                    <a:pt x="14545" y="1085"/>
                    <a:pt x="14436" y="1179"/>
                    <a:pt x="14418" y="1307"/>
                  </a:cubicBezTo>
                  <a:cubicBezTo>
                    <a:pt x="14399" y="1456"/>
                    <a:pt x="14515" y="1592"/>
                    <a:pt x="14670" y="1592"/>
                  </a:cubicBezTo>
                  <a:lnTo>
                    <a:pt x="16844" y="1592"/>
                  </a:lnTo>
                  <a:lnTo>
                    <a:pt x="16844" y="12029"/>
                  </a:lnTo>
                  <a:lnTo>
                    <a:pt x="4609" y="12029"/>
                  </a:lnTo>
                  <a:lnTo>
                    <a:pt x="4609" y="1592"/>
                  </a:lnTo>
                  <a:lnTo>
                    <a:pt x="13463" y="1592"/>
                  </a:lnTo>
                  <a:cubicBezTo>
                    <a:pt x="13465" y="1592"/>
                    <a:pt x="13467" y="1592"/>
                    <a:pt x="13469" y="1592"/>
                  </a:cubicBezTo>
                  <a:cubicBezTo>
                    <a:pt x="13596" y="1592"/>
                    <a:pt x="13705" y="1498"/>
                    <a:pt x="13724" y="1370"/>
                  </a:cubicBezTo>
                  <a:cubicBezTo>
                    <a:pt x="13743" y="1218"/>
                    <a:pt x="13626" y="1085"/>
                    <a:pt x="13471" y="1085"/>
                  </a:cubicBezTo>
                  <a:lnTo>
                    <a:pt x="3931" y="1085"/>
                  </a:lnTo>
                  <a:lnTo>
                    <a:pt x="3931" y="253"/>
                  </a:lnTo>
                  <a:cubicBezTo>
                    <a:pt x="3931" y="112"/>
                    <a:pt x="3817"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6520225" y="4391050"/>
              <a:ext cx="198275" cy="183950"/>
            </a:xfrm>
            <a:custGeom>
              <a:avLst/>
              <a:gdLst/>
              <a:ahLst/>
              <a:cxnLst/>
              <a:rect l="l" t="t" r="r" b="b"/>
              <a:pathLst>
                <a:path w="7931" h="7358" extrusionOk="0">
                  <a:moveTo>
                    <a:pt x="3993" y="1"/>
                  </a:moveTo>
                  <a:cubicBezTo>
                    <a:pt x="3671" y="1"/>
                    <a:pt x="3343" y="43"/>
                    <a:pt x="3015" y="133"/>
                  </a:cubicBezTo>
                  <a:cubicBezTo>
                    <a:pt x="2880" y="171"/>
                    <a:pt x="2801" y="309"/>
                    <a:pt x="2839" y="445"/>
                  </a:cubicBezTo>
                  <a:cubicBezTo>
                    <a:pt x="2871" y="558"/>
                    <a:pt x="2973" y="632"/>
                    <a:pt x="3086" y="632"/>
                  </a:cubicBezTo>
                  <a:cubicBezTo>
                    <a:pt x="3107" y="632"/>
                    <a:pt x="3129" y="629"/>
                    <a:pt x="3151" y="624"/>
                  </a:cubicBezTo>
                  <a:cubicBezTo>
                    <a:pt x="3432" y="546"/>
                    <a:pt x="3715" y="509"/>
                    <a:pt x="3994" y="509"/>
                  </a:cubicBezTo>
                  <a:cubicBezTo>
                    <a:pt x="5289" y="509"/>
                    <a:pt x="6494" y="1308"/>
                    <a:pt x="6963" y="2575"/>
                  </a:cubicBezTo>
                  <a:cubicBezTo>
                    <a:pt x="7535" y="4115"/>
                    <a:pt x="6833" y="5837"/>
                    <a:pt x="5347" y="6542"/>
                  </a:cubicBezTo>
                  <a:cubicBezTo>
                    <a:pt x="4910" y="6749"/>
                    <a:pt x="4447" y="6848"/>
                    <a:pt x="3991" y="6848"/>
                  </a:cubicBezTo>
                  <a:cubicBezTo>
                    <a:pt x="2898" y="6848"/>
                    <a:pt x="1841" y="6281"/>
                    <a:pt x="1256" y="5281"/>
                  </a:cubicBezTo>
                  <a:cubicBezTo>
                    <a:pt x="426" y="3860"/>
                    <a:pt x="817" y="2044"/>
                    <a:pt x="2159" y="1093"/>
                  </a:cubicBezTo>
                  <a:cubicBezTo>
                    <a:pt x="2273" y="1011"/>
                    <a:pt x="2300" y="854"/>
                    <a:pt x="2218" y="737"/>
                  </a:cubicBezTo>
                  <a:cubicBezTo>
                    <a:pt x="2169" y="668"/>
                    <a:pt x="2091" y="631"/>
                    <a:pt x="2012" y="631"/>
                  </a:cubicBezTo>
                  <a:cubicBezTo>
                    <a:pt x="1961" y="631"/>
                    <a:pt x="1910" y="646"/>
                    <a:pt x="1866" y="678"/>
                  </a:cubicBezTo>
                  <a:cubicBezTo>
                    <a:pt x="559" y="1605"/>
                    <a:pt x="1" y="3269"/>
                    <a:pt x="489" y="4793"/>
                  </a:cubicBezTo>
                  <a:cubicBezTo>
                    <a:pt x="974" y="6319"/>
                    <a:pt x="2389" y="7355"/>
                    <a:pt x="3991" y="7358"/>
                  </a:cubicBezTo>
                  <a:cubicBezTo>
                    <a:pt x="6217" y="7355"/>
                    <a:pt x="7931" y="5392"/>
                    <a:pt x="7635" y="3188"/>
                  </a:cubicBezTo>
                  <a:cubicBezTo>
                    <a:pt x="7382" y="1318"/>
                    <a:pt x="5782" y="1"/>
                    <a:pt x="3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6555400" y="4418425"/>
              <a:ext cx="134225" cy="129150"/>
            </a:xfrm>
            <a:custGeom>
              <a:avLst/>
              <a:gdLst/>
              <a:ahLst/>
              <a:cxnLst/>
              <a:rect l="l" t="t" r="r" b="b"/>
              <a:pathLst>
                <a:path w="5369" h="5166" extrusionOk="0">
                  <a:moveTo>
                    <a:pt x="2584" y="521"/>
                  </a:moveTo>
                  <a:cubicBezTo>
                    <a:pt x="3189" y="521"/>
                    <a:pt x="3764" y="786"/>
                    <a:pt x="4157" y="1247"/>
                  </a:cubicBezTo>
                  <a:lnTo>
                    <a:pt x="1012" y="1247"/>
                  </a:lnTo>
                  <a:cubicBezTo>
                    <a:pt x="1405" y="786"/>
                    <a:pt x="1980" y="521"/>
                    <a:pt x="2584" y="521"/>
                  </a:cubicBezTo>
                  <a:close/>
                  <a:moveTo>
                    <a:pt x="1533" y="1722"/>
                  </a:moveTo>
                  <a:cubicBezTo>
                    <a:pt x="1137" y="2215"/>
                    <a:pt x="1137" y="2920"/>
                    <a:pt x="1533" y="3416"/>
                  </a:cubicBezTo>
                  <a:lnTo>
                    <a:pt x="687" y="3416"/>
                  </a:lnTo>
                  <a:cubicBezTo>
                    <a:pt x="445" y="2877"/>
                    <a:pt x="445" y="2259"/>
                    <a:pt x="687" y="1722"/>
                  </a:cubicBezTo>
                  <a:close/>
                  <a:moveTo>
                    <a:pt x="4479" y="1722"/>
                  </a:moveTo>
                  <a:cubicBezTo>
                    <a:pt x="4599" y="1987"/>
                    <a:pt x="4661" y="2275"/>
                    <a:pt x="4661" y="2568"/>
                  </a:cubicBezTo>
                  <a:cubicBezTo>
                    <a:pt x="4661" y="2860"/>
                    <a:pt x="4599" y="3148"/>
                    <a:pt x="4479" y="3416"/>
                  </a:cubicBezTo>
                  <a:lnTo>
                    <a:pt x="3634" y="3416"/>
                  </a:lnTo>
                  <a:cubicBezTo>
                    <a:pt x="4029" y="2920"/>
                    <a:pt x="4029" y="2215"/>
                    <a:pt x="3634" y="1722"/>
                  </a:cubicBezTo>
                  <a:close/>
                  <a:moveTo>
                    <a:pt x="2584" y="1741"/>
                  </a:moveTo>
                  <a:cubicBezTo>
                    <a:pt x="3048" y="1743"/>
                    <a:pt x="3425" y="2118"/>
                    <a:pt x="3425" y="2584"/>
                  </a:cubicBezTo>
                  <a:cubicBezTo>
                    <a:pt x="3425" y="3090"/>
                    <a:pt x="3010" y="3426"/>
                    <a:pt x="2578" y="3426"/>
                  </a:cubicBezTo>
                  <a:cubicBezTo>
                    <a:pt x="2371" y="3426"/>
                    <a:pt x="2160" y="3349"/>
                    <a:pt x="1988" y="3178"/>
                  </a:cubicBezTo>
                  <a:cubicBezTo>
                    <a:pt x="1459" y="2649"/>
                    <a:pt x="1833" y="1741"/>
                    <a:pt x="2584" y="1741"/>
                  </a:cubicBezTo>
                  <a:close/>
                  <a:moveTo>
                    <a:pt x="4157" y="3923"/>
                  </a:moveTo>
                  <a:cubicBezTo>
                    <a:pt x="3764" y="4384"/>
                    <a:pt x="3189" y="4647"/>
                    <a:pt x="2584" y="4647"/>
                  </a:cubicBezTo>
                  <a:cubicBezTo>
                    <a:pt x="1980" y="4647"/>
                    <a:pt x="1405" y="4384"/>
                    <a:pt x="1012" y="3923"/>
                  </a:cubicBezTo>
                  <a:close/>
                  <a:moveTo>
                    <a:pt x="2584" y="0"/>
                  </a:moveTo>
                  <a:cubicBezTo>
                    <a:pt x="1158" y="3"/>
                    <a:pt x="4" y="1158"/>
                    <a:pt x="1" y="2584"/>
                  </a:cubicBezTo>
                  <a:cubicBezTo>
                    <a:pt x="1" y="3628"/>
                    <a:pt x="630" y="4568"/>
                    <a:pt x="1595" y="4970"/>
                  </a:cubicBezTo>
                  <a:cubicBezTo>
                    <a:pt x="1914" y="5101"/>
                    <a:pt x="2250" y="5166"/>
                    <a:pt x="2583" y="5166"/>
                  </a:cubicBezTo>
                  <a:cubicBezTo>
                    <a:pt x="3255" y="5166"/>
                    <a:pt x="3916" y="4903"/>
                    <a:pt x="4409" y="4408"/>
                  </a:cubicBezTo>
                  <a:cubicBezTo>
                    <a:pt x="5149" y="3671"/>
                    <a:pt x="5369" y="2559"/>
                    <a:pt x="4970" y="1594"/>
                  </a:cubicBezTo>
                  <a:cubicBezTo>
                    <a:pt x="4569" y="629"/>
                    <a:pt x="3628" y="0"/>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6698825" y="4367375"/>
              <a:ext cx="59325" cy="44975"/>
            </a:xfrm>
            <a:custGeom>
              <a:avLst/>
              <a:gdLst/>
              <a:ahLst/>
              <a:cxnLst/>
              <a:rect l="l" t="t" r="r" b="b"/>
              <a:pathLst>
                <a:path w="2373" h="1799" extrusionOk="0">
                  <a:moveTo>
                    <a:pt x="1781" y="510"/>
                  </a:moveTo>
                  <a:cubicBezTo>
                    <a:pt x="1827" y="510"/>
                    <a:pt x="1866" y="550"/>
                    <a:pt x="1866" y="597"/>
                  </a:cubicBezTo>
                  <a:lnTo>
                    <a:pt x="1866" y="1202"/>
                  </a:lnTo>
                  <a:cubicBezTo>
                    <a:pt x="1866" y="1248"/>
                    <a:pt x="1825" y="1289"/>
                    <a:pt x="1776" y="1289"/>
                  </a:cubicBezTo>
                  <a:lnTo>
                    <a:pt x="597" y="1289"/>
                  </a:lnTo>
                  <a:cubicBezTo>
                    <a:pt x="548" y="1289"/>
                    <a:pt x="507" y="1248"/>
                    <a:pt x="510" y="1202"/>
                  </a:cubicBezTo>
                  <a:lnTo>
                    <a:pt x="510" y="597"/>
                  </a:lnTo>
                  <a:cubicBezTo>
                    <a:pt x="510" y="548"/>
                    <a:pt x="548" y="511"/>
                    <a:pt x="597" y="511"/>
                  </a:cubicBezTo>
                  <a:lnTo>
                    <a:pt x="1776" y="511"/>
                  </a:lnTo>
                  <a:cubicBezTo>
                    <a:pt x="1778" y="510"/>
                    <a:pt x="1779" y="510"/>
                    <a:pt x="1781" y="510"/>
                  </a:cubicBezTo>
                  <a:close/>
                  <a:moveTo>
                    <a:pt x="597" y="1"/>
                  </a:moveTo>
                  <a:cubicBezTo>
                    <a:pt x="266" y="1"/>
                    <a:pt x="0" y="267"/>
                    <a:pt x="0" y="597"/>
                  </a:cubicBezTo>
                  <a:lnTo>
                    <a:pt x="0" y="1202"/>
                  </a:lnTo>
                  <a:cubicBezTo>
                    <a:pt x="0" y="1530"/>
                    <a:pt x="266" y="1798"/>
                    <a:pt x="597" y="1798"/>
                  </a:cubicBezTo>
                  <a:lnTo>
                    <a:pt x="1776" y="1798"/>
                  </a:lnTo>
                  <a:cubicBezTo>
                    <a:pt x="2107" y="1798"/>
                    <a:pt x="2372" y="1530"/>
                    <a:pt x="2372" y="1202"/>
                  </a:cubicBezTo>
                  <a:lnTo>
                    <a:pt x="2372" y="597"/>
                  </a:lnTo>
                  <a:cubicBezTo>
                    <a:pt x="2372" y="267"/>
                    <a:pt x="2107"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7"/>
            <p:cNvSpPr/>
            <p:nvPr/>
          </p:nvSpPr>
          <p:spPr>
            <a:xfrm>
              <a:off x="6479700" y="4367125"/>
              <a:ext cx="55950" cy="53800"/>
            </a:xfrm>
            <a:custGeom>
              <a:avLst/>
              <a:gdLst/>
              <a:ahLst/>
              <a:cxnLst/>
              <a:rect l="l" t="t" r="r" b="b"/>
              <a:pathLst>
                <a:path w="2238" h="2152" extrusionOk="0">
                  <a:moveTo>
                    <a:pt x="1157" y="505"/>
                  </a:moveTo>
                  <a:cubicBezTo>
                    <a:pt x="1449" y="505"/>
                    <a:pt x="1730" y="732"/>
                    <a:pt x="1730" y="1074"/>
                  </a:cubicBezTo>
                  <a:cubicBezTo>
                    <a:pt x="1727" y="1388"/>
                    <a:pt x="1475" y="1643"/>
                    <a:pt x="1161" y="1643"/>
                  </a:cubicBezTo>
                  <a:cubicBezTo>
                    <a:pt x="657" y="1643"/>
                    <a:pt x="402" y="1030"/>
                    <a:pt x="760" y="672"/>
                  </a:cubicBezTo>
                  <a:cubicBezTo>
                    <a:pt x="875" y="557"/>
                    <a:pt x="1017" y="505"/>
                    <a:pt x="1157" y="505"/>
                  </a:cubicBezTo>
                  <a:close/>
                  <a:moveTo>
                    <a:pt x="1161" y="0"/>
                  </a:moveTo>
                  <a:cubicBezTo>
                    <a:pt x="727" y="0"/>
                    <a:pt x="334" y="260"/>
                    <a:pt x="166" y="664"/>
                  </a:cubicBezTo>
                  <a:cubicBezTo>
                    <a:pt x="1" y="1065"/>
                    <a:pt x="93" y="1529"/>
                    <a:pt x="402" y="1835"/>
                  </a:cubicBezTo>
                  <a:cubicBezTo>
                    <a:pt x="606" y="2042"/>
                    <a:pt x="881" y="2151"/>
                    <a:pt x="1161" y="2151"/>
                  </a:cubicBezTo>
                  <a:cubicBezTo>
                    <a:pt x="1300" y="2151"/>
                    <a:pt x="1440" y="2124"/>
                    <a:pt x="1573" y="2069"/>
                  </a:cubicBezTo>
                  <a:cubicBezTo>
                    <a:pt x="1974" y="1903"/>
                    <a:pt x="2237" y="1510"/>
                    <a:pt x="2237" y="1074"/>
                  </a:cubicBezTo>
                  <a:cubicBezTo>
                    <a:pt x="2237" y="480"/>
                    <a:pt x="1755" y="0"/>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 name="Google Shape;1378;p47"/>
          <p:cNvSpPr/>
          <p:nvPr/>
        </p:nvSpPr>
        <p:spPr>
          <a:xfrm>
            <a:off x="1589550" y="13405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2354574" y="13405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3884551" y="13405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4649551" y="13404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 name="Google Shape;1382;p47"/>
          <p:cNvGrpSpPr/>
          <p:nvPr/>
        </p:nvGrpSpPr>
        <p:grpSpPr>
          <a:xfrm>
            <a:off x="1677573" y="1454416"/>
            <a:ext cx="433843" cy="382113"/>
            <a:chOff x="938775" y="1758925"/>
            <a:chExt cx="433800" cy="382075"/>
          </a:xfrm>
        </p:grpSpPr>
        <p:sp>
          <p:nvSpPr>
            <p:cNvPr id="1383" name="Google Shape;1383;p47"/>
            <p:cNvSpPr/>
            <p:nvPr/>
          </p:nvSpPr>
          <p:spPr>
            <a:xfrm>
              <a:off x="945550" y="1791925"/>
              <a:ext cx="205050" cy="27125"/>
            </a:xfrm>
            <a:custGeom>
              <a:avLst/>
              <a:gdLst/>
              <a:ahLst/>
              <a:cxnLst/>
              <a:rect l="l" t="t" r="r" b="b"/>
              <a:pathLst>
                <a:path w="8202" h="1085" extrusionOk="0">
                  <a:moveTo>
                    <a:pt x="1" y="1"/>
                  </a:moveTo>
                  <a:lnTo>
                    <a:pt x="1" y="1085"/>
                  </a:lnTo>
                  <a:lnTo>
                    <a:pt x="8202" y="1085"/>
                  </a:lnTo>
                  <a:lnTo>
                    <a:pt x="82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1004850" y="1764825"/>
              <a:ext cx="85575" cy="27125"/>
            </a:xfrm>
            <a:custGeom>
              <a:avLst/>
              <a:gdLst/>
              <a:ahLst/>
              <a:cxnLst/>
              <a:rect l="l" t="t" r="r" b="b"/>
              <a:pathLst>
                <a:path w="3423" h="1085" extrusionOk="0">
                  <a:moveTo>
                    <a:pt x="1" y="0"/>
                  </a:moveTo>
                  <a:lnTo>
                    <a:pt x="1" y="1085"/>
                  </a:lnTo>
                  <a:lnTo>
                    <a:pt x="3422" y="1085"/>
                  </a:lnTo>
                  <a:lnTo>
                    <a:pt x="34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1004850" y="2107075"/>
              <a:ext cx="85575" cy="27150"/>
            </a:xfrm>
            <a:custGeom>
              <a:avLst/>
              <a:gdLst/>
              <a:ahLst/>
              <a:cxnLst/>
              <a:rect l="l" t="t" r="r" b="b"/>
              <a:pathLst>
                <a:path w="3423" h="1086" extrusionOk="0">
                  <a:moveTo>
                    <a:pt x="1" y="1"/>
                  </a:moveTo>
                  <a:lnTo>
                    <a:pt x="1" y="1085"/>
                  </a:lnTo>
                  <a:lnTo>
                    <a:pt x="3422" y="1085"/>
                  </a:lnTo>
                  <a:lnTo>
                    <a:pt x="34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945550" y="2079975"/>
              <a:ext cx="205050" cy="27125"/>
            </a:xfrm>
            <a:custGeom>
              <a:avLst/>
              <a:gdLst/>
              <a:ahLst/>
              <a:cxnLst/>
              <a:rect l="l" t="t" r="r" b="b"/>
              <a:pathLst>
                <a:path w="8202" h="1085" extrusionOk="0">
                  <a:moveTo>
                    <a:pt x="1" y="0"/>
                  </a:moveTo>
                  <a:lnTo>
                    <a:pt x="1" y="1085"/>
                  </a:lnTo>
                  <a:lnTo>
                    <a:pt x="8202" y="1085"/>
                  </a:lnTo>
                  <a:lnTo>
                    <a:pt x="8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1128550" y="1791925"/>
              <a:ext cx="22050" cy="27125"/>
            </a:xfrm>
            <a:custGeom>
              <a:avLst/>
              <a:gdLst/>
              <a:ahLst/>
              <a:cxnLst/>
              <a:rect l="l" t="t" r="r" b="b"/>
              <a:pathLst>
                <a:path w="882" h="1085" extrusionOk="0">
                  <a:moveTo>
                    <a:pt x="0" y="1"/>
                  </a:moveTo>
                  <a:lnTo>
                    <a:pt x="0" y="1085"/>
                  </a:lnTo>
                  <a:lnTo>
                    <a:pt x="882" y="1085"/>
                  </a:lnTo>
                  <a:lnTo>
                    <a:pt x="8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1128550" y="2079975"/>
              <a:ext cx="22050" cy="27125"/>
            </a:xfrm>
            <a:custGeom>
              <a:avLst/>
              <a:gdLst/>
              <a:ahLst/>
              <a:cxnLst/>
              <a:rect l="l" t="t" r="r" b="b"/>
              <a:pathLst>
                <a:path w="882" h="1085" extrusionOk="0">
                  <a:moveTo>
                    <a:pt x="0" y="0"/>
                  </a:moveTo>
                  <a:lnTo>
                    <a:pt x="0" y="1085"/>
                  </a:lnTo>
                  <a:lnTo>
                    <a:pt x="882" y="1085"/>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954025" y="1819281"/>
              <a:ext cx="188100" cy="260075"/>
            </a:xfrm>
            <a:custGeom>
              <a:avLst/>
              <a:gdLst/>
              <a:ahLst/>
              <a:cxnLst/>
              <a:rect l="l" t="t" r="r" b="b"/>
              <a:pathLst>
                <a:path w="7524" h="10403" extrusionOk="0">
                  <a:moveTo>
                    <a:pt x="1" y="0"/>
                  </a:moveTo>
                  <a:lnTo>
                    <a:pt x="1" y="10402"/>
                  </a:lnTo>
                  <a:lnTo>
                    <a:pt x="7524" y="10402"/>
                  </a:lnTo>
                  <a:lnTo>
                    <a:pt x="75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1142100" y="1847025"/>
              <a:ext cx="224500" cy="205050"/>
            </a:xfrm>
            <a:custGeom>
              <a:avLst/>
              <a:gdLst/>
              <a:ahLst/>
              <a:cxnLst/>
              <a:rect l="l" t="t" r="r" b="b"/>
              <a:pathLst>
                <a:path w="8980" h="8202" extrusionOk="0">
                  <a:moveTo>
                    <a:pt x="1" y="1"/>
                  </a:moveTo>
                  <a:lnTo>
                    <a:pt x="1" y="8201"/>
                  </a:lnTo>
                  <a:lnTo>
                    <a:pt x="5317" y="8201"/>
                  </a:lnTo>
                  <a:cubicBezTo>
                    <a:pt x="5659" y="8199"/>
                    <a:pt x="5949" y="7949"/>
                    <a:pt x="5997" y="7610"/>
                  </a:cubicBezTo>
                  <a:lnTo>
                    <a:pt x="6171" y="6415"/>
                  </a:lnTo>
                  <a:cubicBezTo>
                    <a:pt x="6219" y="6080"/>
                    <a:pt x="6507" y="5829"/>
                    <a:pt x="6843" y="5829"/>
                  </a:cubicBezTo>
                  <a:cubicBezTo>
                    <a:pt x="6845" y="5829"/>
                    <a:pt x="6847" y="5829"/>
                    <a:pt x="6849" y="5829"/>
                  </a:cubicBezTo>
                  <a:lnTo>
                    <a:pt x="8296" y="5829"/>
                  </a:lnTo>
                  <a:cubicBezTo>
                    <a:pt x="8673" y="5827"/>
                    <a:pt x="8980" y="5520"/>
                    <a:pt x="8980" y="5143"/>
                  </a:cubicBezTo>
                  <a:lnTo>
                    <a:pt x="8980" y="684"/>
                  </a:lnTo>
                  <a:cubicBezTo>
                    <a:pt x="8980" y="307"/>
                    <a:pt x="8673" y="1"/>
                    <a:pt x="8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1142100" y="1847025"/>
              <a:ext cx="18675" cy="205050"/>
            </a:xfrm>
            <a:custGeom>
              <a:avLst/>
              <a:gdLst/>
              <a:ahLst/>
              <a:cxnLst/>
              <a:rect l="l" t="t" r="r" b="b"/>
              <a:pathLst>
                <a:path w="747" h="8202" extrusionOk="0">
                  <a:moveTo>
                    <a:pt x="1" y="1"/>
                  </a:moveTo>
                  <a:lnTo>
                    <a:pt x="1" y="8201"/>
                  </a:lnTo>
                  <a:lnTo>
                    <a:pt x="746" y="8201"/>
                  </a:lnTo>
                  <a:lnTo>
                    <a:pt x="7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1142100" y="1906325"/>
              <a:ext cx="95725" cy="87250"/>
            </a:xfrm>
            <a:custGeom>
              <a:avLst/>
              <a:gdLst/>
              <a:ahLst/>
              <a:cxnLst/>
              <a:rect l="l" t="t" r="r" b="b"/>
              <a:pathLst>
                <a:path w="3829" h="3490" extrusionOk="0">
                  <a:moveTo>
                    <a:pt x="1" y="1"/>
                  </a:moveTo>
                  <a:lnTo>
                    <a:pt x="1" y="3490"/>
                  </a:lnTo>
                  <a:lnTo>
                    <a:pt x="3829" y="3490"/>
                  </a:lnTo>
                  <a:lnTo>
                    <a:pt x="38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7"/>
            <p:cNvSpPr/>
            <p:nvPr/>
          </p:nvSpPr>
          <p:spPr>
            <a:xfrm>
              <a:off x="1142100" y="1906325"/>
              <a:ext cx="18675" cy="87250"/>
            </a:xfrm>
            <a:custGeom>
              <a:avLst/>
              <a:gdLst/>
              <a:ahLst/>
              <a:cxnLst/>
              <a:rect l="l" t="t" r="r" b="b"/>
              <a:pathLst>
                <a:path w="747" h="3490" extrusionOk="0">
                  <a:moveTo>
                    <a:pt x="1" y="1"/>
                  </a:moveTo>
                  <a:lnTo>
                    <a:pt x="1" y="3490"/>
                  </a:lnTo>
                  <a:lnTo>
                    <a:pt x="746" y="3490"/>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7"/>
            <p:cNvSpPr/>
            <p:nvPr/>
          </p:nvSpPr>
          <p:spPr>
            <a:xfrm>
              <a:off x="1270000" y="1906325"/>
              <a:ext cx="95800" cy="87250"/>
            </a:xfrm>
            <a:custGeom>
              <a:avLst/>
              <a:gdLst/>
              <a:ahLst/>
              <a:cxnLst/>
              <a:rect l="l" t="t" r="r" b="b"/>
              <a:pathLst>
                <a:path w="3832" h="3490" extrusionOk="0">
                  <a:moveTo>
                    <a:pt x="0" y="1"/>
                  </a:moveTo>
                  <a:lnTo>
                    <a:pt x="0" y="3490"/>
                  </a:lnTo>
                  <a:lnTo>
                    <a:pt x="3145" y="3490"/>
                  </a:lnTo>
                  <a:cubicBezTo>
                    <a:pt x="3522" y="3490"/>
                    <a:pt x="3828" y="3183"/>
                    <a:pt x="3831" y="2807"/>
                  </a:cubicBez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7"/>
            <p:cNvSpPr/>
            <p:nvPr/>
          </p:nvSpPr>
          <p:spPr>
            <a:xfrm>
              <a:off x="1121775" y="1819925"/>
              <a:ext cx="20350" cy="260075"/>
            </a:xfrm>
            <a:custGeom>
              <a:avLst/>
              <a:gdLst/>
              <a:ahLst/>
              <a:cxnLst/>
              <a:rect l="l" t="t" r="r" b="b"/>
              <a:pathLst>
                <a:path w="814" h="10403" extrusionOk="0">
                  <a:moveTo>
                    <a:pt x="0" y="0"/>
                  </a:moveTo>
                  <a:lnTo>
                    <a:pt x="0" y="10402"/>
                  </a:lnTo>
                  <a:lnTo>
                    <a:pt x="814" y="10402"/>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7"/>
            <p:cNvSpPr/>
            <p:nvPr/>
          </p:nvSpPr>
          <p:spPr>
            <a:xfrm>
              <a:off x="1036175" y="1847025"/>
              <a:ext cx="78850" cy="205050"/>
            </a:xfrm>
            <a:custGeom>
              <a:avLst/>
              <a:gdLst/>
              <a:ahLst/>
              <a:cxnLst/>
              <a:rect l="l" t="t" r="r" b="b"/>
              <a:pathLst>
                <a:path w="3154" h="8202" extrusionOk="0">
                  <a:moveTo>
                    <a:pt x="0" y="1"/>
                  </a:moveTo>
                  <a:lnTo>
                    <a:pt x="0" y="8201"/>
                  </a:lnTo>
                  <a:lnTo>
                    <a:pt x="3153" y="8201"/>
                  </a:lnTo>
                  <a:lnTo>
                    <a:pt x="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7"/>
            <p:cNvSpPr/>
            <p:nvPr/>
          </p:nvSpPr>
          <p:spPr>
            <a:xfrm>
              <a:off x="981125" y="1847025"/>
              <a:ext cx="27150" cy="205050"/>
            </a:xfrm>
            <a:custGeom>
              <a:avLst/>
              <a:gdLst/>
              <a:ahLst/>
              <a:cxnLst/>
              <a:rect l="l" t="t" r="r" b="b"/>
              <a:pathLst>
                <a:path w="1086" h="8202" extrusionOk="0">
                  <a:moveTo>
                    <a:pt x="1" y="1"/>
                  </a:moveTo>
                  <a:lnTo>
                    <a:pt x="1" y="8201"/>
                  </a:lnTo>
                  <a:lnTo>
                    <a:pt x="1085" y="8201"/>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a:off x="938775" y="1758925"/>
              <a:ext cx="433800" cy="382075"/>
            </a:xfrm>
            <a:custGeom>
              <a:avLst/>
              <a:gdLst/>
              <a:ahLst/>
              <a:cxnLst/>
              <a:rect l="l" t="t" r="r" b="b"/>
              <a:pathLst>
                <a:path w="17352" h="15283" extrusionOk="0">
                  <a:moveTo>
                    <a:pt x="5829" y="507"/>
                  </a:moveTo>
                  <a:lnTo>
                    <a:pt x="5829" y="1085"/>
                  </a:lnTo>
                  <a:lnTo>
                    <a:pt x="2915" y="1085"/>
                  </a:lnTo>
                  <a:lnTo>
                    <a:pt x="2915" y="507"/>
                  </a:lnTo>
                  <a:close/>
                  <a:moveTo>
                    <a:pt x="11690" y="6133"/>
                  </a:moveTo>
                  <a:lnTo>
                    <a:pt x="11690" y="9115"/>
                  </a:lnTo>
                  <a:lnTo>
                    <a:pt x="8369" y="9115"/>
                  </a:lnTo>
                  <a:lnTo>
                    <a:pt x="8369" y="6133"/>
                  </a:lnTo>
                  <a:close/>
                  <a:moveTo>
                    <a:pt x="16841" y="6133"/>
                  </a:moveTo>
                  <a:lnTo>
                    <a:pt x="16841" y="8684"/>
                  </a:lnTo>
                  <a:cubicBezTo>
                    <a:pt x="16841" y="8922"/>
                    <a:pt x="16649" y="9115"/>
                    <a:pt x="16413" y="9115"/>
                  </a:cubicBezTo>
                  <a:lnTo>
                    <a:pt x="14952" y="9115"/>
                  </a:lnTo>
                  <a:cubicBezTo>
                    <a:pt x="14949" y="9126"/>
                    <a:pt x="14949" y="9136"/>
                    <a:pt x="14952" y="9150"/>
                  </a:cubicBezTo>
                  <a:lnTo>
                    <a:pt x="13520" y="9150"/>
                  </a:lnTo>
                  <a:lnTo>
                    <a:pt x="13520" y="6133"/>
                  </a:lnTo>
                  <a:close/>
                  <a:moveTo>
                    <a:pt x="8201" y="1592"/>
                  </a:moveTo>
                  <a:lnTo>
                    <a:pt x="8201" y="2169"/>
                  </a:lnTo>
                  <a:lnTo>
                    <a:pt x="3029" y="2169"/>
                  </a:lnTo>
                  <a:cubicBezTo>
                    <a:pt x="3027" y="2169"/>
                    <a:pt x="3025" y="2169"/>
                    <a:pt x="3023" y="2169"/>
                  </a:cubicBezTo>
                  <a:cubicBezTo>
                    <a:pt x="2895" y="2169"/>
                    <a:pt x="2785" y="2263"/>
                    <a:pt x="2766" y="2391"/>
                  </a:cubicBezTo>
                  <a:cubicBezTo>
                    <a:pt x="2747" y="2540"/>
                    <a:pt x="2866" y="2676"/>
                    <a:pt x="3018" y="2676"/>
                  </a:cubicBezTo>
                  <a:lnTo>
                    <a:pt x="7863" y="2676"/>
                  </a:lnTo>
                  <a:lnTo>
                    <a:pt x="7863" y="12571"/>
                  </a:lnTo>
                  <a:lnTo>
                    <a:pt x="846" y="12571"/>
                  </a:lnTo>
                  <a:lnTo>
                    <a:pt x="846" y="2676"/>
                  </a:lnTo>
                  <a:lnTo>
                    <a:pt x="1831" y="2676"/>
                  </a:lnTo>
                  <a:cubicBezTo>
                    <a:pt x="1832" y="2676"/>
                    <a:pt x="1834" y="2676"/>
                    <a:pt x="1836" y="2676"/>
                  </a:cubicBezTo>
                  <a:cubicBezTo>
                    <a:pt x="1964" y="2676"/>
                    <a:pt x="2075" y="2582"/>
                    <a:pt x="2093" y="2454"/>
                  </a:cubicBezTo>
                  <a:cubicBezTo>
                    <a:pt x="2112" y="2302"/>
                    <a:pt x="1993" y="2169"/>
                    <a:pt x="1841" y="2169"/>
                  </a:cubicBezTo>
                  <a:lnTo>
                    <a:pt x="508" y="2169"/>
                  </a:lnTo>
                  <a:lnTo>
                    <a:pt x="508" y="1592"/>
                  </a:lnTo>
                  <a:close/>
                  <a:moveTo>
                    <a:pt x="5829" y="14198"/>
                  </a:moveTo>
                  <a:lnTo>
                    <a:pt x="5829" y="14775"/>
                  </a:lnTo>
                  <a:lnTo>
                    <a:pt x="2915" y="14775"/>
                  </a:lnTo>
                  <a:lnTo>
                    <a:pt x="2915" y="14198"/>
                  </a:lnTo>
                  <a:close/>
                  <a:moveTo>
                    <a:pt x="2660" y="0"/>
                  </a:moveTo>
                  <a:cubicBezTo>
                    <a:pt x="2519" y="0"/>
                    <a:pt x="2405" y="111"/>
                    <a:pt x="2405" y="252"/>
                  </a:cubicBezTo>
                  <a:lnTo>
                    <a:pt x="2405" y="1085"/>
                  </a:lnTo>
                  <a:lnTo>
                    <a:pt x="253" y="1085"/>
                  </a:lnTo>
                  <a:cubicBezTo>
                    <a:pt x="112" y="1085"/>
                    <a:pt x="1" y="1196"/>
                    <a:pt x="1" y="1337"/>
                  </a:cubicBezTo>
                  <a:lnTo>
                    <a:pt x="1" y="2421"/>
                  </a:lnTo>
                  <a:cubicBezTo>
                    <a:pt x="1" y="2562"/>
                    <a:pt x="112" y="2676"/>
                    <a:pt x="253" y="2676"/>
                  </a:cubicBezTo>
                  <a:lnTo>
                    <a:pt x="339" y="2676"/>
                  </a:lnTo>
                  <a:lnTo>
                    <a:pt x="339" y="12571"/>
                  </a:lnTo>
                  <a:lnTo>
                    <a:pt x="253" y="12571"/>
                  </a:lnTo>
                  <a:cubicBezTo>
                    <a:pt x="112" y="12571"/>
                    <a:pt x="1" y="12685"/>
                    <a:pt x="1" y="12826"/>
                  </a:cubicBezTo>
                  <a:lnTo>
                    <a:pt x="1" y="13943"/>
                  </a:lnTo>
                  <a:cubicBezTo>
                    <a:pt x="1" y="14084"/>
                    <a:pt x="112" y="14198"/>
                    <a:pt x="253" y="14198"/>
                  </a:cubicBezTo>
                  <a:lnTo>
                    <a:pt x="2405" y="14198"/>
                  </a:lnTo>
                  <a:lnTo>
                    <a:pt x="2405" y="15027"/>
                  </a:lnTo>
                  <a:cubicBezTo>
                    <a:pt x="2405" y="15168"/>
                    <a:pt x="2519" y="15282"/>
                    <a:pt x="2660" y="15282"/>
                  </a:cubicBezTo>
                  <a:lnTo>
                    <a:pt x="6081" y="15282"/>
                  </a:lnTo>
                  <a:cubicBezTo>
                    <a:pt x="6222" y="15282"/>
                    <a:pt x="6336" y="15168"/>
                    <a:pt x="6336" y="15027"/>
                  </a:cubicBezTo>
                  <a:lnTo>
                    <a:pt x="6336" y="14165"/>
                  </a:lnTo>
                  <a:lnTo>
                    <a:pt x="6529" y="14165"/>
                  </a:lnTo>
                  <a:cubicBezTo>
                    <a:pt x="6651" y="14165"/>
                    <a:pt x="6756" y="14084"/>
                    <a:pt x="6786" y="13965"/>
                  </a:cubicBezTo>
                  <a:cubicBezTo>
                    <a:pt x="6819" y="13805"/>
                    <a:pt x="6700" y="13656"/>
                    <a:pt x="6537" y="13656"/>
                  </a:cubicBezTo>
                  <a:lnTo>
                    <a:pt x="508" y="13656"/>
                  </a:lnTo>
                  <a:lnTo>
                    <a:pt x="508" y="13081"/>
                  </a:lnTo>
                  <a:lnTo>
                    <a:pt x="597" y="13113"/>
                  </a:lnTo>
                  <a:lnTo>
                    <a:pt x="8201" y="13113"/>
                  </a:lnTo>
                  <a:lnTo>
                    <a:pt x="8201" y="13656"/>
                  </a:lnTo>
                  <a:lnTo>
                    <a:pt x="7711" y="13656"/>
                  </a:lnTo>
                  <a:cubicBezTo>
                    <a:pt x="7709" y="13656"/>
                    <a:pt x="7707" y="13656"/>
                    <a:pt x="7705" y="13656"/>
                  </a:cubicBezTo>
                  <a:cubicBezTo>
                    <a:pt x="7577" y="13656"/>
                    <a:pt x="7469" y="13750"/>
                    <a:pt x="7448" y="13878"/>
                  </a:cubicBezTo>
                  <a:cubicBezTo>
                    <a:pt x="7429" y="14030"/>
                    <a:pt x="7548" y="14163"/>
                    <a:pt x="7703" y="14165"/>
                  </a:cubicBezTo>
                  <a:lnTo>
                    <a:pt x="8454" y="14165"/>
                  </a:lnTo>
                  <a:cubicBezTo>
                    <a:pt x="8595" y="14165"/>
                    <a:pt x="8708" y="14051"/>
                    <a:pt x="8708" y="13910"/>
                  </a:cubicBezTo>
                  <a:lnTo>
                    <a:pt x="8708" y="12826"/>
                  </a:lnTo>
                  <a:cubicBezTo>
                    <a:pt x="8708" y="12685"/>
                    <a:pt x="8595" y="12571"/>
                    <a:pt x="8454" y="12571"/>
                  </a:cubicBezTo>
                  <a:lnTo>
                    <a:pt x="8369" y="12571"/>
                  </a:lnTo>
                  <a:lnTo>
                    <a:pt x="8369" y="11996"/>
                  </a:lnTo>
                  <a:lnTo>
                    <a:pt x="13420" y="11996"/>
                  </a:lnTo>
                  <a:cubicBezTo>
                    <a:pt x="13886" y="11994"/>
                    <a:pt x="14282" y="11649"/>
                    <a:pt x="14350" y="11189"/>
                  </a:cubicBezTo>
                  <a:lnTo>
                    <a:pt x="14521" y="9993"/>
                  </a:lnTo>
                  <a:cubicBezTo>
                    <a:pt x="14553" y="9782"/>
                    <a:pt x="14735" y="9624"/>
                    <a:pt x="14949" y="9624"/>
                  </a:cubicBezTo>
                  <a:lnTo>
                    <a:pt x="16413" y="9624"/>
                  </a:lnTo>
                  <a:cubicBezTo>
                    <a:pt x="16931" y="9622"/>
                    <a:pt x="17351" y="9201"/>
                    <a:pt x="17351" y="8684"/>
                  </a:cubicBezTo>
                  <a:lnTo>
                    <a:pt x="17351" y="4191"/>
                  </a:lnTo>
                  <a:cubicBezTo>
                    <a:pt x="17351" y="3674"/>
                    <a:pt x="16931" y="3253"/>
                    <a:pt x="16413" y="3253"/>
                  </a:cubicBezTo>
                  <a:lnTo>
                    <a:pt x="12740" y="3253"/>
                  </a:lnTo>
                  <a:cubicBezTo>
                    <a:pt x="12738" y="3253"/>
                    <a:pt x="12736" y="3253"/>
                    <a:pt x="12734" y="3253"/>
                  </a:cubicBezTo>
                  <a:cubicBezTo>
                    <a:pt x="12604" y="3253"/>
                    <a:pt x="12495" y="3347"/>
                    <a:pt x="12477" y="3476"/>
                  </a:cubicBezTo>
                  <a:cubicBezTo>
                    <a:pt x="12458" y="3625"/>
                    <a:pt x="12577" y="3760"/>
                    <a:pt x="12729" y="3760"/>
                  </a:cubicBezTo>
                  <a:lnTo>
                    <a:pt x="16410" y="3760"/>
                  </a:lnTo>
                  <a:cubicBezTo>
                    <a:pt x="16649" y="3760"/>
                    <a:pt x="16841" y="3953"/>
                    <a:pt x="16841" y="4191"/>
                  </a:cubicBezTo>
                  <a:lnTo>
                    <a:pt x="16841" y="5626"/>
                  </a:lnTo>
                  <a:lnTo>
                    <a:pt x="13266" y="5626"/>
                  </a:lnTo>
                  <a:cubicBezTo>
                    <a:pt x="13125" y="5626"/>
                    <a:pt x="13013" y="5737"/>
                    <a:pt x="13013" y="5878"/>
                  </a:cubicBezTo>
                  <a:lnTo>
                    <a:pt x="13013" y="9370"/>
                  </a:lnTo>
                  <a:cubicBezTo>
                    <a:pt x="13013" y="9510"/>
                    <a:pt x="13125" y="9624"/>
                    <a:pt x="13266" y="9624"/>
                  </a:cubicBezTo>
                  <a:lnTo>
                    <a:pt x="14125" y="9624"/>
                  </a:lnTo>
                  <a:cubicBezTo>
                    <a:pt x="14076" y="9717"/>
                    <a:pt x="14044" y="9817"/>
                    <a:pt x="14030" y="9920"/>
                  </a:cubicBezTo>
                  <a:lnTo>
                    <a:pt x="13857" y="11115"/>
                  </a:lnTo>
                  <a:cubicBezTo>
                    <a:pt x="13824" y="11330"/>
                    <a:pt x="13642" y="11487"/>
                    <a:pt x="13428" y="11487"/>
                  </a:cubicBezTo>
                  <a:lnTo>
                    <a:pt x="8369" y="11487"/>
                  </a:lnTo>
                  <a:lnTo>
                    <a:pt x="8369" y="10885"/>
                  </a:lnTo>
                  <a:cubicBezTo>
                    <a:pt x="8641" y="10828"/>
                    <a:pt x="8641" y="10443"/>
                    <a:pt x="8369" y="10386"/>
                  </a:cubicBezTo>
                  <a:lnTo>
                    <a:pt x="8369" y="9624"/>
                  </a:lnTo>
                  <a:lnTo>
                    <a:pt x="11945" y="9624"/>
                  </a:lnTo>
                  <a:cubicBezTo>
                    <a:pt x="12086" y="9624"/>
                    <a:pt x="12200" y="9510"/>
                    <a:pt x="12200" y="9370"/>
                  </a:cubicBezTo>
                  <a:lnTo>
                    <a:pt x="12200" y="5878"/>
                  </a:lnTo>
                  <a:cubicBezTo>
                    <a:pt x="12200" y="5737"/>
                    <a:pt x="12086" y="5626"/>
                    <a:pt x="11945" y="5626"/>
                  </a:cubicBezTo>
                  <a:lnTo>
                    <a:pt x="8369" y="5626"/>
                  </a:lnTo>
                  <a:lnTo>
                    <a:pt x="8369" y="4850"/>
                  </a:lnTo>
                  <a:cubicBezTo>
                    <a:pt x="8641" y="4796"/>
                    <a:pt x="8641" y="4408"/>
                    <a:pt x="8369" y="4354"/>
                  </a:cubicBezTo>
                  <a:lnTo>
                    <a:pt x="8369" y="3760"/>
                  </a:lnTo>
                  <a:lnTo>
                    <a:pt x="11520" y="3760"/>
                  </a:lnTo>
                  <a:cubicBezTo>
                    <a:pt x="11522" y="3760"/>
                    <a:pt x="11523" y="3760"/>
                    <a:pt x="11525" y="3760"/>
                  </a:cubicBezTo>
                  <a:cubicBezTo>
                    <a:pt x="11653" y="3760"/>
                    <a:pt x="11761" y="3666"/>
                    <a:pt x="11780" y="3538"/>
                  </a:cubicBezTo>
                  <a:cubicBezTo>
                    <a:pt x="11799" y="3386"/>
                    <a:pt x="11680" y="3253"/>
                    <a:pt x="11528" y="3253"/>
                  </a:cubicBezTo>
                  <a:lnTo>
                    <a:pt x="8369" y="3253"/>
                  </a:lnTo>
                  <a:lnTo>
                    <a:pt x="8369" y="2676"/>
                  </a:lnTo>
                  <a:lnTo>
                    <a:pt x="8454" y="2676"/>
                  </a:lnTo>
                  <a:cubicBezTo>
                    <a:pt x="8595" y="2676"/>
                    <a:pt x="8708" y="2562"/>
                    <a:pt x="8708" y="2421"/>
                  </a:cubicBezTo>
                  <a:lnTo>
                    <a:pt x="8708" y="1337"/>
                  </a:lnTo>
                  <a:cubicBezTo>
                    <a:pt x="8708" y="1196"/>
                    <a:pt x="8595" y="1085"/>
                    <a:pt x="8454" y="1085"/>
                  </a:cubicBezTo>
                  <a:lnTo>
                    <a:pt x="6336" y="1085"/>
                  </a:lnTo>
                  <a:lnTo>
                    <a:pt x="6336" y="252"/>
                  </a:lnTo>
                  <a:cubicBezTo>
                    <a:pt x="6336" y="111"/>
                    <a:pt x="6222" y="0"/>
                    <a:pt x="6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7"/>
            <p:cNvSpPr/>
            <p:nvPr/>
          </p:nvSpPr>
          <p:spPr>
            <a:xfrm>
              <a:off x="1253600" y="2018150"/>
              <a:ext cx="18650" cy="12700"/>
            </a:xfrm>
            <a:custGeom>
              <a:avLst/>
              <a:gdLst/>
              <a:ahLst/>
              <a:cxnLst/>
              <a:rect l="l" t="t" r="r" b="b"/>
              <a:pathLst>
                <a:path w="746" h="508" extrusionOk="0">
                  <a:moveTo>
                    <a:pt x="274" y="1"/>
                  </a:moveTo>
                  <a:cubicBezTo>
                    <a:pt x="146" y="1"/>
                    <a:pt x="38" y="95"/>
                    <a:pt x="17" y="223"/>
                  </a:cubicBezTo>
                  <a:cubicBezTo>
                    <a:pt x="0" y="375"/>
                    <a:pt x="117" y="508"/>
                    <a:pt x="271" y="508"/>
                  </a:cubicBezTo>
                  <a:lnTo>
                    <a:pt x="464" y="508"/>
                  </a:lnTo>
                  <a:cubicBezTo>
                    <a:pt x="466" y="508"/>
                    <a:pt x="467" y="508"/>
                    <a:pt x="469" y="508"/>
                  </a:cubicBezTo>
                  <a:cubicBezTo>
                    <a:pt x="597" y="508"/>
                    <a:pt x="708" y="414"/>
                    <a:pt x="727" y="286"/>
                  </a:cubicBezTo>
                  <a:cubicBezTo>
                    <a:pt x="746" y="134"/>
                    <a:pt x="627" y="1"/>
                    <a:pt x="475" y="1"/>
                  </a:cubicBezTo>
                  <a:lnTo>
                    <a:pt x="280" y="1"/>
                  </a:lnTo>
                  <a:cubicBezTo>
                    <a:pt x="278" y="1"/>
                    <a:pt x="276" y="1"/>
                    <a:pt x="2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7"/>
            <p:cNvSpPr/>
            <p:nvPr/>
          </p:nvSpPr>
          <p:spPr>
            <a:xfrm>
              <a:off x="1211975" y="2018150"/>
              <a:ext cx="24975" cy="12700"/>
            </a:xfrm>
            <a:custGeom>
              <a:avLst/>
              <a:gdLst/>
              <a:ahLst/>
              <a:cxnLst/>
              <a:rect l="l" t="t" r="r" b="b"/>
              <a:pathLst>
                <a:path w="999" h="508" extrusionOk="0">
                  <a:moveTo>
                    <a:pt x="275" y="1"/>
                  </a:moveTo>
                  <a:cubicBezTo>
                    <a:pt x="120" y="1"/>
                    <a:pt x="1" y="134"/>
                    <a:pt x="20" y="286"/>
                  </a:cubicBezTo>
                  <a:cubicBezTo>
                    <a:pt x="41" y="414"/>
                    <a:pt x="149" y="508"/>
                    <a:pt x="277" y="508"/>
                  </a:cubicBezTo>
                  <a:cubicBezTo>
                    <a:pt x="279" y="508"/>
                    <a:pt x="281" y="508"/>
                    <a:pt x="283" y="508"/>
                  </a:cubicBezTo>
                  <a:lnTo>
                    <a:pt x="716" y="508"/>
                  </a:lnTo>
                  <a:cubicBezTo>
                    <a:pt x="718" y="508"/>
                    <a:pt x="720" y="508"/>
                    <a:pt x="722" y="508"/>
                  </a:cubicBezTo>
                  <a:cubicBezTo>
                    <a:pt x="850" y="508"/>
                    <a:pt x="961" y="414"/>
                    <a:pt x="979" y="286"/>
                  </a:cubicBezTo>
                  <a:cubicBezTo>
                    <a:pt x="998" y="134"/>
                    <a:pt x="879" y="1"/>
                    <a:pt x="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1170425" y="2018150"/>
              <a:ext cx="24975" cy="12700"/>
            </a:xfrm>
            <a:custGeom>
              <a:avLst/>
              <a:gdLst/>
              <a:ahLst/>
              <a:cxnLst/>
              <a:rect l="l" t="t" r="r" b="b"/>
              <a:pathLst>
                <a:path w="999" h="508" extrusionOk="0">
                  <a:moveTo>
                    <a:pt x="272" y="1"/>
                  </a:moveTo>
                  <a:cubicBezTo>
                    <a:pt x="120" y="1"/>
                    <a:pt x="1" y="134"/>
                    <a:pt x="20" y="286"/>
                  </a:cubicBezTo>
                  <a:cubicBezTo>
                    <a:pt x="39" y="414"/>
                    <a:pt x="149" y="508"/>
                    <a:pt x="277" y="508"/>
                  </a:cubicBezTo>
                  <a:cubicBezTo>
                    <a:pt x="279" y="508"/>
                    <a:pt x="281" y="508"/>
                    <a:pt x="283" y="508"/>
                  </a:cubicBezTo>
                  <a:lnTo>
                    <a:pt x="717" y="508"/>
                  </a:lnTo>
                  <a:cubicBezTo>
                    <a:pt x="718" y="508"/>
                    <a:pt x="720" y="508"/>
                    <a:pt x="722" y="508"/>
                  </a:cubicBezTo>
                  <a:cubicBezTo>
                    <a:pt x="850" y="508"/>
                    <a:pt x="961" y="414"/>
                    <a:pt x="980" y="286"/>
                  </a:cubicBezTo>
                  <a:cubicBezTo>
                    <a:pt x="998" y="134"/>
                    <a:pt x="879" y="1"/>
                    <a:pt x="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1168950" y="1868175"/>
              <a:ext cx="24350" cy="12775"/>
            </a:xfrm>
            <a:custGeom>
              <a:avLst/>
              <a:gdLst/>
              <a:ahLst/>
              <a:cxnLst/>
              <a:rect l="l" t="t" r="r" b="b"/>
              <a:pathLst>
                <a:path w="974" h="511" extrusionOk="0">
                  <a:moveTo>
                    <a:pt x="271" y="0"/>
                  </a:moveTo>
                  <a:cubicBezTo>
                    <a:pt x="119" y="0"/>
                    <a:pt x="0" y="136"/>
                    <a:pt x="19" y="288"/>
                  </a:cubicBezTo>
                  <a:cubicBezTo>
                    <a:pt x="38" y="415"/>
                    <a:pt x="149" y="510"/>
                    <a:pt x="282" y="510"/>
                  </a:cubicBezTo>
                  <a:lnTo>
                    <a:pt x="692" y="510"/>
                  </a:lnTo>
                  <a:cubicBezTo>
                    <a:pt x="822" y="510"/>
                    <a:pt x="936" y="415"/>
                    <a:pt x="954" y="288"/>
                  </a:cubicBezTo>
                  <a:cubicBezTo>
                    <a:pt x="973" y="136"/>
                    <a:pt x="854" y="0"/>
                    <a:pt x="7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7"/>
            <p:cNvSpPr/>
            <p:nvPr/>
          </p:nvSpPr>
          <p:spPr>
            <a:xfrm>
              <a:off x="1247975" y="1868175"/>
              <a:ext cx="24350" cy="12775"/>
            </a:xfrm>
            <a:custGeom>
              <a:avLst/>
              <a:gdLst/>
              <a:ahLst/>
              <a:cxnLst/>
              <a:rect l="l" t="t" r="r" b="b"/>
              <a:pathLst>
                <a:path w="974" h="511" extrusionOk="0">
                  <a:moveTo>
                    <a:pt x="277" y="0"/>
                  </a:moveTo>
                  <a:cubicBezTo>
                    <a:pt x="146" y="0"/>
                    <a:pt x="38" y="94"/>
                    <a:pt x="19" y="223"/>
                  </a:cubicBezTo>
                  <a:cubicBezTo>
                    <a:pt x="0" y="375"/>
                    <a:pt x="120" y="507"/>
                    <a:pt x="271" y="510"/>
                  </a:cubicBezTo>
                  <a:lnTo>
                    <a:pt x="692" y="510"/>
                  </a:lnTo>
                  <a:cubicBezTo>
                    <a:pt x="824" y="510"/>
                    <a:pt x="936" y="415"/>
                    <a:pt x="955" y="288"/>
                  </a:cubicBezTo>
                  <a:cubicBezTo>
                    <a:pt x="974" y="136"/>
                    <a:pt x="854" y="0"/>
                    <a:pt x="702" y="0"/>
                  </a:cubicBezTo>
                  <a:lnTo>
                    <a:pt x="282" y="0"/>
                  </a:lnTo>
                  <a:cubicBezTo>
                    <a:pt x="280" y="0"/>
                    <a:pt x="278"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1287425" y="1868175"/>
              <a:ext cx="24350" cy="12775"/>
            </a:xfrm>
            <a:custGeom>
              <a:avLst/>
              <a:gdLst/>
              <a:ahLst/>
              <a:cxnLst/>
              <a:rect l="l" t="t" r="r" b="b"/>
              <a:pathLst>
                <a:path w="974" h="511" extrusionOk="0">
                  <a:moveTo>
                    <a:pt x="277" y="0"/>
                  </a:moveTo>
                  <a:cubicBezTo>
                    <a:pt x="149" y="0"/>
                    <a:pt x="38" y="94"/>
                    <a:pt x="19" y="223"/>
                  </a:cubicBezTo>
                  <a:cubicBezTo>
                    <a:pt x="0" y="375"/>
                    <a:pt x="119" y="507"/>
                    <a:pt x="271" y="510"/>
                  </a:cubicBezTo>
                  <a:lnTo>
                    <a:pt x="702" y="510"/>
                  </a:lnTo>
                  <a:cubicBezTo>
                    <a:pt x="854" y="507"/>
                    <a:pt x="973" y="375"/>
                    <a:pt x="954" y="223"/>
                  </a:cubicBezTo>
                  <a:cubicBezTo>
                    <a:pt x="936" y="94"/>
                    <a:pt x="827" y="0"/>
                    <a:pt x="700" y="0"/>
                  </a:cubicBezTo>
                  <a:cubicBezTo>
                    <a:pt x="698" y="0"/>
                    <a:pt x="696" y="0"/>
                    <a:pt x="694" y="0"/>
                  </a:cubicBezTo>
                  <a:lnTo>
                    <a:pt x="282" y="0"/>
                  </a:lnTo>
                  <a:cubicBezTo>
                    <a:pt x="280" y="0"/>
                    <a:pt x="278"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7"/>
            <p:cNvSpPr/>
            <p:nvPr/>
          </p:nvSpPr>
          <p:spPr>
            <a:xfrm>
              <a:off x="1208450" y="1868175"/>
              <a:ext cx="24350" cy="12775"/>
            </a:xfrm>
            <a:custGeom>
              <a:avLst/>
              <a:gdLst/>
              <a:ahLst/>
              <a:cxnLst/>
              <a:rect l="l" t="t" r="r" b="b"/>
              <a:pathLst>
                <a:path w="974" h="511" extrusionOk="0">
                  <a:moveTo>
                    <a:pt x="275" y="0"/>
                  </a:moveTo>
                  <a:cubicBezTo>
                    <a:pt x="147" y="0"/>
                    <a:pt x="38" y="94"/>
                    <a:pt x="20" y="223"/>
                  </a:cubicBezTo>
                  <a:cubicBezTo>
                    <a:pt x="1" y="375"/>
                    <a:pt x="117" y="507"/>
                    <a:pt x="272" y="510"/>
                  </a:cubicBezTo>
                  <a:lnTo>
                    <a:pt x="692" y="510"/>
                  </a:lnTo>
                  <a:cubicBezTo>
                    <a:pt x="822" y="510"/>
                    <a:pt x="936" y="415"/>
                    <a:pt x="955" y="288"/>
                  </a:cubicBezTo>
                  <a:cubicBezTo>
                    <a:pt x="974" y="136"/>
                    <a:pt x="855" y="0"/>
                    <a:pt x="703" y="0"/>
                  </a:cubicBezTo>
                  <a:lnTo>
                    <a:pt x="280" y="0"/>
                  </a:lnTo>
                  <a:cubicBezTo>
                    <a:pt x="278" y="0"/>
                    <a:pt x="276" y="0"/>
                    <a:pt x="2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7"/>
            <p:cNvSpPr/>
            <p:nvPr/>
          </p:nvSpPr>
          <p:spPr>
            <a:xfrm>
              <a:off x="1326925" y="1868175"/>
              <a:ext cx="18675" cy="12775"/>
            </a:xfrm>
            <a:custGeom>
              <a:avLst/>
              <a:gdLst/>
              <a:ahLst/>
              <a:cxnLst/>
              <a:rect l="l" t="t" r="r" b="b"/>
              <a:pathLst>
                <a:path w="747" h="511" extrusionOk="0">
                  <a:moveTo>
                    <a:pt x="274" y="0"/>
                  </a:moveTo>
                  <a:cubicBezTo>
                    <a:pt x="147" y="0"/>
                    <a:pt x="38" y="94"/>
                    <a:pt x="20" y="223"/>
                  </a:cubicBezTo>
                  <a:cubicBezTo>
                    <a:pt x="1" y="375"/>
                    <a:pt x="117" y="507"/>
                    <a:pt x="272" y="510"/>
                  </a:cubicBezTo>
                  <a:lnTo>
                    <a:pt x="475" y="510"/>
                  </a:lnTo>
                  <a:cubicBezTo>
                    <a:pt x="627" y="507"/>
                    <a:pt x="746" y="375"/>
                    <a:pt x="727" y="223"/>
                  </a:cubicBezTo>
                  <a:cubicBezTo>
                    <a:pt x="708" y="94"/>
                    <a:pt x="597" y="0"/>
                    <a:pt x="470" y="0"/>
                  </a:cubicBezTo>
                  <a:cubicBezTo>
                    <a:pt x="468" y="0"/>
                    <a:pt x="466" y="0"/>
                    <a:pt x="464" y="0"/>
                  </a:cubicBezTo>
                  <a:lnTo>
                    <a:pt x="280" y="0"/>
                  </a:lnTo>
                  <a:cubicBezTo>
                    <a:pt x="278" y="0"/>
                    <a:pt x="276" y="0"/>
                    <a:pt x="2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1029400" y="1841075"/>
              <a:ext cx="91525" cy="217775"/>
            </a:xfrm>
            <a:custGeom>
              <a:avLst/>
              <a:gdLst/>
              <a:ahLst/>
              <a:cxnLst/>
              <a:rect l="l" t="t" r="r" b="b"/>
              <a:pathLst>
                <a:path w="3661" h="8711" extrusionOk="0">
                  <a:moveTo>
                    <a:pt x="3153" y="510"/>
                  </a:moveTo>
                  <a:lnTo>
                    <a:pt x="3153" y="8201"/>
                  </a:lnTo>
                  <a:lnTo>
                    <a:pt x="510" y="8201"/>
                  </a:lnTo>
                  <a:lnTo>
                    <a:pt x="510" y="510"/>
                  </a:lnTo>
                  <a:close/>
                  <a:moveTo>
                    <a:pt x="255" y="0"/>
                  </a:moveTo>
                  <a:cubicBezTo>
                    <a:pt x="114" y="0"/>
                    <a:pt x="0" y="114"/>
                    <a:pt x="0" y="255"/>
                  </a:cubicBezTo>
                  <a:lnTo>
                    <a:pt x="0" y="8456"/>
                  </a:lnTo>
                  <a:cubicBezTo>
                    <a:pt x="0" y="8597"/>
                    <a:pt x="114" y="8710"/>
                    <a:pt x="255" y="8710"/>
                  </a:cubicBezTo>
                  <a:lnTo>
                    <a:pt x="3405" y="8710"/>
                  </a:lnTo>
                  <a:cubicBezTo>
                    <a:pt x="3546" y="8710"/>
                    <a:pt x="3660" y="8597"/>
                    <a:pt x="3660" y="8456"/>
                  </a:cubicBezTo>
                  <a:lnTo>
                    <a:pt x="3660" y="255"/>
                  </a:lnTo>
                  <a:cubicBezTo>
                    <a:pt x="3660" y="114"/>
                    <a:pt x="3546" y="0"/>
                    <a:pt x="3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975175" y="1841075"/>
              <a:ext cx="39875" cy="217775"/>
            </a:xfrm>
            <a:custGeom>
              <a:avLst/>
              <a:gdLst/>
              <a:ahLst/>
              <a:cxnLst/>
              <a:rect l="l" t="t" r="r" b="b"/>
              <a:pathLst>
                <a:path w="1595" h="8711" extrusionOk="0">
                  <a:moveTo>
                    <a:pt x="1085" y="510"/>
                  </a:moveTo>
                  <a:lnTo>
                    <a:pt x="1085" y="8201"/>
                  </a:lnTo>
                  <a:lnTo>
                    <a:pt x="510" y="8201"/>
                  </a:lnTo>
                  <a:lnTo>
                    <a:pt x="510" y="510"/>
                  </a:lnTo>
                  <a:close/>
                  <a:moveTo>
                    <a:pt x="255" y="0"/>
                  </a:moveTo>
                  <a:cubicBezTo>
                    <a:pt x="114" y="0"/>
                    <a:pt x="0" y="114"/>
                    <a:pt x="0" y="255"/>
                  </a:cubicBezTo>
                  <a:lnTo>
                    <a:pt x="0" y="8456"/>
                  </a:lnTo>
                  <a:cubicBezTo>
                    <a:pt x="0" y="8597"/>
                    <a:pt x="114" y="8710"/>
                    <a:pt x="255" y="8710"/>
                  </a:cubicBezTo>
                  <a:lnTo>
                    <a:pt x="1340" y="8710"/>
                  </a:lnTo>
                  <a:cubicBezTo>
                    <a:pt x="1481" y="8710"/>
                    <a:pt x="1594" y="8597"/>
                    <a:pt x="1594" y="8456"/>
                  </a:cubicBezTo>
                  <a:lnTo>
                    <a:pt x="1594" y="255"/>
                  </a:lnTo>
                  <a:cubicBezTo>
                    <a:pt x="1594" y="114"/>
                    <a:pt x="1481" y="0"/>
                    <a:pt x="1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7"/>
          <p:cNvGrpSpPr/>
          <p:nvPr/>
        </p:nvGrpSpPr>
        <p:grpSpPr>
          <a:xfrm>
            <a:off x="2442664" y="1502286"/>
            <a:ext cx="433850" cy="286375"/>
            <a:chOff x="6803000" y="2003725"/>
            <a:chExt cx="433850" cy="286375"/>
          </a:xfrm>
        </p:grpSpPr>
        <p:sp>
          <p:nvSpPr>
            <p:cNvPr id="1410" name="Google Shape;1410;p47"/>
            <p:cNvSpPr/>
            <p:nvPr/>
          </p:nvSpPr>
          <p:spPr>
            <a:xfrm>
              <a:off x="6809825" y="2043575"/>
              <a:ext cx="421050" cy="239750"/>
            </a:xfrm>
            <a:custGeom>
              <a:avLst/>
              <a:gdLst/>
              <a:ahLst/>
              <a:cxnLst/>
              <a:rect l="l" t="t" r="r" b="b"/>
              <a:pathLst>
                <a:path w="16842" h="9590" extrusionOk="0">
                  <a:moveTo>
                    <a:pt x="1" y="1"/>
                  </a:moveTo>
                  <a:lnTo>
                    <a:pt x="1" y="9589"/>
                  </a:lnTo>
                  <a:lnTo>
                    <a:pt x="16842" y="9589"/>
                  </a:lnTo>
                  <a:lnTo>
                    <a:pt x="168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7208825" y="2043575"/>
              <a:ext cx="22050" cy="239750"/>
            </a:xfrm>
            <a:custGeom>
              <a:avLst/>
              <a:gdLst/>
              <a:ahLst/>
              <a:cxnLst/>
              <a:rect l="l" t="t" r="r" b="b"/>
              <a:pathLst>
                <a:path w="882" h="9590" extrusionOk="0">
                  <a:moveTo>
                    <a:pt x="1" y="1"/>
                  </a:moveTo>
                  <a:lnTo>
                    <a:pt x="1" y="9589"/>
                  </a:lnTo>
                  <a:lnTo>
                    <a:pt x="882" y="9589"/>
                  </a:lnTo>
                  <a:lnTo>
                    <a:pt x="8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6860675" y="2095225"/>
              <a:ext cx="318575" cy="119500"/>
            </a:xfrm>
            <a:custGeom>
              <a:avLst/>
              <a:gdLst/>
              <a:ahLst/>
              <a:cxnLst/>
              <a:rect l="l" t="t" r="r" b="b"/>
              <a:pathLst>
                <a:path w="12743" h="4780" extrusionOk="0">
                  <a:moveTo>
                    <a:pt x="683" y="0"/>
                  </a:moveTo>
                  <a:cubicBezTo>
                    <a:pt x="307" y="0"/>
                    <a:pt x="0" y="307"/>
                    <a:pt x="0" y="686"/>
                  </a:cubicBezTo>
                  <a:lnTo>
                    <a:pt x="0" y="4097"/>
                  </a:lnTo>
                  <a:cubicBezTo>
                    <a:pt x="0" y="4473"/>
                    <a:pt x="307" y="4780"/>
                    <a:pt x="683" y="4780"/>
                  </a:cubicBezTo>
                  <a:lnTo>
                    <a:pt x="12056" y="4780"/>
                  </a:lnTo>
                  <a:cubicBezTo>
                    <a:pt x="12433" y="4777"/>
                    <a:pt x="12739" y="4471"/>
                    <a:pt x="12742" y="4094"/>
                  </a:cubicBezTo>
                  <a:lnTo>
                    <a:pt x="12742" y="686"/>
                  </a:lnTo>
                  <a:cubicBezTo>
                    <a:pt x="12739" y="307"/>
                    <a:pt x="12433" y="0"/>
                    <a:pt x="120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7032075" y="2095350"/>
              <a:ext cx="119775" cy="119800"/>
            </a:xfrm>
            <a:custGeom>
              <a:avLst/>
              <a:gdLst/>
              <a:ahLst/>
              <a:cxnLst/>
              <a:rect l="l" t="t" r="r" b="b"/>
              <a:pathLst>
                <a:path w="4791" h="4792" extrusionOk="0">
                  <a:moveTo>
                    <a:pt x="2397" y="1"/>
                  </a:moveTo>
                  <a:cubicBezTo>
                    <a:pt x="1071" y="1"/>
                    <a:pt x="0" y="1072"/>
                    <a:pt x="0" y="2397"/>
                  </a:cubicBezTo>
                  <a:cubicBezTo>
                    <a:pt x="0" y="3720"/>
                    <a:pt x="1071" y="4791"/>
                    <a:pt x="2397" y="4791"/>
                  </a:cubicBezTo>
                  <a:cubicBezTo>
                    <a:pt x="3720" y="4791"/>
                    <a:pt x="4791" y="3720"/>
                    <a:pt x="4791" y="2397"/>
                  </a:cubicBezTo>
                  <a:cubicBezTo>
                    <a:pt x="4791" y="1072"/>
                    <a:pt x="3720"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7064550" y="2127825"/>
              <a:ext cx="54850" cy="54850"/>
            </a:xfrm>
            <a:custGeom>
              <a:avLst/>
              <a:gdLst/>
              <a:ahLst/>
              <a:cxnLst/>
              <a:rect l="l" t="t" r="r" b="b"/>
              <a:pathLst>
                <a:path w="2194" h="2194" extrusionOk="0">
                  <a:moveTo>
                    <a:pt x="1098" y="0"/>
                  </a:moveTo>
                  <a:cubicBezTo>
                    <a:pt x="491" y="0"/>
                    <a:pt x="0" y="491"/>
                    <a:pt x="0" y="1098"/>
                  </a:cubicBezTo>
                  <a:cubicBezTo>
                    <a:pt x="0" y="1703"/>
                    <a:pt x="491" y="2193"/>
                    <a:pt x="1098" y="2193"/>
                  </a:cubicBezTo>
                  <a:cubicBezTo>
                    <a:pt x="1703" y="2193"/>
                    <a:pt x="2193" y="1703"/>
                    <a:pt x="2193" y="1098"/>
                  </a:cubicBezTo>
                  <a:cubicBezTo>
                    <a:pt x="2193" y="491"/>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6888250" y="2095350"/>
              <a:ext cx="119850" cy="119800"/>
            </a:xfrm>
            <a:custGeom>
              <a:avLst/>
              <a:gdLst/>
              <a:ahLst/>
              <a:cxnLst/>
              <a:rect l="l" t="t" r="r" b="b"/>
              <a:pathLst>
                <a:path w="4794" h="4792" extrusionOk="0">
                  <a:moveTo>
                    <a:pt x="2397" y="1"/>
                  </a:moveTo>
                  <a:cubicBezTo>
                    <a:pt x="1074" y="1"/>
                    <a:pt x="1" y="1072"/>
                    <a:pt x="1" y="2397"/>
                  </a:cubicBezTo>
                  <a:cubicBezTo>
                    <a:pt x="1" y="3720"/>
                    <a:pt x="1074" y="4791"/>
                    <a:pt x="2397" y="4791"/>
                  </a:cubicBezTo>
                  <a:cubicBezTo>
                    <a:pt x="3720" y="4791"/>
                    <a:pt x="4794" y="3720"/>
                    <a:pt x="4794" y="2397"/>
                  </a:cubicBezTo>
                  <a:cubicBezTo>
                    <a:pt x="4794" y="1072"/>
                    <a:pt x="3720"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6920775" y="2127825"/>
              <a:ext cx="54800" cy="54850"/>
            </a:xfrm>
            <a:custGeom>
              <a:avLst/>
              <a:gdLst/>
              <a:ahLst/>
              <a:cxnLst/>
              <a:rect l="l" t="t" r="r" b="b"/>
              <a:pathLst>
                <a:path w="2192" h="2194" extrusionOk="0">
                  <a:moveTo>
                    <a:pt x="1096" y="0"/>
                  </a:moveTo>
                  <a:cubicBezTo>
                    <a:pt x="492" y="0"/>
                    <a:pt x="1" y="491"/>
                    <a:pt x="1" y="1098"/>
                  </a:cubicBezTo>
                  <a:cubicBezTo>
                    <a:pt x="1" y="1703"/>
                    <a:pt x="492" y="2193"/>
                    <a:pt x="1096" y="2193"/>
                  </a:cubicBezTo>
                  <a:cubicBezTo>
                    <a:pt x="1701" y="2193"/>
                    <a:pt x="2191" y="1703"/>
                    <a:pt x="2191" y="1098"/>
                  </a:cubicBezTo>
                  <a:cubicBezTo>
                    <a:pt x="2191"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6809825" y="2009700"/>
              <a:ext cx="421050" cy="33900"/>
            </a:xfrm>
            <a:custGeom>
              <a:avLst/>
              <a:gdLst/>
              <a:ahLst/>
              <a:cxnLst/>
              <a:rect l="l" t="t" r="r" b="b"/>
              <a:pathLst>
                <a:path w="16842" h="1356" extrusionOk="0">
                  <a:moveTo>
                    <a:pt x="1" y="0"/>
                  </a:moveTo>
                  <a:lnTo>
                    <a:pt x="1" y="1356"/>
                  </a:lnTo>
                  <a:lnTo>
                    <a:pt x="16842" y="1356"/>
                  </a:lnTo>
                  <a:lnTo>
                    <a:pt x="168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7208825" y="2009700"/>
              <a:ext cx="22050" cy="33900"/>
            </a:xfrm>
            <a:custGeom>
              <a:avLst/>
              <a:gdLst/>
              <a:ahLst/>
              <a:cxnLst/>
              <a:rect l="l" t="t" r="r" b="b"/>
              <a:pathLst>
                <a:path w="882" h="1356" extrusionOk="0">
                  <a:moveTo>
                    <a:pt x="1" y="0"/>
                  </a:moveTo>
                  <a:lnTo>
                    <a:pt x="1" y="1356"/>
                  </a:lnTo>
                  <a:lnTo>
                    <a:pt x="882" y="1356"/>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6951275" y="2095225"/>
              <a:ext cx="137275" cy="119500"/>
            </a:xfrm>
            <a:custGeom>
              <a:avLst/>
              <a:gdLst/>
              <a:ahLst/>
              <a:cxnLst/>
              <a:rect l="l" t="t" r="r" b="b"/>
              <a:pathLst>
                <a:path w="5491" h="4780" extrusionOk="0">
                  <a:moveTo>
                    <a:pt x="1" y="0"/>
                  </a:moveTo>
                  <a:lnTo>
                    <a:pt x="1" y="4780"/>
                  </a:lnTo>
                  <a:lnTo>
                    <a:pt x="5491" y="4780"/>
                  </a:lnTo>
                  <a:lnTo>
                    <a:pt x="54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7068200" y="2095225"/>
              <a:ext cx="20350" cy="119500"/>
            </a:xfrm>
            <a:custGeom>
              <a:avLst/>
              <a:gdLst/>
              <a:ahLst/>
              <a:cxnLst/>
              <a:rect l="l" t="t" r="r" b="b"/>
              <a:pathLst>
                <a:path w="814" h="4780" extrusionOk="0">
                  <a:moveTo>
                    <a:pt x="0" y="0"/>
                  </a:moveTo>
                  <a:lnTo>
                    <a:pt x="0" y="4780"/>
                  </a:lnTo>
                  <a:lnTo>
                    <a:pt x="814" y="4780"/>
                  </a:lnTo>
                  <a:lnTo>
                    <a:pt x="8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6803000" y="2003725"/>
              <a:ext cx="433850" cy="220275"/>
            </a:xfrm>
            <a:custGeom>
              <a:avLst/>
              <a:gdLst/>
              <a:ahLst/>
              <a:cxnLst/>
              <a:rect l="l" t="t" r="r" b="b"/>
              <a:pathLst>
                <a:path w="17354" h="8811" extrusionOk="0">
                  <a:moveTo>
                    <a:pt x="3503" y="0"/>
                  </a:moveTo>
                  <a:cubicBezTo>
                    <a:pt x="3375" y="0"/>
                    <a:pt x="3267" y="94"/>
                    <a:pt x="3248" y="223"/>
                  </a:cubicBezTo>
                  <a:cubicBezTo>
                    <a:pt x="3229" y="375"/>
                    <a:pt x="3346" y="507"/>
                    <a:pt x="3500" y="510"/>
                  </a:cubicBezTo>
                  <a:lnTo>
                    <a:pt x="16844" y="510"/>
                  </a:lnTo>
                  <a:lnTo>
                    <a:pt x="16844" y="1356"/>
                  </a:lnTo>
                  <a:lnTo>
                    <a:pt x="510" y="1356"/>
                  </a:lnTo>
                  <a:lnTo>
                    <a:pt x="510" y="510"/>
                  </a:lnTo>
                  <a:lnTo>
                    <a:pt x="2299" y="510"/>
                  </a:lnTo>
                  <a:cubicBezTo>
                    <a:pt x="2429" y="510"/>
                    <a:pt x="2543" y="415"/>
                    <a:pt x="2562" y="288"/>
                  </a:cubicBezTo>
                  <a:cubicBezTo>
                    <a:pt x="2581" y="136"/>
                    <a:pt x="2462" y="0"/>
                    <a:pt x="2310" y="0"/>
                  </a:cubicBezTo>
                  <a:lnTo>
                    <a:pt x="255" y="0"/>
                  </a:lnTo>
                  <a:cubicBezTo>
                    <a:pt x="114" y="0"/>
                    <a:pt x="3" y="114"/>
                    <a:pt x="3" y="255"/>
                  </a:cubicBezTo>
                  <a:lnTo>
                    <a:pt x="3" y="8546"/>
                  </a:lnTo>
                  <a:cubicBezTo>
                    <a:pt x="0" y="8676"/>
                    <a:pt x="95" y="8790"/>
                    <a:pt x="225" y="8808"/>
                  </a:cubicBezTo>
                  <a:cubicBezTo>
                    <a:pt x="236" y="8810"/>
                    <a:pt x="246" y="8810"/>
                    <a:pt x="256" y="8810"/>
                  </a:cubicBezTo>
                  <a:cubicBezTo>
                    <a:pt x="393" y="8810"/>
                    <a:pt x="510" y="8697"/>
                    <a:pt x="510" y="8556"/>
                  </a:cubicBezTo>
                  <a:lnTo>
                    <a:pt x="510" y="1866"/>
                  </a:lnTo>
                  <a:lnTo>
                    <a:pt x="16844" y="1866"/>
                  </a:lnTo>
                  <a:lnTo>
                    <a:pt x="16844" y="2747"/>
                  </a:lnTo>
                  <a:cubicBezTo>
                    <a:pt x="16841" y="2877"/>
                    <a:pt x="16936" y="2988"/>
                    <a:pt x="17066" y="3007"/>
                  </a:cubicBezTo>
                  <a:cubicBezTo>
                    <a:pt x="17077" y="3008"/>
                    <a:pt x="17087" y="3009"/>
                    <a:pt x="17098" y="3009"/>
                  </a:cubicBezTo>
                  <a:cubicBezTo>
                    <a:pt x="17236" y="3009"/>
                    <a:pt x="17351" y="2896"/>
                    <a:pt x="17353" y="2755"/>
                  </a:cubicBezTo>
                  <a:lnTo>
                    <a:pt x="17353" y="255"/>
                  </a:lnTo>
                  <a:cubicBezTo>
                    <a:pt x="17353" y="114"/>
                    <a:pt x="17240" y="0"/>
                    <a:pt x="17099" y="0"/>
                  </a:cubicBezTo>
                  <a:lnTo>
                    <a:pt x="3508" y="0"/>
                  </a:lnTo>
                  <a:cubicBezTo>
                    <a:pt x="3506" y="0"/>
                    <a:pt x="3505" y="0"/>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6803050" y="2095700"/>
              <a:ext cx="433800" cy="194400"/>
            </a:xfrm>
            <a:custGeom>
              <a:avLst/>
              <a:gdLst/>
              <a:ahLst/>
              <a:cxnLst/>
              <a:rect l="l" t="t" r="r" b="b"/>
              <a:pathLst>
                <a:path w="17352" h="7776" extrusionOk="0">
                  <a:moveTo>
                    <a:pt x="17097" y="1"/>
                  </a:moveTo>
                  <a:cubicBezTo>
                    <a:pt x="16959" y="1"/>
                    <a:pt x="16842" y="114"/>
                    <a:pt x="16842" y="255"/>
                  </a:cubicBezTo>
                  <a:lnTo>
                    <a:pt x="16842" y="7268"/>
                  </a:lnTo>
                  <a:lnTo>
                    <a:pt x="508" y="7268"/>
                  </a:lnTo>
                  <a:lnTo>
                    <a:pt x="508" y="6068"/>
                  </a:lnTo>
                  <a:cubicBezTo>
                    <a:pt x="511" y="5935"/>
                    <a:pt x="416" y="5824"/>
                    <a:pt x="286" y="5805"/>
                  </a:cubicBezTo>
                  <a:cubicBezTo>
                    <a:pt x="275" y="5803"/>
                    <a:pt x="264" y="5803"/>
                    <a:pt x="254" y="5803"/>
                  </a:cubicBezTo>
                  <a:cubicBezTo>
                    <a:pt x="116" y="5803"/>
                    <a:pt x="1" y="5916"/>
                    <a:pt x="1" y="6057"/>
                  </a:cubicBezTo>
                  <a:lnTo>
                    <a:pt x="1" y="7521"/>
                  </a:lnTo>
                  <a:cubicBezTo>
                    <a:pt x="1" y="7662"/>
                    <a:pt x="112" y="7775"/>
                    <a:pt x="253" y="7775"/>
                  </a:cubicBezTo>
                  <a:lnTo>
                    <a:pt x="17097" y="7775"/>
                  </a:lnTo>
                  <a:cubicBezTo>
                    <a:pt x="17238" y="7775"/>
                    <a:pt x="17351" y="7662"/>
                    <a:pt x="17351" y="7521"/>
                  </a:cubicBezTo>
                  <a:lnTo>
                    <a:pt x="17351" y="266"/>
                  </a:lnTo>
                  <a:cubicBezTo>
                    <a:pt x="17351" y="133"/>
                    <a:pt x="17257" y="22"/>
                    <a:pt x="17129" y="3"/>
                  </a:cubicBezTo>
                  <a:cubicBezTo>
                    <a:pt x="17118" y="2"/>
                    <a:pt x="17108" y="1"/>
                    <a:pt x="17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6854700" y="2089325"/>
              <a:ext cx="331325" cy="132175"/>
            </a:xfrm>
            <a:custGeom>
              <a:avLst/>
              <a:gdLst/>
              <a:ahLst/>
              <a:cxnLst/>
              <a:rect l="l" t="t" r="r" b="b"/>
              <a:pathLst>
                <a:path w="13253" h="5287" extrusionOk="0">
                  <a:moveTo>
                    <a:pt x="3628" y="1803"/>
                  </a:moveTo>
                  <a:lnTo>
                    <a:pt x="3628" y="3471"/>
                  </a:lnTo>
                  <a:cubicBezTo>
                    <a:pt x="3211" y="3411"/>
                    <a:pt x="2904" y="3056"/>
                    <a:pt x="2904" y="2638"/>
                  </a:cubicBezTo>
                  <a:cubicBezTo>
                    <a:pt x="2904" y="2218"/>
                    <a:pt x="3211" y="1863"/>
                    <a:pt x="3628" y="1803"/>
                  </a:cubicBezTo>
                  <a:close/>
                  <a:moveTo>
                    <a:pt x="9625" y="1806"/>
                  </a:moveTo>
                  <a:cubicBezTo>
                    <a:pt x="10040" y="1866"/>
                    <a:pt x="10349" y="2221"/>
                    <a:pt x="10349" y="2638"/>
                  </a:cubicBezTo>
                  <a:cubicBezTo>
                    <a:pt x="10349" y="3058"/>
                    <a:pt x="10040" y="3414"/>
                    <a:pt x="9625" y="3471"/>
                  </a:cubicBezTo>
                  <a:lnTo>
                    <a:pt x="9625" y="1806"/>
                  </a:lnTo>
                  <a:close/>
                  <a:moveTo>
                    <a:pt x="2183" y="507"/>
                  </a:moveTo>
                  <a:cubicBezTo>
                    <a:pt x="730" y="1562"/>
                    <a:pt x="730" y="3723"/>
                    <a:pt x="2183" y="4777"/>
                  </a:cubicBezTo>
                  <a:lnTo>
                    <a:pt x="939" y="4777"/>
                  </a:lnTo>
                  <a:cubicBezTo>
                    <a:pt x="700" y="4777"/>
                    <a:pt x="510" y="4585"/>
                    <a:pt x="510" y="4349"/>
                  </a:cubicBezTo>
                  <a:lnTo>
                    <a:pt x="510" y="938"/>
                  </a:lnTo>
                  <a:cubicBezTo>
                    <a:pt x="510" y="700"/>
                    <a:pt x="703" y="507"/>
                    <a:pt x="939" y="507"/>
                  </a:cubicBezTo>
                  <a:close/>
                  <a:moveTo>
                    <a:pt x="3628" y="499"/>
                  </a:moveTo>
                  <a:lnTo>
                    <a:pt x="3628" y="1294"/>
                  </a:lnTo>
                  <a:cubicBezTo>
                    <a:pt x="2929" y="1353"/>
                    <a:pt x="2392" y="1936"/>
                    <a:pt x="2392" y="2638"/>
                  </a:cubicBezTo>
                  <a:cubicBezTo>
                    <a:pt x="2392" y="3338"/>
                    <a:pt x="2929" y="3921"/>
                    <a:pt x="3628" y="3980"/>
                  </a:cubicBezTo>
                  <a:lnTo>
                    <a:pt x="3628" y="4777"/>
                  </a:lnTo>
                  <a:cubicBezTo>
                    <a:pt x="2492" y="4715"/>
                    <a:pt x="1603" y="3777"/>
                    <a:pt x="1603" y="2638"/>
                  </a:cubicBezTo>
                  <a:cubicBezTo>
                    <a:pt x="1603" y="1502"/>
                    <a:pt x="2492" y="562"/>
                    <a:pt x="3628" y="499"/>
                  </a:cubicBezTo>
                  <a:close/>
                  <a:moveTo>
                    <a:pt x="9625" y="499"/>
                  </a:moveTo>
                  <a:cubicBezTo>
                    <a:pt x="10761" y="562"/>
                    <a:pt x="11650" y="1502"/>
                    <a:pt x="11650" y="2638"/>
                  </a:cubicBezTo>
                  <a:cubicBezTo>
                    <a:pt x="11650" y="3777"/>
                    <a:pt x="10761" y="4715"/>
                    <a:pt x="9625" y="4777"/>
                  </a:cubicBezTo>
                  <a:lnTo>
                    <a:pt x="9625" y="3983"/>
                  </a:lnTo>
                  <a:cubicBezTo>
                    <a:pt x="10322" y="3921"/>
                    <a:pt x="10856" y="3338"/>
                    <a:pt x="10856" y="2638"/>
                  </a:cubicBezTo>
                  <a:cubicBezTo>
                    <a:pt x="10856" y="1939"/>
                    <a:pt x="10322" y="1356"/>
                    <a:pt x="9625" y="1294"/>
                  </a:cubicBezTo>
                  <a:lnTo>
                    <a:pt x="9625" y="499"/>
                  </a:lnTo>
                  <a:close/>
                  <a:moveTo>
                    <a:pt x="11024" y="507"/>
                  </a:moveTo>
                  <a:lnTo>
                    <a:pt x="12303" y="510"/>
                  </a:lnTo>
                  <a:cubicBezTo>
                    <a:pt x="12307" y="510"/>
                    <a:pt x="12310" y="510"/>
                    <a:pt x="12313" y="510"/>
                  </a:cubicBezTo>
                  <a:cubicBezTo>
                    <a:pt x="12547" y="510"/>
                    <a:pt x="12740" y="700"/>
                    <a:pt x="12742" y="938"/>
                  </a:cubicBezTo>
                  <a:lnTo>
                    <a:pt x="12742" y="4346"/>
                  </a:lnTo>
                  <a:cubicBezTo>
                    <a:pt x="12742" y="4585"/>
                    <a:pt x="12550" y="4777"/>
                    <a:pt x="12311" y="4777"/>
                  </a:cubicBezTo>
                  <a:lnTo>
                    <a:pt x="11024" y="4777"/>
                  </a:lnTo>
                  <a:cubicBezTo>
                    <a:pt x="11701" y="4297"/>
                    <a:pt x="12143" y="3519"/>
                    <a:pt x="12143" y="2644"/>
                  </a:cubicBezTo>
                  <a:cubicBezTo>
                    <a:pt x="12143" y="1765"/>
                    <a:pt x="11701" y="987"/>
                    <a:pt x="11024" y="507"/>
                  </a:cubicBezTo>
                  <a:close/>
                  <a:moveTo>
                    <a:pt x="4135" y="507"/>
                  </a:moveTo>
                  <a:lnTo>
                    <a:pt x="9118" y="510"/>
                  </a:lnTo>
                  <a:lnTo>
                    <a:pt x="9118" y="4780"/>
                  </a:lnTo>
                  <a:lnTo>
                    <a:pt x="4135" y="4780"/>
                  </a:lnTo>
                  <a:lnTo>
                    <a:pt x="4135" y="507"/>
                  </a:lnTo>
                  <a:close/>
                  <a:moveTo>
                    <a:pt x="939" y="0"/>
                  </a:moveTo>
                  <a:cubicBezTo>
                    <a:pt x="421" y="0"/>
                    <a:pt x="1" y="421"/>
                    <a:pt x="1" y="938"/>
                  </a:cubicBezTo>
                  <a:lnTo>
                    <a:pt x="1" y="4346"/>
                  </a:lnTo>
                  <a:cubicBezTo>
                    <a:pt x="1" y="4864"/>
                    <a:pt x="421" y="5287"/>
                    <a:pt x="939" y="5287"/>
                  </a:cubicBezTo>
                  <a:lnTo>
                    <a:pt x="12311" y="5287"/>
                  </a:lnTo>
                  <a:cubicBezTo>
                    <a:pt x="12829" y="5284"/>
                    <a:pt x="13252" y="4864"/>
                    <a:pt x="13252" y="4346"/>
                  </a:cubicBezTo>
                  <a:lnTo>
                    <a:pt x="13252" y="938"/>
                  </a:lnTo>
                  <a:cubicBezTo>
                    <a:pt x="13252" y="421"/>
                    <a:pt x="12829" y="0"/>
                    <a:pt x="12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6979075" y="2116425"/>
              <a:ext cx="82025" cy="12700"/>
            </a:xfrm>
            <a:custGeom>
              <a:avLst/>
              <a:gdLst/>
              <a:ahLst/>
              <a:cxnLst/>
              <a:rect l="l" t="t" r="r" b="b"/>
              <a:pathLst>
                <a:path w="3281" h="508" extrusionOk="0">
                  <a:moveTo>
                    <a:pt x="274" y="1"/>
                  </a:moveTo>
                  <a:cubicBezTo>
                    <a:pt x="146" y="1"/>
                    <a:pt x="38" y="95"/>
                    <a:pt x="19" y="223"/>
                  </a:cubicBezTo>
                  <a:cubicBezTo>
                    <a:pt x="0" y="372"/>
                    <a:pt x="117" y="508"/>
                    <a:pt x="272" y="508"/>
                  </a:cubicBezTo>
                  <a:lnTo>
                    <a:pt x="2999" y="508"/>
                  </a:lnTo>
                  <a:cubicBezTo>
                    <a:pt x="3001" y="508"/>
                    <a:pt x="3002" y="508"/>
                    <a:pt x="3004" y="508"/>
                  </a:cubicBezTo>
                  <a:cubicBezTo>
                    <a:pt x="3135" y="508"/>
                    <a:pt x="3243" y="414"/>
                    <a:pt x="3262" y="285"/>
                  </a:cubicBezTo>
                  <a:cubicBezTo>
                    <a:pt x="3281" y="134"/>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6979075" y="2181625"/>
              <a:ext cx="82025" cy="12775"/>
            </a:xfrm>
            <a:custGeom>
              <a:avLst/>
              <a:gdLst/>
              <a:ahLst/>
              <a:cxnLst/>
              <a:rect l="l" t="t" r="r" b="b"/>
              <a:pathLst>
                <a:path w="3281" h="511" extrusionOk="0">
                  <a:moveTo>
                    <a:pt x="274" y="1"/>
                  </a:moveTo>
                  <a:cubicBezTo>
                    <a:pt x="146" y="1"/>
                    <a:pt x="38" y="95"/>
                    <a:pt x="19" y="223"/>
                  </a:cubicBezTo>
                  <a:cubicBezTo>
                    <a:pt x="0" y="375"/>
                    <a:pt x="117" y="508"/>
                    <a:pt x="272" y="510"/>
                  </a:cubicBezTo>
                  <a:lnTo>
                    <a:pt x="2999" y="510"/>
                  </a:lnTo>
                  <a:cubicBezTo>
                    <a:pt x="3132" y="510"/>
                    <a:pt x="3243" y="416"/>
                    <a:pt x="3262" y="288"/>
                  </a:cubicBezTo>
                  <a:cubicBezTo>
                    <a:pt x="3281" y="134"/>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6979075" y="2148625"/>
              <a:ext cx="82025" cy="12700"/>
            </a:xfrm>
            <a:custGeom>
              <a:avLst/>
              <a:gdLst/>
              <a:ahLst/>
              <a:cxnLst/>
              <a:rect l="l" t="t" r="r" b="b"/>
              <a:pathLst>
                <a:path w="3281" h="508" extrusionOk="0">
                  <a:moveTo>
                    <a:pt x="274" y="1"/>
                  </a:moveTo>
                  <a:cubicBezTo>
                    <a:pt x="146" y="1"/>
                    <a:pt x="38" y="95"/>
                    <a:pt x="19" y="223"/>
                  </a:cubicBezTo>
                  <a:cubicBezTo>
                    <a:pt x="0" y="372"/>
                    <a:pt x="117" y="508"/>
                    <a:pt x="272" y="508"/>
                  </a:cubicBezTo>
                  <a:lnTo>
                    <a:pt x="2999" y="508"/>
                  </a:lnTo>
                  <a:cubicBezTo>
                    <a:pt x="3001" y="508"/>
                    <a:pt x="3002" y="508"/>
                    <a:pt x="3004" y="508"/>
                  </a:cubicBezTo>
                  <a:cubicBezTo>
                    <a:pt x="3135" y="508"/>
                    <a:pt x="3243" y="414"/>
                    <a:pt x="3262" y="285"/>
                  </a:cubicBezTo>
                  <a:cubicBezTo>
                    <a:pt x="3281" y="133"/>
                    <a:pt x="3161" y="1"/>
                    <a:pt x="3010"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47"/>
          <p:cNvGrpSpPr/>
          <p:nvPr/>
        </p:nvGrpSpPr>
        <p:grpSpPr>
          <a:xfrm>
            <a:off x="3972633" y="1467912"/>
            <a:ext cx="433775" cy="355075"/>
            <a:chOff x="2336650" y="3486300"/>
            <a:chExt cx="433775" cy="355075"/>
          </a:xfrm>
        </p:grpSpPr>
        <p:sp>
          <p:nvSpPr>
            <p:cNvPr id="1428" name="Google Shape;1428;p47"/>
            <p:cNvSpPr/>
            <p:nvPr/>
          </p:nvSpPr>
          <p:spPr>
            <a:xfrm>
              <a:off x="2343425" y="3493075"/>
              <a:ext cx="421050" cy="273700"/>
            </a:xfrm>
            <a:custGeom>
              <a:avLst/>
              <a:gdLst/>
              <a:ahLst/>
              <a:cxnLst/>
              <a:rect l="l" t="t" r="r" b="b"/>
              <a:pathLst>
                <a:path w="16842" h="10948" extrusionOk="0">
                  <a:moveTo>
                    <a:pt x="1" y="1"/>
                  </a:moveTo>
                  <a:lnTo>
                    <a:pt x="1" y="10948"/>
                  </a:lnTo>
                  <a:lnTo>
                    <a:pt x="16841" y="10948"/>
                  </a:lnTo>
                  <a:lnTo>
                    <a:pt x="168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2741600" y="3493075"/>
              <a:ext cx="22050" cy="273700"/>
            </a:xfrm>
            <a:custGeom>
              <a:avLst/>
              <a:gdLst/>
              <a:ahLst/>
              <a:cxnLst/>
              <a:rect l="l" t="t" r="r" b="b"/>
              <a:pathLst>
                <a:path w="882" h="10948" extrusionOk="0">
                  <a:moveTo>
                    <a:pt x="1" y="1"/>
                  </a:moveTo>
                  <a:lnTo>
                    <a:pt x="1" y="10948"/>
                  </a:lnTo>
                  <a:lnTo>
                    <a:pt x="882" y="1094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2343425" y="3800650"/>
              <a:ext cx="421050" cy="27125"/>
            </a:xfrm>
            <a:custGeom>
              <a:avLst/>
              <a:gdLst/>
              <a:ahLst/>
              <a:cxnLst/>
              <a:rect l="l" t="t" r="r" b="b"/>
              <a:pathLst>
                <a:path w="16842" h="1085" extrusionOk="0">
                  <a:moveTo>
                    <a:pt x="1" y="0"/>
                  </a:moveTo>
                  <a:lnTo>
                    <a:pt x="1" y="1085"/>
                  </a:lnTo>
                  <a:lnTo>
                    <a:pt x="16841" y="1085"/>
                  </a:lnTo>
                  <a:lnTo>
                    <a:pt x="168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2342550" y="3800650"/>
              <a:ext cx="128800" cy="27125"/>
            </a:xfrm>
            <a:custGeom>
              <a:avLst/>
              <a:gdLst/>
              <a:ahLst/>
              <a:cxnLst/>
              <a:rect l="l" t="t" r="r" b="b"/>
              <a:pathLst>
                <a:path w="5152" h="1085" extrusionOk="0">
                  <a:moveTo>
                    <a:pt x="0" y="0"/>
                  </a:moveTo>
                  <a:lnTo>
                    <a:pt x="0" y="1085"/>
                  </a:lnTo>
                  <a:lnTo>
                    <a:pt x="5151" y="1085"/>
                  </a:lnTo>
                  <a:lnTo>
                    <a:pt x="51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2741600" y="3800650"/>
              <a:ext cx="22050" cy="27125"/>
            </a:xfrm>
            <a:custGeom>
              <a:avLst/>
              <a:gdLst/>
              <a:ahLst/>
              <a:cxnLst/>
              <a:rect l="l" t="t" r="r" b="b"/>
              <a:pathLst>
                <a:path w="882" h="1085" extrusionOk="0">
                  <a:moveTo>
                    <a:pt x="1" y="0"/>
                  </a:moveTo>
                  <a:lnTo>
                    <a:pt x="1" y="1085"/>
                  </a:lnTo>
                  <a:lnTo>
                    <a:pt x="882" y="1085"/>
                  </a:lnTo>
                  <a:lnTo>
                    <a:pt x="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2450850" y="3793950"/>
              <a:ext cx="41100" cy="41075"/>
            </a:xfrm>
            <a:custGeom>
              <a:avLst/>
              <a:gdLst/>
              <a:ahLst/>
              <a:cxnLst/>
              <a:rect l="l" t="t" r="r" b="b"/>
              <a:pathLst>
                <a:path w="1644" h="1643" extrusionOk="0">
                  <a:moveTo>
                    <a:pt x="822" y="0"/>
                  </a:moveTo>
                  <a:cubicBezTo>
                    <a:pt x="369" y="0"/>
                    <a:pt x="0" y="366"/>
                    <a:pt x="0" y="821"/>
                  </a:cubicBezTo>
                  <a:cubicBezTo>
                    <a:pt x="0" y="1274"/>
                    <a:pt x="369" y="1643"/>
                    <a:pt x="822" y="1643"/>
                  </a:cubicBezTo>
                  <a:cubicBezTo>
                    <a:pt x="1275" y="1643"/>
                    <a:pt x="1643" y="1274"/>
                    <a:pt x="1643" y="821"/>
                  </a:cubicBezTo>
                  <a:cubicBezTo>
                    <a:pt x="1643" y="366"/>
                    <a:pt x="1275" y="0"/>
                    <a:pt x="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2506025" y="3574525"/>
              <a:ext cx="96050" cy="110150"/>
            </a:xfrm>
            <a:custGeom>
              <a:avLst/>
              <a:gdLst/>
              <a:ahLst/>
              <a:cxnLst/>
              <a:rect l="l" t="t" r="r" b="b"/>
              <a:pathLst>
                <a:path w="3842" h="4406" extrusionOk="0">
                  <a:moveTo>
                    <a:pt x="345" y="0"/>
                  </a:moveTo>
                  <a:cubicBezTo>
                    <a:pt x="166" y="0"/>
                    <a:pt x="1" y="143"/>
                    <a:pt x="3" y="343"/>
                  </a:cubicBezTo>
                  <a:lnTo>
                    <a:pt x="3" y="4063"/>
                  </a:lnTo>
                  <a:cubicBezTo>
                    <a:pt x="1" y="4262"/>
                    <a:pt x="166" y="4405"/>
                    <a:pt x="345" y="4405"/>
                  </a:cubicBezTo>
                  <a:cubicBezTo>
                    <a:pt x="404" y="4405"/>
                    <a:pt x="464" y="4390"/>
                    <a:pt x="521" y="4355"/>
                  </a:cubicBezTo>
                  <a:lnTo>
                    <a:pt x="3619" y="2496"/>
                  </a:lnTo>
                  <a:cubicBezTo>
                    <a:pt x="3842" y="2363"/>
                    <a:pt x="3842" y="2043"/>
                    <a:pt x="3619" y="1910"/>
                  </a:cubicBezTo>
                  <a:lnTo>
                    <a:pt x="521" y="50"/>
                  </a:lnTo>
                  <a:cubicBezTo>
                    <a:pt x="464" y="16"/>
                    <a:pt x="404"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2336650" y="3486300"/>
              <a:ext cx="337550" cy="286375"/>
            </a:xfrm>
            <a:custGeom>
              <a:avLst/>
              <a:gdLst/>
              <a:ahLst/>
              <a:cxnLst/>
              <a:rect l="l" t="t" r="r" b="b"/>
              <a:pathLst>
                <a:path w="13502" h="11455" extrusionOk="0">
                  <a:moveTo>
                    <a:pt x="253" y="1"/>
                  </a:moveTo>
                  <a:cubicBezTo>
                    <a:pt x="112" y="1"/>
                    <a:pt x="0" y="115"/>
                    <a:pt x="0" y="256"/>
                  </a:cubicBezTo>
                  <a:lnTo>
                    <a:pt x="0" y="11200"/>
                  </a:lnTo>
                  <a:cubicBezTo>
                    <a:pt x="0" y="11341"/>
                    <a:pt x="112" y="11455"/>
                    <a:pt x="253" y="11455"/>
                  </a:cubicBezTo>
                  <a:lnTo>
                    <a:pt x="13222" y="11455"/>
                  </a:lnTo>
                  <a:cubicBezTo>
                    <a:pt x="13224" y="11455"/>
                    <a:pt x="13226" y="11455"/>
                    <a:pt x="13228" y="11455"/>
                  </a:cubicBezTo>
                  <a:cubicBezTo>
                    <a:pt x="13355" y="11455"/>
                    <a:pt x="13464" y="11361"/>
                    <a:pt x="13482" y="11232"/>
                  </a:cubicBezTo>
                  <a:cubicBezTo>
                    <a:pt x="13501" y="11081"/>
                    <a:pt x="13385" y="10948"/>
                    <a:pt x="13230" y="10948"/>
                  </a:cubicBezTo>
                  <a:lnTo>
                    <a:pt x="507" y="10948"/>
                  </a:lnTo>
                  <a:lnTo>
                    <a:pt x="507" y="510"/>
                  </a:lnTo>
                  <a:lnTo>
                    <a:pt x="2104" y="510"/>
                  </a:lnTo>
                  <a:cubicBezTo>
                    <a:pt x="2234" y="510"/>
                    <a:pt x="2348" y="416"/>
                    <a:pt x="2367" y="288"/>
                  </a:cubicBezTo>
                  <a:cubicBezTo>
                    <a:pt x="2386" y="136"/>
                    <a:pt x="2267" y="1"/>
                    <a:pt x="2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2412425" y="3486300"/>
              <a:ext cx="358000" cy="286375"/>
            </a:xfrm>
            <a:custGeom>
              <a:avLst/>
              <a:gdLst/>
              <a:ahLst/>
              <a:cxnLst/>
              <a:rect l="l" t="t" r="r" b="b"/>
              <a:pathLst>
                <a:path w="14320" h="11455" extrusionOk="0">
                  <a:moveTo>
                    <a:pt x="277" y="1"/>
                  </a:moveTo>
                  <a:cubicBezTo>
                    <a:pt x="149" y="1"/>
                    <a:pt x="38" y="95"/>
                    <a:pt x="19" y="223"/>
                  </a:cubicBezTo>
                  <a:cubicBezTo>
                    <a:pt x="0" y="375"/>
                    <a:pt x="120" y="508"/>
                    <a:pt x="271" y="510"/>
                  </a:cubicBezTo>
                  <a:lnTo>
                    <a:pt x="13810" y="510"/>
                  </a:lnTo>
                  <a:lnTo>
                    <a:pt x="13810" y="10948"/>
                  </a:lnTo>
                  <a:lnTo>
                    <a:pt x="11397" y="10948"/>
                  </a:lnTo>
                  <a:cubicBezTo>
                    <a:pt x="11396" y="10948"/>
                    <a:pt x="11394" y="10948"/>
                    <a:pt x="11392" y="10948"/>
                  </a:cubicBezTo>
                  <a:cubicBezTo>
                    <a:pt x="11264" y="10948"/>
                    <a:pt x="11156" y="11042"/>
                    <a:pt x="11137" y="11170"/>
                  </a:cubicBezTo>
                  <a:cubicBezTo>
                    <a:pt x="11118" y="11319"/>
                    <a:pt x="11235" y="11455"/>
                    <a:pt x="11389" y="11455"/>
                  </a:cubicBezTo>
                  <a:lnTo>
                    <a:pt x="14065" y="11455"/>
                  </a:lnTo>
                  <a:cubicBezTo>
                    <a:pt x="14206" y="11455"/>
                    <a:pt x="14320" y="11341"/>
                    <a:pt x="14320" y="11200"/>
                  </a:cubicBezTo>
                  <a:lnTo>
                    <a:pt x="14320" y="256"/>
                  </a:lnTo>
                  <a:cubicBezTo>
                    <a:pt x="14320" y="115"/>
                    <a:pt x="14206" y="1"/>
                    <a:pt x="14065" y="1"/>
                  </a:cubicBezTo>
                  <a:lnTo>
                    <a:pt x="282" y="1"/>
                  </a:lnTo>
                  <a:cubicBezTo>
                    <a:pt x="280"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7"/>
            <p:cNvSpPr/>
            <p:nvPr/>
          </p:nvSpPr>
          <p:spPr>
            <a:xfrm>
              <a:off x="2336650" y="3787875"/>
              <a:ext cx="433775" cy="53500"/>
            </a:xfrm>
            <a:custGeom>
              <a:avLst/>
              <a:gdLst/>
              <a:ahLst/>
              <a:cxnLst/>
              <a:rect l="l" t="t" r="r" b="b"/>
              <a:pathLst>
                <a:path w="17351" h="2140" extrusionOk="0">
                  <a:moveTo>
                    <a:pt x="4281" y="783"/>
                  </a:moveTo>
                  <a:cubicBezTo>
                    <a:pt x="4230" y="970"/>
                    <a:pt x="4230" y="1170"/>
                    <a:pt x="4281" y="1357"/>
                  </a:cubicBezTo>
                  <a:lnTo>
                    <a:pt x="507" y="1357"/>
                  </a:lnTo>
                  <a:lnTo>
                    <a:pt x="507" y="783"/>
                  </a:lnTo>
                  <a:close/>
                  <a:moveTo>
                    <a:pt x="5385" y="493"/>
                  </a:moveTo>
                  <a:cubicBezTo>
                    <a:pt x="5677" y="493"/>
                    <a:pt x="5957" y="721"/>
                    <a:pt x="5957" y="1064"/>
                  </a:cubicBezTo>
                  <a:cubicBezTo>
                    <a:pt x="5957" y="1376"/>
                    <a:pt x="5702" y="1631"/>
                    <a:pt x="5390" y="1631"/>
                  </a:cubicBezTo>
                  <a:cubicBezTo>
                    <a:pt x="4883" y="1631"/>
                    <a:pt x="4631" y="1018"/>
                    <a:pt x="4989" y="661"/>
                  </a:cubicBezTo>
                  <a:cubicBezTo>
                    <a:pt x="5104" y="545"/>
                    <a:pt x="5246" y="493"/>
                    <a:pt x="5385" y="493"/>
                  </a:cubicBezTo>
                  <a:close/>
                  <a:moveTo>
                    <a:pt x="5389" y="0"/>
                  </a:moveTo>
                  <a:cubicBezTo>
                    <a:pt x="5132" y="0"/>
                    <a:pt x="4876" y="91"/>
                    <a:pt x="4672" y="273"/>
                  </a:cubicBezTo>
                  <a:lnTo>
                    <a:pt x="253" y="273"/>
                  </a:lnTo>
                  <a:cubicBezTo>
                    <a:pt x="112" y="273"/>
                    <a:pt x="0" y="387"/>
                    <a:pt x="0" y="528"/>
                  </a:cubicBezTo>
                  <a:lnTo>
                    <a:pt x="0" y="1612"/>
                  </a:lnTo>
                  <a:cubicBezTo>
                    <a:pt x="0" y="1753"/>
                    <a:pt x="112" y="1867"/>
                    <a:pt x="253" y="1867"/>
                  </a:cubicBezTo>
                  <a:lnTo>
                    <a:pt x="4672" y="1867"/>
                  </a:lnTo>
                  <a:cubicBezTo>
                    <a:pt x="4876" y="2049"/>
                    <a:pt x="5132" y="2139"/>
                    <a:pt x="5389" y="2139"/>
                  </a:cubicBezTo>
                  <a:cubicBezTo>
                    <a:pt x="5645" y="2139"/>
                    <a:pt x="5901" y="2049"/>
                    <a:pt x="6106" y="1867"/>
                  </a:cubicBezTo>
                  <a:lnTo>
                    <a:pt x="9595" y="1867"/>
                  </a:lnTo>
                  <a:cubicBezTo>
                    <a:pt x="9725" y="1867"/>
                    <a:pt x="9836" y="1772"/>
                    <a:pt x="9855" y="1645"/>
                  </a:cubicBezTo>
                  <a:cubicBezTo>
                    <a:pt x="9877" y="1493"/>
                    <a:pt x="9757" y="1357"/>
                    <a:pt x="9603" y="1357"/>
                  </a:cubicBezTo>
                  <a:lnTo>
                    <a:pt x="6423" y="1357"/>
                  </a:lnTo>
                  <a:cubicBezTo>
                    <a:pt x="6477" y="1170"/>
                    <a:pt x="6477" y="970"/>
                    <a:pt x="6423" y="783"/>
                  </a:cubicBezTo>
                  <a:lnTo>
                    <a:pt x="16841" y="783"/>
                  </a:lnTo>
                  <a:lnTo>
                    <a:pt x="16841" y="1357"/>
                  </a:lnTo>
                  <a:lnTo>
                    <a:pt x="10804" y="1357"/>
                  </a:lnTo>
                  <a:cubicBezTo>
                    <a:pt x="10802" y="1357"/>
                    <a:pt x="10800" y="1357"/>
                    <a:pt x="10798" y="1357"/>
                  </a:cubicBezTo>
                  <a:cubicBezTo>
                    <a:pt x="10671" y="1357"/>
                    <a:pt x="10562" y="1451"/>
                    <a:pt x="10544" y="1580"/>
                  </a:cubicBezTo>
                  <a:cubicBezTo>
                    <a:pt x="10522" y="1731"/>
                    <a:pt x="10641" y="1864"/>
                    <a:pt x="10796" y="1867"/>
                  </a:cubicBezTo>
                  <a:lnTo>
                    <a:pt x="17096" y="1867"/>
                  </a:lnTo>
                  <a:cubicBezTo>
                    <a:pt x="17237" y="1867"/>
                    <a:pt x="17351" y="1753"/>
                    <a:pt x="17351" y="1612"/>
                  </a:cubicBezTo>
                  <a:lnTo>
                    <a:pt x="17351" y="525"/>
                  </a:lnTo>
                  <a:cubicBezTo>
                    <a:pt x="17348" y="387"/>
                    <a:pt x="17234" y="273"/>
                    <a:pt x="17096" y="273"/>
                  </a:cubicBezTo>
                  <a:lnTo>
                    <a:pt x="6106" y="273"/>
                  </a:lnTo>
                  <a:cubicBezTo>
                    <a:pt x="5901" y="91"/>
                    <a:pt x="5645" y="0"/>
                    <a:pt x="5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7"/>
            <p:cNvSpPr/>
            <p:nvPr/>
          </p:nvSpPr>
          <p:spPr>
            <a:xfrm>
              <a:off x="2499975" y="3568125"/>
              <a:ext cx="109900" cy="122950"/>
            </a:xfrm>
            <a:custGeom>
              <a:avLst/>
              <a:gdLst/>
              <a:ahLst/>
              <a:cxnLst/>
              <a:rect l="l" t="t" r="r" b="b"/>
              <a:pathLst>
                <a:path w="4396" h="4918" extrusionOk="0">
                  <a:moveTo>
                    <a:pt x="603" y="510"/>
                  </a:moveTo>
                  <a:cubicBezTo>
                    <a:pt x="619" y="510"/>
                    <a:pt x="635" y="515"/>
                    <a:pt x="649" y="523"/>
                  </a:cubicBezTo>
                  <a:lnTo>
                    <a:pt x="3748" y="2383"/>
                  </a:lnTo>
                  <a:cubicBezTo>
                    <a:pt x="3805" y="2418"/>
                    <a:pt x="3805" y="2499"/>
                    <a:pt x="3748" y="2535"/>
                  </a:cubicBezTo>
                  <a:lnTo>
                    <a:pt x="649" y="4394"/>
                  </a:lnTo>
                  <a:cubicBezTo>
                    <a:pt x="634" y="4403"/>
                    <a:pt x="619" y="4407"/>
                    <a:pt x="604" y="4407"/>
                  </a:cubicBezTo>
                  <a:cubicBezTo>
                    <a:pt x="557" y="4407"/>
                    <a:pt x="514" y="4370"/>
                    <a:pt x="516" y="4319"/>
                  </a:cubicBezTo>
                  <a:lnTo>
                    <a:pt x="516" y="599"/>
                  </a:lnTo>
                  <a:cubicBezTo>
                    <a:pt x="513" y="567"/>
                    <a:pt x="532" y="537"/>
                    <a:pt x="559" y="523"/>
                  </a:cubicBezTo>
                  <a:cubicBezTo>
                    <a:pt x="573" y="515"/>
                    <a:pt x="587" y="510"/>
                    <a:pt x="603" y="510"/>
                  </a:cubicBezTo>
                  <a:close/>
                  <a:moveTo>
                    <a:pt x="604" y="1"/>
                  </a:moveTo>
                  <a:cubicBezTo>
                    <a:pt x="292" y="1"/>
                    <a:pt x="6" y="250"/>
                    <a:pt x="4" y="599"/>
                  </a:cubicBezTo>
                  <a:lnTo>
                    <a:pt x="4" y="4305"/>
                  </a:lnTo>
                  <a:cubicBezTo>
                    <a:pt x="1" y="4506"/>
                    <a:pt x="99" y="4695"/>
                    <a:pt x="264" y="4812"/>
                  </a:cubicBezTo>
                  <a:cubicBezTo>
                    <a:pt x="364" y="4880"/>
                    <a:pt x="481" y="4918"/>
                    <a:pt x="603" y="4918"/>
                  </a:cubicBezTo>
                  <a:cubicBezTo>
                    <a:pt x="711" y="4915"/>
                    <a:pt x="817" y="4885"/>
                    <a:pt x="909" y="4831"/>
                  </a:cubicBezTo>
                  <a:lnTo>
                    <a:pt x="4008" y="2971"/>
                  </a:lnTo>
                  <a:cubicBezTo>
                    <a:pt x="4396" y="2738"/>
                    <a:pt x="4396" y="2180"/>
                    <a:pt x="4008" y="1946"/>
                  </a:cubicBezTo>
                  <a:lnTo>
                    <a:pt x="909" y="87"/>
                  </a:lnTo>
                  <a:cubicBezTo>
                    <a:pt x="811" y="28"/>
                    <a:pt x="706" y="1"/>
                    <a:pt x="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47"/>
          <p:cNvGrpSpPr/>
          <p:nvPr/>
        </p:nvGrpSpPr>
        <p:grpSpPr>
          <a:xfrm>
            <a:off x="4737699" y="1491255"/>
            <a:ext cx="433757" cy="308369"/>
            <a:chOff x="965000" y="3448225"/>
            <a:chExt cx="433800" cy="308400"/>
          </a:xfrm>
        </p:grpSpPr>
        <p:sp>
          <p:nvSpPr>
            <p:cNvPr id="1440" name="Google Shape;1440;p47"/>
            <p:cNvSpPr/>
            <p:nvPr/>
          </p:nvSpPr>
          <p:spPr>
            <a:xfrm>
              <a:off x="970975" y="3596450"/>
              <a:ext cx="48275" cy="119500"/>
            </a:xfrm>
            <a:custGeom>
              <a:avLst/>
              <a:gdLst/>
              <a:ahLst/>
              <a:cxnLst/>
              <a:rect l="l" t="t" r="r" b="b"/>
              <a:pathLst>
                <a:path w="1931" h="4780" extrusionOk="0">
                  <a:moveTo>
                    <a:pt x="683" y="0"/>
                  </a:moveTo>
                  <a:cubicBezTo>
                    <a:pt x="307" y="0"/>
                    <a:pt x="0" y="306"/>
                    <a:pt x="0" y="686"/>
                  </a:cubicBezTo>
                  <a:lnTo>
                    <a:pt x="0" y="4094"/>
                  </a:lnTo>
                  <a:cubicBezTo>
                    <a:pt x="0" y="4471"/>
                    <a:pt x="307" y="4777"/>
                    <a:pt x="683" y="4780"/>
                  </a:cubicBezTo>
                  <a:lnTo>
                    <a:pt x="1931" y="4780"/>
                  </a:lnTo>
                  <a:lnTo>
                    <a:pt x="19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998075" y="3596450"/>
              <a:ext cx="20375" cy="119500"/>
            </a:xfrm>
            <a:custGeom>
              <a:avLst/>
              <a:gdLst/>
              <a:ahLst/>
              <a:cxnLst/>
              <a:rect l="l" t="t" r="r" b="b"/>
              <a:pathLst>
                <a:path w="815" h="4780" extrusionOk="0">
                  <a:moveTo>
                    <a:pt x="1" y="0"/>
                  </a:moveTo>
                  <a:lnTo>
                    <a:pt x="1" y="4780"/>
                  </a:lnTo>
                  <a:lnTo>
                    <a:pt x="814" y="4780"/>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1121775" y="3454125"/>
              <a:ext cx="119450" cy="107650"/>
            </a:xfrm>
            <a:custGeom>
              <a:avLst/>
              <a:gdLst/>
              <a:ahLst/>
              <a:cxnLst/>
              <a:rect l="l" t="t" r="r" b="b"/>
              <a:pathLst>
                <a:path w="4778" h="4306" extrusionOk="0">
                  <a:moveTo>
                    <a:pt x="684" y="0"/>
                  </a:moveTo>
                  <a:cubicBezTo>
                    <a:pt x="307" y="0"/>
                    <a:pt x="0" y="306"/>
                    <a:pt x="0" y="686"/>
                  </a:cubicBezTo>
                  <a:lnTo>
                    <a:pt x="0" y="4305"/>
                  </a:lnTo>
                  <a:lnTo>
                    <a:pt x="4777" y="4305"/>
                  </a:lnTo>
                  <a:lnTo>
                    <a:pt x="4777" y="686"/>
                  </a:lnTo>
                  <a:cubicBezTo>
                    <a:pt x="4777" y="306"/>
                    <a:pt x="4471" y="0"/>
                    <a:pt x="4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1121775" y="3541400"/>
              <a:ext cx="119450" cy="20375"/>
            </a:xfrm>
            <a:custGeom>
              <a:avLst/>
              <a:gdLst/>
              <a:ahLst/>
              <a:cxnLst/>
              <a:rect l="l" t="t" r="r" b="b"/>
              <a:pathLst>
                <a:path w="4778" h="815" extrusionOk="0">
                  <a:moveTo>
                    <a:pt x="0" y="1"/>
                  </a:moveTo>
                  <a:lnTo>
                    <a:pt x="0" y="814"/>
                  </a:lnTo>
                  <a:lnTo>
                    <a:pt x="4777" y="814"/>
                  </a:lnTo>
                  <a:lnTo>
                    <a:pt x="47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1343725" y="3596450"/>
              <a:ext cx="48300" cy="119500"/>
            </a:xfrm>
            <a:custGeom>
              <a:avLst/>
              <a:gdLst/>
              <a:ahLst/>
              <a:cxnLst/>
              <a:rect l="l" t="t" r="r" b="b"/>
              <a:pathLst>
                <a:path w="1932" h="4780" extrusionOk="0">
                  <a:moveTo>
                    <a:pt x="1" y="0"/>
                  </a:moveTo>
                  <a:lnTo>
                    <a:pt x="1" y="4780"/>
                  </a:lnTo>
                  <a:lnTo>
                    <a:pt x="1248" y="4780"/>
                  </a:lnTo>
                  <a:cubicBezTo>
                    <a:pt x="1625" y="4777"/>
                    <a:pt x="1931" y="4471"/>
                    <a:pt x="1931" y="4094"/>
                  </a:cubicBezTo>
                  <a:lnTo>
                    <a:pt x="1931" y="686"/>
                  </a:lnTo>
                  <a:cubicBezTo>
                    <a:pt x="1931" y="306"/>
                    <a:pt x="1625" y="0"/>
                    <a:pt x="1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1344550" y="3596450"/>
              <a:ext cx="20350" cy="119500"/>
            </a:xfrm>
            <a:custGeom>
              <a:avLst/>
              <a:gdLst/>
              <a:ahLst/>
              <a:cxnLst/>
              <a:rect l="l" t="t" r="r" b="b"/>
              <a:pathLst>
                <a:path w="814" h="4780" extrusionOk="0">
                  <a:moveTo>
                    <a:pt x="0" y="0"/>
                  </a:moveTo>
                  <a:lnTo>
                    <a:pt x="0" y="4780"/>
                  </a:lnTo>
                  <a:lnTo>
                    <a:pt x="814" y="4780"/>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1019225" y="3562550"/>
              <a:ext cx="325350" cy="188100"/>
            </a:xfrm>
            <a:custGeom>
              <a:avLst/>
              <a:gdLst/>
              <a:ahLst/>
              <a:cxnLst/>
              <a:rect l="l" t="t" r="r" b="b"/>
              <a:pathLst>
                <a:path w="13014" h="7524" extrusionOk="0">
                  <a:moveTo>
                    <a:pt x="1370" y="1"/>
                  </a:moveTo>
                  <a:cubicBezTo>
                    <a:pt x="613" y="1"/>
                    <a:pt x="1" y="613"/>
                    <a:pt x="1" y="1370"/>
                  </a:cubicBezTo>
                  <a:lnTo>
                    <a:pt x="1" y="6155"/>
                  </a:lnTo>
                  <a:cubicBezTo>
                    <a:pt x="1" y="6911"/>
                    <a:pt x="613" y="7524"/>
                    <a:pt x="1370" y="7524"/>
                  </a:cubicBezTo>
                  <a:lnTo>
                    <a:pt x="4566" y="7524"/>
                  </a:lnTo>
                  <a:cubicBezTo>
                    <a:pt x="4910" y="7524"/>
                    <a:pt x="5244" y="7394"/>
                    <a:pt x="5496" y="7158"/>
                  </a:cubicBezTo>
                  <a:lnTo>
                    <a:pt x="5574" y="7084"/>
                  </a:lnTo>
                  <a:cubicBezTo>
                    <a:pt x="5837" y="6842"/>
                    <a:pt x="6172" y="6721"/>
                    <a:pt x="6507" y="6721"/>
                  </a:cubicBezTo>
                  <a:cubicBezTo>
                    <a:pt x="6842" y="6721"/>
                    <a:pt x="7177" y="6842"/>
                    <a:pt x="7440" y="7084"/>
                  </a:cubicBezTo>
                  <a:lnTo>
                    <a:pt x="7518" y="7158"/>
                  </a:lnTo>
                  <a:cubicBezTo>
                    <a:pt x="7770" y="7394"/>
                    <a:pt x="8104" y="7524"/>
                    <a:pt x="8448" y="7524"/>
                  </a:cubicBezTo>
                  <a:lnTo>
                    <a:pt x="11644" y="7524"/>
                  </a:lnTo>
                  <a:cubicBezTo>
                    <a:pt x="12401" y="7524"/>
                    <a:pt x="13013" y="6911"/>
                    <a:pt x="13013" y="6155"/>
                  </a:cubicBezTo>
                  <a:lnTo>
                    <a:pt x="13013" y="1370"/>
                  </a:lnTo>
                  <a:cubicBezTo>
                    <a:pt x="13013" y="613"/>
                    <a:pt x="12401" y="1"/>
                    <a:pt x="1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1291200" y="3562550"/>
              <a:ext cx="52625" cy="188100"/>
            </a:xfrm>
            <a:custGeom>
              <a:avLst/>
              <a:gdLst/>
              <a:ahLst/>
              <a:cxnLst/>
              <a:rect l="l" t="t" r="r" b="b"/>
              <a:pathLst>
                <a:path w="2105" h="7524" extrusionOk="0">
                  <a:moveTo>
                    <a:pt x="1" y="1"/>
                  </a:moveTo>
                  <a:cubicBezTo>
                    <a:pt x="752" y="3"/>
                    <a:pt x="1359" y="616"/>
                    <a:pt x="1356" y="1370"/>
                  </a:cubicBezTo>
                  <a:lnTo>
                    <a:pt x="1356" y="6157"/>
                  </a:lnTo>
                  <a:cubicBezTo>
                    <a:pt x="1359" y="6908"/>
                    <a:pt x="752" y="7521"/>
                    <a:pt x="1" y="7524"/>
                  </a:cubicBezTo>
                  <a:lnTo>
                    <a:pt x="730" y="7524"/>
                  </a:lnTo>
                  <a:cubicBezTo>
                    <a:pt x="1487" y="7524"/>
                    <a:pt x="2102" y="6911"/>
                    <a:pt x="2102" y="6155"/>
                  </a:cubicBezTo>
                  <a:lnTo>
                    <a:pt x="2102" y="1370"/>
                  </a:lnTo>
                  <a:cubicBezTo>
                    <a:pt x="2105" y="616"/>
                    <a:pt x="1497" y="3"/>
                    <a:pt x="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1289300" y="3589600"/>
              <a:ext cx="27425" cy="27400"/>
            </a:xfrm>
            <a:custGeom>
              <a:avLst/>
              <a:gdLst/>
              <a:ahLst/>
              <a:cxnLst/>
              <a:rect l="l" t="t" r="r" b="b"/>
              <a:pathLst>
                <a:path w="1097" h="1096" extrusionOk="0">
                  <a:moveTo>
                    <a:pt x="549" y="0"/>
                  </a:moveTo>
                  <a:cubicBezTo>
                    <a:pt x="245" y="0"/>
                    <a:pt x="1" y="244"/>
                    <a:pt x="1" y="548"/>
                  </a:cubicBezTo>
                  <a:cubicBezTo>
                    <a:pt x="1" y="849"/>
                    <a:pt x="245" y="1096"/>
                    <a:pt x="549" y="1096"/>
                  </a:cubicBezTo>
                  <a:cubicBezTo>
                    <a:pt x="850" y="1096"/>
                    <a:pt x="1096" y="849"/>
                    <a:pt x="1096" y="548"/>
                  </a:cubicBezTo>
                  <a:cubicBezTo>
                    <a:pt x="1096" y="244"/>
                    <a:pt x="850" y="0"/>
                    <a:pt x="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1289300" y="3695675"/>
              <a:ext cx="27425" cy="27400"/>
            </a:xfrm>
            <a:custGeom>
              <a:avLst/>
              <a:gdLst/>
              <a:ahLst/>
              <a:cxnLst/>
              <a:rect l="l" t="t" r="r" b="b"/>
              <a:pathLst>
                <a:path w="1097" h="1096" extrusionOk="0">
                  <a:moveTo>
                    <a:pt x="549" y="0"/>
                  </a:moveTo>
                  <a:cubicBezTo>
                    <a:pt x="245" y="0"/>
                    <a:pt x="1" y="247"/>
                    <a:pt x="1" y="548"/>
                  </a:cubicBezTo>
                  <a:cubicBezTo>
                    <a:pt x="1" y="851"/>
                    <a:pt x="245" y="1095"/>
                    <a:pt x="549" y="1095"/>
                  </a:cubicBezTo>
                  <a:cubicBezTo>
                    <a:pt x="850" y="1095"/>
                    <a:pt x="1096" y="851"/>
                    <a:pt x="1096" y="548"/>
                  </a:cubicBezTo>
                  <a:cubicBezTo>
                    <a:pt x="1096" y="247"/>
                    <a:pt x="850" y="0"/>
                    <a:pt x="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1046275" y="3589600"/>
              <a:ext cx="27400" cy="27400"/>
            </a:xfrm>
            <a:custGeom>
              <a:avLst/>
              <a:gdLst/>
              <a:ahLst/>
              <a:cxnLst/>
              <a:rect l="l" t="t" r="r" b="b"/>
              <a:pathLst>
                <a:path w="1096" h="1096" extrusionOk="0">
                  <a:moveTo>
                    <a:pt x="548" y="0"/>
                  </a:moveTo>
                  <a:cubicBezTo>
                    <a:pt x="244" y="0"/>
                    <a:pt x="0" y="244"/>
                    <a:pt x="0" y="548"/>
                  </a:cubicBezTo>
                  <a:cubicBezTo>
                    <a:pt x="0" y="849"/>
                    <a:pt x="244" y="1096"/>
                    <a:pt x="548" y="1096"/>
                  </a:cubicBezTo>
                  <a:cubicBezTo>
                    <a:pt x="849" y="1096"/>
                    <a:pt x="1095" y="849"/>
                    <a:pt x="1095" y="548"/>
                  </a:cubicBezTo>
                  <a:cubicBezTo>
                    <a:pt x="1095" y="244"/>
                    <a:pt x="849"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1046275" y="3695675"/>
              <a:ext cx="27400" cy="27400"/>
            </a:xfrm>
            <a:custGeom>
              <a:avLst/>
              <a:gdLst/>
              <a:ahLst/>
              <a:cxnLst/>
              <a:rect l="l" t="t" r="r" b="b"/>
              <a:pathLst>
                <a:path w="1096" h="1096" extrusionOk="0">
                  <a:moveTo>
                    <a:pt x="548" y="0"/>
                  </a:moveTo>
                  <a:cubicBezTo>
                    <a:pt x="244" y="0"/>
                    <a:pt x="0" y="247"/>
                    <a:pt x="0" y="548"/>
                  </a:cubicBezTo>
                  <a:cubicBezTo>
                    <a:pt x="0" y="851"/>
                    <a:pt x="244" y="1095"/>
                    <a:pt x="548" y="1095"/>
                  </a:cubicBezTo>
                  <a:cubicBezTo>
                    <a:pt x="849" y="1095"/>
                    <a:pt x="1095" y="851"/>
                    <a:pt x="1095" y="548"/>
                  </a:cubicBezTo>
                  <a:cubicBezTo>
                    <a:pt x="1095" y="247"/>
                    <a:pt x="849"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1090525" y="3448225"/>
              <a:ext cx="308275" cy="308400"/>
            </a:xfrm>
            <a:custGeom>
              <a:avLst/>
              <a:gdLst/>
              <a:ahLst/>
              <a:cxnLst/>
              <a:rect l="l" t="t" r="r" b="b"/>
              <a:pathLst>
                <a:path w="12331" h="12336" extrusionOk="0">
                  <a:moveTo>
                    <a:pt x="11392" y="6200"/>
                  </a:moveTo>
                  <a:cubicBezTo>
                    <a:pt x="11628" y="6200"/>
                    <a:pt x="11821" y="6393"/>
                    <a:pt x="11823" y="6631"/>
                  </a:cubicBezTo>
                  <a:lnTo>
                    <a:pt x="11823" y="10039"/>
                  </a:lnTo>
                  <a:cubicBezTo>
                    <a:pt x="11821" y="10278"/>
                    <a:pt x="11628" y="10470"/>
                    <a:pt x="11392" y="10470"/>
                  </a:cubicBezTo>
                  <a:lnTo>
                    <a:pt x="10400" y="10470"/>
                  </a:lnTo>
                  <a:lnTo>
                    <a:pt x="10400" y="6200"/>
                  </a:lnTo>
                  <a:close/>
                  <a:moveTo>
                    <a:pt x="1256" y="0"/>
                  </a:moveTo>
                  <a:cubicBezTo>
                    <a:pt x="1101" y="0"/>
                    <a:pt x="977" y="127"/>
                    <a:pt x="977" y="282"/>
                  </a:cubicBezTo>
                  <a:lnTo>
                    <a:pt x="977" y="1602"/>
                  </a:lnTo>
                  <a:cubicBezTo>
                    <a:pt x="979" y="1627"/>
                    <a:pt x="987" y="1648"/>
                    <a:pt x="1004" y="1662"/>
                  </a:cubicBezTo>
                  <a:cubicBezTo>
                    <a:pt x="1085" y="1736"/>
                    <a:pt x="1171" y="1767"/>
                    <a:pt x="1249" y="1767"/>
                  </a:cubicBezTo>
                  <a:cubicBezTo>
                    <a:pt x="1398" y="1767"/>
                    <a:pt x="1519" y="1654"/>
                    <a:pt x="1519" y="1513"/>
                  </a:cubicBezTo>
                  <a:lnTo>
                    <a:pt x="1519" y="938"/>
                  </a:lnTo>
                  <a:cubicBezTo>
                    <a:pt x="1519" y="700"/>
                    <a:pt x="1714" y="507"/>
                    <a:pt x="1950" y="507"/>
                  </a:cubicBezTo>
                  <a:lnTo>
                    <a:pt x="5360" y="507"/>
                  </a:lnTo>
                  <a:cubicBezTo>
                    <a:pt x="5596" y="507"/>
                    <a:pt x="5789" y="700"/>
                    <a:pt x="5791" y="938"/>
                  </a:cubicBezTo>
                  <a:lnTo>
                    <a:pt x="5791" y="4303"/>
                  </a:lnTo>
                  <a:lnTo>
                    <a:pt x="1486" y="4303"/>
                  </a:lnTo>
                  <a:lnTo>
                    <a:pt x="1486" y="2703"/>
                  </a:lnTo>
                  <a:cubicBezTo>
                    <a:pt x="1489" y="2573"/>
                    <a:pt x="1394" y="2462"/>
                    <a:pt x="1264" y="2443"/>
                  </a:cubicBezTo>
                  <a:cubicBezTo>
                    <a:pt x="1253" y="2441"/>
                    <a:pt x="1242" y="2441"/>
                    <a:pt x="1231" y="2441"/>
                  </a:cubicBezTo>
                  <a:cubicBezTo>
                    <a:pt x="1094" y="2441"/>
                    <a:pt x="979" y="2551"/>
                    <a:pt x="979" y="2695"/>
                  </a:cubicBezTo>
                  <a:lnTo>
                    <a:pt x="979" y="4303"/>
                  </a:lnTo>
                  <a:lnTo>
                    <a:pt x="282" y="4303"/>
                  </a:lnTo>
                  <a:cubicBezTo>
                    <a:pt x="281" y="4302"/>
                    <a:pt x="279" y="4302"/>
                    <a:pt x="277" y="4302"/>
                  </a:cubicBezTo>
                  <a:cubicBezTo>
                    <a:pt x="149" y="4302"/>
                    <a:pt x="41" y="4397"/>
                    <a:pt x="22" y="4525"/>
                  </a:cubicBezTo>
                  <a:cubicBezTo>
                    <a:pt x="1" y="4677"/>
                    <a:pt x="120" y="4812"/>
                    <a:pt x="274" y="4812"/>
                  </a:cubicBezTo>
                  <a:lnTo>
                    <a:pt x="8776" y="4812"/>
                  </a:lnTo>
                  <a:cubicBezTo>
                    <a:pt x="8778" y="4812"/>
                    <a:pt x="8779" y="4812"/>
                    <a:pt x="8781" y="4812"/>
                  </a:cubicBezTo>
                  <a:cubicBezTo>
                    <a:pt x="9394" y="4812"/>
                    <a:pt x="9890" y="5313"/>
                    <a:pt x="9890" y="5926"/>
                  </a:cubicBezTo>
                  <a:lnTo>
                    <a:pt x="9890" y="11560"/>
                  </a:lnTo>
                  <a:cubicBezTo>
                    <a:pt x="9890" y="11706"/>
                    <a:pt x="9771" y="11826"/>
                    <a:pt x="9625" y="11826"/>
                  </a:cubicBezTo>
                  <a:lnTo>
                    <a:pt x="7613" y="11826"/>
                  </a:lnTo>
                  <a:cubicBezTo>
                    <a:pt x="7597" y="11826"/>
                    <a:pt x="7581" y="11831"/>
                    <a:pt x="7570" y="11842"/>
                  </a:cubicBezTo>
                  <a:cubicBezTo>
                    <a:pt x="7339" y="12064"/>
                    <a:pt x="7494" y="12335"/>
                    <a:pt x="7708" y="12335"/>
                  </a:cubicBezTo>
                  <a:lnTo>
                    <a:pt x="8825" y="12335"/>
                  </a:lnTo>
                  <a:cubicBezTo>
                    <a:pt x="9617" y="12333"/>
                    <a:pt x="10289" y="11758"/>
                    <a:pt x="10414" y="10980"/>
                  </a:cubicBezTo>
                  <a:lnTo>
                    <a:pt x="11392" y="10980"/>
                  </a:lnTo>
                  <a:cubicBezTo>
                    <a:pt x="11910" y="10980"/>
                    <a:pt x="12330" y="10557"/>
                    <a:pt x="12330" y="10039"/>
                  </a:cubicBezTo>
                  <a:lnTo>
                    <a:pt x="12330" y="6588"/>
                  </a:lnTo>
                  <a:cubicBezTo>
                    <a:pt x="12330" y="6076"/>
                    <a:pt x="11913" y="5658"/>
                    <a:pt x="11400" y="5658"/>
                  </a:cubicBezTo>
                  <a:lnTo>
                    <a:pt x="10414" y="5658"/>
                  </a:lnTo>
                  <a:cubicBezTo>
                    <a:pt x="10289" y="4877"/>
                    <a:pt x="9617" y="4303"/>
                    <a:pt x="8825" y="4303"/>
                  </a:cubicBezTo>
                  <a:lnTo>
                    <a:pt x="6298" y="4303"/>
                  </a:lnTo>
                  <a:lnTo>
                    <a:pt x="6298" y="938"/>
                  </a:lnTo>
                  <a:cubicBezTo>
                    <a:pt x="6298" y="420"/>
                    <a:pt x="5878" y="0"/>
                    <a:pt x="5360" y="0"/>
                  </a:cubicBezTo>
                  <a:lnTo>
                    <a:pt x="1261" y="0"/>
                  </a:lnTo>
                  <a:cubicBezTo>
                    <a:pt x="1260" y="0"/>
                    <a:pt x="1258" y="0"/>
                    <a:pt x="1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965000" y="3555775"/>
              <a:ext cx="295250" cy="200850"/>
            </a:xfrm>
            <a:custGeom>
              <a:avLst/>
              <a:gdLst/>
              <a:ahLst/>
              <a:cxnLst/>
              <a:rect l="l" t="t" r="r" b="b"/>
              <a:pathLst>
                <a:path w="11810" h="8034" extrusionOk="0">
                  <a:moveTo>
                    <a:pt x="1898" y="1898"/>
                  </a:moveTo>
                  <a:lnTo>
                    <a:pt x="1898" y="6168"/>
                  </a:lnTo>
                  <a:lnTo>
                    <a:pt x="906" y="6168"/>
                  </a:lnTo>
                  <a:cubicBezTo>
                    <a:pt x="668" y="6168"/>
                    <a:pt x="475" y="5976"/>
                    <a:pt x="475" y="5737"/>
                  </a:cubicBezTo>
                  <a:lnTo>
                    <a:pt x="475" y="2329"/>
                  </a:lnTo>
                  <a:cubicBezTo>
                    <a:pt x="475" y="2091"/>
                    <a:pt x="668" y="1898"/>
                    <a:pt x="906" y="1898"/>
                  </a:cubicBezTo>
                  <a:close/>
                  <a:moveTo>
                    <a:pt x="3506" y="1"/>
                  </a:moveTo>
                  <a:cubicBezTo>
                    <a:pt x="2714" y="1"/>
                    <a:pt x="2042" y="575"/>
                    <a:pt x="1917" y="1356"/>
                  </a:cubicBezTo>
                  <a:lnTo>
                    <a:pt x="939" y="1356"/>
                  </a:lnTo>
                  <a:cubicBezTo>
                    <a:pt x="421" y="1356"/>
                    <a:pt x="1" y="1776"/>
                    <a:pt x="1" y="2294"/>
                  </a:cubicBezTo>
                  <a:lnTo>
                    <a:pt x="1" y="5737"/>
                  </a:lnTo>
                  <a:cubicBezTo>
                    <a:pt x="1" y="6255"/>
                    <a:pt x="421" y="6675"/>
                    <a:pt x="939" y="6675"/>
                  </a:cubicBezTo>
                  <a:lnTo>
                    <a:pt x="1917" y="6675"/>
                  </a:lnTo>
                  <a:cubicBezTo>
                    <a:pt x="2042" y="7456"/>
                    <a:pt x="2714" y="8031"/>
                    <a:pt x="3506" y="8031"/>
                  </a:cubicBezTo>
                  <a:lnTo>
                    <a:pt x="6719" y="8031"/>
                  </a:lnTo>
                  <a:cubicBezTo>
                    <a:pt x="6722" y="8031"/>
                    <a:pt x="6726" y="8031"/>
                    <a:pt x="6729" y="8031"/>
                  </a:cubicBezTo>
                  <a:cubicBezTo>
                    <a:pt x="7135" y="8031"/>
                    <a:pt x="7524" y="7876"/>
                    <a:pt x="7822" y="7599"/>
                  </a:cubicBezTo>
                  <a:lnTo>
                    <a:pt x="7901" y="7526"/>
                  </a:lnTo>
                  <a:cubicBezTo>
                    <a:pt x="8115" y="7330"/>
                    <a:pt x="8387" y="7231"/>
                    <a:pt x="8658" y="7231"/>
                  </a:cubicBezTo>
                  <a:cubicBezTo>
                    <a:pt x="8930" y="7231"/>
                    <a:pt x="9202" y="7330"/>
                    <a:pt x="9416" y="7526"/>
                  </a:cubicBezTo>
                  <a:lnTo>
                    <a:pt x="9495" y="7599"/>
                  </a:lnTo>
                  <a:cubicBezTo>
                    <a:pt x="9796" y="7879"/>
                    <a:pt x="10191" y="8033"/>
                    <a:pt x="10598" y="8033"/>
                  </a:cubicBezTo>
                  <a:lnTo>
                    <a:pt x="11528" y="8033"/>
                  </a:lnTo>
                  <a:cubicBezTo>
                    <a:pt x="11658" y="8033"/>
                    <a:pt x="11772" y="7938"/>
                    <a:pt x="11791" y="7811"/>
                  </a:cubicBezTo>
                  <a:cubicBezTo>
                    <a:pt x="11810" y="7659"/>
                    <a:pt x="11691" y="7524"/>
                    <a:pt x="11539" y="7524"/>
                  </a:cubicBezTo>
                  <a:lnTo>
                    <a:pt x="10601" y="7524"/>
                  </a:lnTo>
                  <a:cubicBezTo>
                    <a:pt x="10601" y="7524"/>
                    <a:pt x="10048" y="7429"/>
                    <a:pt x="9842" y="7236"/>
                  </a:cubicBezTo>
                  <a:lnTo>
                    <a:pt x="9763" y="7163"/>
                  </a:lnTo>
                  <a:cubicBezTo>
                    <a:pt x="9451" y="6876"/>
                    <a:pt x="9056" y="6732"/>
                    <a:pt x="8660" y="6732"/>
                  </a:cubicBezTo>
                  <a:cubicBezTo>
                    <a:pt x="8264" y="6732"/>
                    <a:pt x="7868" y="6876"/>
                    <a:pt x="7556" y="7163"/>
                  </a:cubicBezTo>
                  <a:lnTo>
                    <a:pt x="7478" y="7236"/>
                  </a:lnTo>
                  <a:cubicBezTo>
                    <a:pt x="7266" y="7426"/>
                    <a:pt x="7001" y="7537"/>
                    <a:pt x="6719" y="7559"/>
                  </a:cubicBezTo>
                  <a:lnTo>
                    <a:pt x="3525" y="7559"/>
                  </a:lnTo>
                  <a:cubicBezTo>
                    <a:pt x="2910" y="7534"/>
                    <a:pt x="2408" y="6417"/>
                    <a:pt x="2408" y="6417"/>
                  </a:cubicBezTo>
                  <a:lnTo>
                    <a:pt x="2408" y="776"/>
                  </a:lnTo>
                  <a:cubicBezTo>
                    <a:pt x="2408" y="627"/>
                    <a:pt x="2525" y="510"/>
                    <a:pt x="2674" y="510"/>
                  </a:cubicBezTo>
                  <a:lnTo>
                    <a:pt x="4211" y="510"/>
                  </a:lnTo>
                  <a:cubicBezTo>
                    <a:pt x="4227" y="510"/>
                    <a:pt x="4243" y="502"/>
                    <a:pt x="4254" y="491"/>
                  </a:cubicBezTo>
                  <a:cubicBezTo>
                    <a:pt x="4482" y="272"/>
                    <a:pt x="4330" y="1"/>
                    <a:pt x="4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1282950" y="3583150"/>
              <a:ext cx="46850" cy="40150"/>
            </a:xfrm>
            <a:custGeom>
              <a:avLst/>
              <a:gdLst/>
              <a:ahLst/>
              <a:cxnLst/>
              <a:rect l="l" t="t" r="r" b="b"/>
              <a:pathLst>
                <a:path w="1874" h="1606" extrusionOk="0">
                  <a:moveTo>
                    <a:pt x="803" y="510"/>
                  </a:moveTo>
                  <a:cubicBezTo>
                    <a:pt x="1063" y="510"/>
                    <a:pt x="1196" y="828"/>
                    <a:pt x="1011" y="1012"/>
                  </a:cubicBezTo>
                  <a:cubicBezTo>
                    <a:pt x="951" y="1073"/>
                    <a:pt x="877" y="1100"/>
                    <a:pt x="804" y="1100"/>
                  </a:cubicBezTo>
                  <a:cubicBezTo>
                    <a:pt x="652" y="1100"/>
                    <a:pt x="508" y="982"/>
                    <a:pt x="510" y="806"/>
                  </a:cubicBezTo>
                  <a:cubicBezTo>
                    <a:pt x="510" y="643"/>
                    <a:pt x="640" y="510"/>
                    <a:pt x="803" y="510"/>
                  </a:cubicBezTo>
                  <a:close/>
                  <a:moveTo>
                    <a:pt x="809" y="1"/>
                  </a:moveTo>
                  <a:cubicBezTo>
                    <a:pt x="397" y="1"/>
                    <a:pt x="0" y="321"/>
                    <a:pt x="0" y="806"/>
                  </a:cubicBezTo>
                  <a:cubicBezTo>
                    <a:pt x="0" y="1248"/>
                    <a:pt x="358" y="1606"/>
                    <a:pt x="803" y="1606"/>
                  </a:cubicBezTo>
                  <a:cubicBezTo>
                    <a:pt x="1516" y="1606"/>
                    <a:pt x="1873" y="744"/>
                    <a:pt x="1369" y="237"/>
                  </a:cubicBezTo>
                  <a:cubicBezTo>
                    <a:pt x="1206" y="74"/>
                    <a:pt x="1006" y="1"/>
                    <a:pt x="8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1282950" y="3689300"/>
              <a:ext cx="46850" cy="40200"/>
            </a:xfrm>
            <a:custGeom>
              <a:avLst/>
              <a:gdLst/>
              <a:ahLst/>
              <a:cxnLst/>
              <a:rect l="l" t="t" r="r" b="b"/>
              <a:pathLst>
                <a:path w="1874" h="1608" extrusionOk="0">
                  <a:moveTo>
                    <a:pt x="803" y="510"/>
                  </a:moveTo>
                  <a:cubicBezTo>
                    <a:pt x="1063" y="510"/>
                    <a:pt x="1196" y="827"/>
                    <a:pt x="1011" y="1011"/>
                  </a:cubicBezTo>
                  <a:cubicBezTo>
                    <a:pt x="951" y="1072"/>
                    <a:pt x="877" y="1099"/>
                    <a:pt x="804" y="1099"/>
                  </a:cubicBezTo>
                  <a:cubicBezTo>
                    <a:pt x="652" y="1099"/>
                    <a:pt x="508" y="981"/>
                    <a:pt x="510" y="805"/>
                  </a:cubicBezTo>
                  <a:cubicBezTo>
                    <a:pt x="507" y="643"/>
                    <a:pt x="640" y="510"/>
                    <a:pt x="803" y="510"/>
                  </a:cubicBezTo>
                  <a:close/>
                  <a:moveTo>
                    <a:pt x="809" y="0"/>
                  </a:moveTo>
                  <a:cubicBezTo>
                    <a:pt x="397" y="0"/>
                    <a:pt x="0" y="321"/>
                    <a:pt x="0" y="805"/>
                  </a:cubicBezTo>
                  <a:cubicBezTo>
                    <a:pt x="0" y="1247"/>
                    <a:pt x="358" y="1605"/>
                    <a:pt x="803" y="1608"/>
                  </a:cubicBezTo>
                  <a:cubicBezTo>
                    <a:pt x="1516" y="1608"/>
                    <a:pt x="1873" y="743"/>
                    <a:pt x="1369" y="236"/>
                  </a:cubicBezTo>
                  <a:cubicBezTo>
                    <a:pt x="1206" y="73"/>
                    <a:pt x="1006" y="0"/>
                    <a:pt x="8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1033125" y="3583225"/>
              <a:ext cx="46925" cy="40150"/>
            </a:xfrm>
            <a:custGeom>
              <a:avLst/>
              <a:gdLst/>
              <a:ahLst/>
              <a:cxnLst/>
              <a:rect l="l" t="t" r="r" b="b"/>
              <a:pathLst>
                <a:path w="1877" h="1606" extrusionOk="0">
                  <a:moveTo>
                    <a:pt x="1070" y="508"/>
                  </a:moveTo>
                  <a:cubicBezTo>
                    <a:pt x="1221" y="508"/>
                    <a:pt x="1367" y="625"/>
                    <a:pt x="1367" y="803"/>
                  </a:cubicBezTo>
                  <a:cubicBezTo>
                    <a:pt x="1367" y="963"/>
                    <a:pt x="1237" y="1096"/>
                    <a:pt x="1074" y="1096"/>
                  </a:cubicBezTo>
                  <a:cubicBezTo>
                    <a:pt x="811" y="1096"/>
                    <a:pt x="681" y="779"/>
                    <a:pt x="865" y="594"/>
                  </a:cubicBezTo>
                  <a:cubicBezTo>
                    <a:pt x="925" y="535"/>
                    <a:pt x="998" y="508"/>
                    <a:pt x="1070" y="508"/>
                  </a:cubicBezTo>
                  <a:close/>
                  <a:moveTo>
                    <a:pt x="1074" y="0"/>
                  </a:moveTo>
                  <a:cubicBezTo>
                    <a:pt x="358" y="0"/>
                    <a:pt x="0" y="865"/>
                    <a:pt x="507" y="1370"/>
                  </a:cubicBezTo>
                  <a:cubicBezTo>
                    <a:pt x="670" y="1532"/>
                    <a:pt x="871" y="1605"/>
                    <a:pt x="1067" y="1605"/>
                  </a:cubicBezTo>
                  <a:cubicBezTo>
                    <a:pt x="1480" y="1605"/>
                    <a:pt x="1876" y="1285"/>
                    <a:pt x="1876" y="800"/>
                  </a:cubicBezTo>
                  <a:cubicBezTo>
                    <a:pt x="1874" y="358"/>
                    <a:pt x="1516" y="0"/>
                    <a:pt x="10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1033150" y="3689350"/>
              <a:ext cx="46875" cy="40150"/>
            </a:xfrm>
            <a:custGeom>
              <a:avLst/>
              <a:gdLst/>
              <a:ahLst/>
              <a:cxnLst/>
              <a:rect l="l" t="t" r="r" b="b"/>
              <a:pathLst>
                <a:path w="1875" h="1606" extrusionOk="0">
                  <a:moveTo>
                    <a:pt x="1070" y="507"/>
                  </a:moveTo>
                  <a:cubicBezTo>
                    <a:pt x="1221" y="507"/>
                    <a:pt x="1366" y="625"/>
                    <a:pt x="1366" y="801"/>
                  </a:cubicBezTo>
                  <a:cubicBezTo>
                    <a:pt x="1366" y="963"/>
                    <a:pt x="1236" y="1096"/>
                    <a:pt x="1073" y="1096"/>
                  </a:cubicBezTo>
                  <a:cubicBezTo>
                    <a:pt x="810" y="1096"/>
                    <a:pt x="680" y="779"/>
                    <a:pt x="864" y="595"/>
                  </a:cubicBezTo>
                  <a:cubicBezTo>
                    <a:pt x="924" y="534"/>
                    <a:pt x="998" y="507"/>
                    <a:pt x="1070" y="507"/>
                  </a:cubicBezTo>
                  <a:close/>
                  <a:moveTo>
                    <a:pt x="1070" y="1"/>
                  </a:moveTo>
                  <a:cubicBezTo>
                    <a:pt x="356" y="1"/>
                    <a:pt x="0" y="864"/>
                    <a:pt x="504" y="1370"/>
                  </a:cubicBezTo>
                  <a:cubicBezTo>
                    <a:pt x="667" y="1533"/>
                    <a:pt x="868" y="1606"/>
                    <a:pt x="1065" y="1606"/>
                  </a:cubicBezTo>
                  <a:cubicBezTo>
                    <a:pt x="1479" y="1606"/>
                    <a:pt x="1874" y="1285"/>
                    <a:pt x="1873" y="801"/>
                  </a:cubicBezTo>
                  <a:cubicBezTo>
                    <a:pt x="1873" y="359"/>
                    <a:pt x="1515" y="1"/>
                    <a:pt x="1073" y="1"/>
                  </a:cubicBezTo>
                  <a:cubicBezTo>
                    <a:pt x="1072" y="1"/>
                    <a:pt x="1071" y="1"/>
                    <a:pt x="10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47"/>
          <p:cNvSpPr/>
          <p:nvPr/>
        </p:nvSpPr>
        <p:spPr>
          <a:xfrm>
            <a:off x="6179563" y="13405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5414574" y="13405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6944551" y="13405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7"/>
          <p:cNvSpPr/>
          <p:nvPr/>
        </p:nvSpPr>
        <p:spPr>
          <a:xfrm>
            <a:off x="7709551" y="13404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7"/>
          <p:cNvSpPr/>
          <p:nvPr/>
        </p:nvSpPr>
        <p:spPr>
          <a:xfrm>
            <a:off x="3119563" y="20187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824538" y="2018724"/>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1589550" y="20187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2354574" y="20187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3884551" y="20187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4649551" y="20186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6179563" y="20187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5414574" y="20187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6944551" y="20187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7709551" y="20186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3119563" y="26969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824538" y="2696924"/>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1589550" y="26969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2354574" y="26969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3884551" y="26969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4649551" y="26968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7"/>
          <p:cNvSpPr/>
          <p:nvPr/>
        </p:nvSpPr>
        <p:spPr>
          <a:xfrm>
            <a:off x="6179563" y="26969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a:off x="5414574" y="26969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a:off x="6944551" y="26969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a:off x="7709551" y="26968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7"/>
          <p:cNvSpPr/>
          <p:nvPr/>
        </p:nvSpPr>
        <p:spPr>
          <a:xfrm>
            <a:off x="3119563" y="33751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7"/>
          <p:cNvSpPr/>
          <p:nvPr/>
        </p:nvSpPr>
        <p:spPr>
          <a:xfrm>
            <a:off x="824538" y="3375124"/>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a:off x="1589550" y="33751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7"/>
          <p:cNvSpPr/>
          <p:nvPr/>
        </p:nvSpPr>
        <p:spPr>
          <a:xfrm>
            <a:off x="2354574" y="33751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7"/>
          <p:cNvSpPr/>
          <p:nvPr/>
        </p:nvSpPr>
        <p:spPr>
          <a:xfrm>
            <a:off x="3884551" y="33751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a:off x="4649551" y="33750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7"/>
          <p:cNvSpPr/>
          <p:nvPr/>
        </p:nvSpPr>
        <p:spPr>
          <a:xfrm>
            <a:off x="6179563" y="33751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7"/>
          <p:cNvSpPr/>
          <p:nvPr/>
        </p:nvSpPr>
        <p:spPr>
          <a:xfrm>
            <a:off x="5414574" y="33751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7"/>
          <p:cNvSpPr/>
          <p:nvPr/>
        </p:nvSpPr>
        <p:spPr>
          <a:xfrm>
            <a:off x="6944551" y="33751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p:cNvSpPr/>
          <p:nvPr/>
        </p:nvSpPr>
        <p:spPr>
          <a:xfrm>
            <a:off x="7709551" y="33750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p:cNvSpPr/>
          <p:nvPr/>
        </p:nvSpPr>
        <p:spPr>
          <a:xfrm>
            <a:off x="3119563" y="40533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7"/>
          <p:cNvSpPr/>
          <p:nvPr/>
        </p:nvSpPr>
        <p:spPr>
          <a:xfrm>
            <a:off x="824538" y="4053324"/>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7"/>
          <p:cNvSpPr/>
          <p:nvPr/>
        </p:nvSpPr>
        <p:spPr>
          <a:xfrm>
            <a:off x="1589550" y="40533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7"/>
          <p:cNvSpPr/>
          <p:nvPr/>
        </p:nvSpPr>
        <p:spPr>
          <a:xfrm>
            <a:off x="2354574" y="40533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7"/>
          <p:cNvSpPr/>
          <p:nvPr/>
        </p:nvSpPr>
        <p:spPr>
          <a:xfrm>
            <a:off x="3884551" y="40533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7"/>
          <p:cNvSpPr/>
          <p:nvPr/>
        </p:nvSpPr>
        <p:spPr>
          <a:xfrm>
            <a:off x="4649551" y="40532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7"/>
          <p:cNvSpPr/>
          <p:nvPr/>
        </p:nvSpPr>
        <p:spPr>
          <a:xfrm>
            <a:off x="6179563" y="40533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7"/>
          <p:cNvSpPr/>
          <p:nvPr/>
        </p:nvSpPr>
        <p:spPr>
          <a:xfrm>
            <a:off x="5414574" y="4053325"/>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7"/>
          <p:cNvSpPr/>
          <p:nvPr/>
        </p:nvSpPr>
        <p:spPr>
          <a:xfrm>
            <a:off x="6944551" y="4053313"/>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7"/>
          <p:cNvSpPr/>
          <p:nvPr/>
        </p:nvSpPr>
        <p:spPr>
          <a:xfrm>
            <a:off x="7709551" y="4053288"/>
            <a:ext cx="609900" cy="6099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47"/>
          <p:cNvGrpSpPr/>
          <p:nvPr/>
        </p:nvGrpSpPr>
        <p:grpSpPr>
          <a:xfrm>
            <a:off x="5568630" y="1430595"/>
            <a:ext cx="301748" cy="429778"/>
            <a:chOff x="5273025" y="4290300"/>
            <a:chExt cx="303325" cy="433550"/>
          </a:xfrm>
        </p:grpSpPr>
        <p:sp>
          <p:nvSpPr>
            <p:cNvPr id="1503" name="Google Shape;1503;p47"/>
            <p:cNvSpPr/>
            <p:nvPr/>
          </p:nvSpPr>
          <p:spPr>
            <a:xfrm>
              <a:off x="5356050" y="4296225"/>
              <a:ext cx="137275" cy="53425"/>
            </a:xfrm>
            <a:custGeom>
              <a:avLst/>
              <a:gdLst/>
              <a:ahLst/>
              <a:cxnLst/>
              <a:rect l="l" t="t" r="r" b="b"/>
              <a:pathLst>
                <a:path w="5491" h="2137" extrusionOk="0">
                  <a:moveTo>
                    <a:pt x="1" y="0"/>
                  </a:moveTo>
                  <a:lnTo>
                    <a:pt x="1" y="2137"/>
                  </a:lnTo>
                  <a:lnTo>
                    <a:pt x="5490" y="2137"/>
                  </a:lnTo>
                  <a:lnTo>
                    <a:pt x="54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a:off x="5492425" y="4296700"/>
              <a:ext cx="68675" cy="292675"/>
            </a:xfrm>
            <a:custGeom>
              <a:avLst/>
              <a:gdLst/>
              <a:ahLst/>
              <a:cxnLst/>
              <a:rect l="l" t="t" r="r" b="b"/>
              <a:pathLst>
                <a:path w="2747" h="11707" extrusionOk="0">
                  <a:moveTo>
                    <a:pt x="0" y="0"/>
                  </a:moveTo>
                  <a:lnTo>
                    <a:pt x="0" y="11706"/>
                  </a:lnTo>
                  <a:lnTo>
                    <a:pt x="2746" y="11706"/>
                  </a:lnTo>
                  <a:lnTo>
                    <a:pt x="2746" y="2795"/>
                  </a:lnTo>
                  <a:cubicBezTo>
                    <a:pt x="2746" y="2370"/>
                    <a:pt x="2548" y="1968"/>
                    <a:pt x="2212" y="1711"/>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a:off x="5538225" y="4331875"/>
              <a:ext cx="22875" cy="257500"/>
            </a:xfrm>
            <a:custGeom>
              <a:avLst/>
              <a:gdLst/>
              <a:ahLst/>
              <a:cxnLst/>
              <a:rect l="l" t="t" r="r" b="b"/>
              <a:pathLst>
                <a:path w="915" h="10300" extrusionOk="0">
                  <a:moveTo>
                    <a:pt x="1" y="0"/>
                  </a:moveTo>
                  <a:lnTo>
                    <a:pt x="1" y="0"/>
                  </a:lnTo>
                  <a:cubicBezTo>
                    <a:pt x="153" y="228"/>
                    <a:pt x="234" y="494"/>
                    <a:pt x="237" y="770"/>
                  </a:cubicBezTo>
                  <a:lnTo>
                    <a:pt x="237" y="10299"/>
                  </a:lnTo>
                  <a:lnTo>
                    <a:pt x="914" y="10299"/>
                  </a:lnTo>
                  <a:lnTo>
                    <a:pt x="914" y="1388"/>
                  </a:lnTo>
                  <a:cubicBezTo>
                    <a:pt x="914" y="963"/>
                    <a:pt x="719" y="564"/>
                    <a:pt x="388" y="3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a:off x="5483950" y="4480100"/>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a:off x="5550900" y="4480100"/>
              <a:ext cx="18675" cy="27125"/>
            </a:xfrm>
            <a:custGeom>
              <a:avLst/>
              <a:gdLst/>
              <a:ahLst/>
              <a:cxnLst/>
              <a:rect l="l" t="t" r="r" b="b"/>
              <a:pathLst>
                <a:path w="747" h="1085" extrusionOk="0">
                  <a:moveTo>
                    <a:pt x="1" y="0"/>
                  </a:moveTo>
                  <a:lnTo>
                    <a:pt x="1" y="1085"/>
                  </a:lnTo>
                  <a:lnTo>
                    <a:pt x="746" y="1085"/>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7"/>
            <p:cNvSpPr/>
            <p:nvPr/>
          </p:nvSpPr>
          <p:spPr>
            <a:xfrm>
              <a:off x="5483950" y="4534325"/>
              <a:ext cx="85625" cy="27125"/>
            </a:xfrm>
            <a:custGeom>
              <a:avLst/>
              <a:gdLst/>
              <a:ahLst/>
              <a:cxnLst/>
              <a:rect l="l" t="t" r="r" b="b"/>
              <a:pathLst>
                <a:path w="3425" h="1085" extrusionOk="0">
                  <a:moveTo>
                    <a:pt x="0" y="0"/>
                  </a:moveTo>
                  <a:lnTo>
                    <a:pt x="0" y="1084"/>
                  </a:lnTo>
                  <a:lnTo>
                    <a:pt x="3424" y="1084"/>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7"/>
            <p:cNvSpPr/>
            <p:nvPr/>
          </p:nvSpPr>
          <p:spPr>
            <a:xfrm>
              <a:off x="5550900" y="4534325"/>
              <a:ext cx="18675" cy="27125"/>
            </a:xfrm>
            <a:custGeom>
              <a:avLst/>
              <a:gdLst/>
              <a:ahLst/>
              <a:cxnLst/>
              <a:rect l="l" t="t" r="r" b="b"/>
              <a:pathLst>
                <a:path w="747" h="1085" extrusionOk="0">
                  <a:moveTo>
                    <a:pt x="1" y="0"/>
                  </a:moveTo>
                  <a:lnTo>
                    <a:pt x="1" y="1084"/>
                  </a:lnTo>
                  <a:lnTo>
                    <a:pt x="746" y="1084"/>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7"/>
            <p:cNvSpPr/>
            <p:nvPr/>
          </p:nvSpPr>
          <p:spPr>
            <a:xfrm>
              <a:off x="5483950" y="4589350"/>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7"/>
            <p:cNvSpPr/>
            <p:nvPr/>
          </p:nvSpPr>
          <p:spPr>
            <a:xfrm>
              <a:off x="5550900" y="4589350"/>
              <a:ext cx="18675" cy="27125"/>
            </a:xfrm>
            <a:custGeom>
              <a:avLst/>
              <a:gdLst/>
              <a:ahLst/>
              <a:cxnLst/>
              <a:rect l="l" t="t" r="r" b="b"/>
              <a:pathLst>
                <a:path w="747" h="1085" extrusionOk="0">
                  <a:moveTo>
                    <a:pt x="1" y="0"/>
                  </a:moveTo>
                  <a:lnTo>
                    <a:pt x="1" y="1085"/>
                  </a:lnTo>
                  <a:lnTo>
                    <a:pt x="746" y="1085"/>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a:off x="5287400" y="4296700"/>
              <a:ext cx="68675" cy="292675"/>
            </a:xfrm>
            <a:custGeom>
              <a:avLst/>
              <a:gdLst/>
              <a:ahLst/>
              <a:cxnLst/>
              <a:rect l="l" t="t" r="r" b="b"/>
              <a:pathLst>
                <a:path w="2747" h="11707" extrusionOk="0">
                  <a:moveTo>
                    <a:pt x="2747" y="0"/>
                  </a:moveTo>
                  <a:lnTo>
                    <a:pt x="532" y="1711"/>
                  </a:lnTo>
                  <a:cubicBezTo>
                    <a:pt x="195" y="1968"/>
                    <a:pt x="0" y="2370"/>
                    <a:pt x="0" y="2795"/>
                  </a:cubicBezTo>
                  <a:lnTo>
                    <a:pt x="0" y="11706"/>
                  </a:lnTo>
                  <a:lnTo>
                    <a:pt x="2747" y="11706"/>
                  </a:lnTo>
                  <a:lnTo>
                    <a:pt x="27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a:off x="5339100" y="4296700"/>
              <a:ext cx="16975" cy="292675"/>
            </a:xfrm>
            <a:custGeom>
              <a:avLst/>
              <a:gdLst/>
              <a:ahLst/>
              <a:cxnLst/>
              <a:rect l="l" t="t" r="r" b="b"/>
              <a:pathLst>
                <a:path w="679" h="11707" extrusionOk="0">
                  <a:moveTo>
                    <a:pt x="679" y="0"/>
                  </a:moveTo>
                  <a:lnTo>
                    <a:pt x="1" y="529"/>
                  </a:lnTo>
                  <a:lnTo>
                    <a:pt x="1" y="11706"/>
                  </a:lnTo>
                  <a:lnTo>
                    <a:pt x="679" y="11706"/>
                  </a:lnTo>
                  <a:lnTo>
                    <a:pt x="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a:off x="5278925" y="4480100"/>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a:off x="5278925" y="4534325"/>
              <a:ext cx="85625" cy="27125"/>
            </a:xfrm>
            <a:custGeom>
              <a:avLst/>
              <a:gdLst/>
              <a:ahLst/>
              <a:cxnLst/>
              <a:rect l="l" t="t" r="r" b="b"/>
              <a:pathLst>
                <a:path w="3425" h="1085" extrusionOk="0">
                  <a:moveTo>
                    <a:pt x="0" y="0"/>
                  </a:moveTo>
                  <a:lnTo>
                    <a:pt x="0" y="1084"/>
                  </a:lnTo>
                  <a:lnTo>
                    <a:pt x="3424" y="1084"/>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a:off x="5345875" y="4480100"/>
              <a:ext cx="18675" cy="27125"/>
            </a:xfrm>
            <a:custGeom>
              <a:avLst/>
              <a:gdLst/>
              <a:ahLst/>
              <a:cxnLst/>
              <a:rect l="l" t="t" r="r" b="b"/>
              <a:pathLst>
                <a:path w="747" h="1085" extrusionOk="0">
                  <a:moveTo>
                    <a:pt x="1" y="0"/>
                  </a:moveTo>
                  <a:lnTo>
                    <a:pt x="1" y="1085"/>
                  </a:lnTo>
                  <a:lnTo>
                    <a:pt x="746" y="1085"/>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a:off x="5345875" y="4534325"/>
              <a:ext cx="18675" cy="27125"/>
            </a:xfrm>
            <a:custGeom>
              <a:avLst/>
              <a:gdLst/>
              <a:ahLst/>
              <a:cxnLst/>
              <a:rect l="l" t="t" r="r" b="b"/>
              <a:pathLst>
                <a:path w="747" h="1085" extrusionOk="0">
                  <a:moveTo>
                    <a:pt x="1" y="0"/>
                  </a:moveTo>
                  <a:lnTo>
                    <a:pt x="1" y="1084"/>
                  </a:lnTo>
                  <a:lnTo>
                    <a:pt x="746" y="1084"/>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a:off x="5278925" y="4589350"/>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a:off x="5345875" y="4589350"/>
              <a:ext cx="18675" cy="27125"/>
            </a:xfrm>
            <a:custGeom>
              <a:avLst/>
              <a:gdLst/>
              <a:ahLst/>
              <a:cxnLst/>
              <a:rect l="l" t="t" r="r" b="b"/>
              <a:pathLst>
                <a:path w="747" h="1085" extrusionOk="0">
                  <a:moveTo>
                    <a:pt x="1" y="0"/>
                  </a:moveTo>
                  <a:lnTo>
                    <a:pt x="1" y="1085"/>
                  </a:lnTo>
                  <a:lnTo>
                    <a:pt x="746" y="1085"/>
                  </a:lnTo>
                  <a:lnTo>
                    <a:pt x="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a:off x="5273025" y="4290300"/>
              <a:ext cx="303325" cy="433550"/>
            </a:xfrm>
            <a:custGeom>
              <a:avLst/>
              <a:gdLst/>
              <a:ahLst/>
              <a:cxnLst/>
              <a:rect l="l" t="t" r="r" b="b"/>
              <a:pathLst>
                <a:path w="12133" h="17342" extrusionOk="0">
                  <a:moveTo>
                    <a:pt x="3422" y="7828"/>
                  </a:moveTo>
                  <a:lnTo>
                    <a:pt x="3422" y="8406"/>
                  </a:lnTo>
                  <a:lnTo>
                    <a:pt x="507" y="8406"/>
                  </a:lnTo>
                  <a:lnTo>
                    <a:pt x="507" y="7828"/>
                  </a:lnTo>
                  <a:close/>
                  <a:moveTo>
                    <a:pt x="11623" y="7828"/>
                  </a:moveTo>
                  <a:lnTo>
                    <a:pt x="11623" y="8406"/>
                  </a:lnTo>
                  <a:lnTo>
                    <a:pt x="8708" y="8406"/>
                  </a:lnTo>
                  <a:lnTo>
                    <a:pt x="8708" y="7828"/>
                  </a:lnTo>
                  <a:close/>
                  <a:moveTo>
                    <a:pt x="3083" y="8913"/>
                  </a:moveTo>
                  <a:lnTo>
                    <a:pt x="3083" y="9490"/>
                  </a:lnTo>
                  <a:lnTo>
                    <a:pt x="846" y="9490"/>
                  </a:lnTo>
                  <a:lnTo>
                    <a:pt x="846" y="8913"/>
                  </a:lnTo>
                  <a:close/>
                  <a:moveTo>
                    <a:pt x="11284" y="8913"/>
                  </a:moveTo>
                  <a:lnTo>
                    <a:pt x="11284" y="9490"/>
                  </a:lnTo>
                  <a:lnTo>
                    <a:pt x="9047" y="9490"/>
                  </a:lnTo>
                  <a:lnTo>
                    <a:pt x="9047" y="8913"/>
                  </a:lnTo>
                  <a:close/>
                  <a:moveTo>
                    <a:pt x="3422" y="10032"/>
                  </a:moveTo>
                  <a:lnTo>
                    <a:pt x="3422" y="10607"/>
                  </a:lnTo>
                  <a:lnTo>
                    <a:pt x="507" y="10607"/>
                  </a:lnTo>
                  <a:lnTo>
                    <a:pt x="507" y="10032"/>
                  </a:lnTo>
                  <a:close/>
                  <a:moveTo>
                    <a:pt x="11623" y="10032"/>
                  </a:moveTo>
                  <a:lnTo>
                    <a:pt x="11623" y="10607"/>
                  </a:lnTo>
                  <a:lnTo>
                    <a:pt x="8708" y="10607"/>
                  </a:lnTo>
                  <a:lnTo>
                    <a:pt x="8708" y="10032"/>
                  </a:lnTo>
                  <a:close/>
                  <a:moveTo>
                    <a:pt x="3083" y="11117"/>
                  </a:moveTo>
                  <a:lnTo>
                    <a:pt x="3083" y="11691"/>
                  </a:lnTo>
                  <a:lnTo>
                    <a:pt x="846" y="11691"/>
                  </a:lnTo>
                  <a:lnTo>
                    <a:pt x="846" y="11117"/>
                  </a:lnTo>
                  <a:close/>
                  <a:moveTo>
                    <a:pt x="11284" y="11117"/>
                  </a:moveTo>
                  <a:lnTo>
                    <a:pt x="11284" y="11691"/>
                  </a:lnTo>
                  <a:lnTo>
                    <a:pt x="9047" y="11691"/>
                  </a:lnTo>
                  <a:lnTo>
                    <a:pt x="9047" y="11117"/>
                  </a:lnTo>
                  <a:close/>
                  <a:moveTo>
                    <a:pt x="3422" y="12201"/>
                  </a:moveTo>
                  <a:lnTo>
                    <a:pt x="3422" y="12776"/>
                  </a:lnTo>
                  <a:lnTo>
                    <a:pt x="507" y="12776"/>
                  </a:lnTo>
                  <a:lnTo>
                    <a:pt x="507" y="12201"/>
                  </a:lnTo>
                  <a:close/>
                  <a:moveTo>
                    <a:pt x="11623" y="12201"/>
                  </a:moveTo>
                  <a:lnTo>
                    <a:pt x="11623" y="12776"/>
                  </a:lnTo>
                  <a:lnTo>
                    <a:pt x="8708" y="12776"/>
                  </a:lnTo>
                  <a:lnTo>
                    <a:pt x="8708" y="12201"/>
                  </a:lnTo>
                  <a:close/>
                  <a:moveTo>
                    <a:pt x="2427" y="13285"/>
                  </a:moveTo>
                  <a:lnTo>
                    <a:pt x="1950" y="14242"/>
                  </a:lnTo>
                  <a:lnTo>
                    <a:pt x="1470" y="13285"/>
                  </a:lnTo>
                  <a:close/>
                  <a:moveTo>
                    <a:pt x="10644" y="13285"/>
                  </a:moveTo>
                  <a:lnTo>
                    <a:pt x="10167" y="14242"/>
                  </a:lnTo>
                  <a:lnTo>
                    <a:pt x="9687" y="13285"/>
                  </a:lnTo>
                  <a:close/>
                  <a:moveTo>
                    <a:pt x="3330" y="0"/>
                  </a:moveTo>
                  <a:cubicBezTo>
                    <a:pt x="3273" y="0"/>
                    <a:pt x="3218" y="17"/>
                    <a:pt x="3172" y="53"/>
                  </a:cubicBezTo>
                  <a:lnTo>
                    <a:pt x="966" y="1764"/>
                  </a:lnTo>
                  <a:cubicBezTo>
                    <a:pt x="570" y="2070"/>
                    <a:pt x="337" y="2544"/>
                    <a:pt x="339" y="3049"/>
                  </a:cubicBezTo>
                  <a:lnTo>
                    <a:pt x="339" y="7321"/>
                  </a:lnTo>
                  <a:lnTo>
                    <a:pt x="253" y="7321"/>
                  </a:lnTo>
                  <a:cubicBezTo>
                    <a:pt x="112" y="7321"/>
                    <a:pt x="1" y="7432"/>
                    <a:pt x="1" y="7573"/>
                  </a:cubicBezTo>
                  <a:lnTo>
                    <a:pt x="1" y="8658"/>
                  </a:lnTo>
                  <a:cubicBezTo>
                    <a:pt x="1" y="8799"/>
                    <a:pt x="112" y="8913"/>
                    <a:pt x="253" y="8913"/>
                  </a:cubicBezTo>
                  <a:lnTo>
                    <a:pt x="339" y="8913"/>
                  </a:lnTo>
                  <a:lnTo>
                    <a:pt x="339" y="9522"/>
                  </a:lnTo>
                  <a:lnTo>
                    <a:pt x="253" y="9522"/>
                  </a:lnTo>
                  <a:cubicBezTo>
                    <a:pt x="112" y="9522"/>
                    <a:pt x="1" y="9636"/>
                    <a:pt x="1" y="9777"/>
                  </a:cubicBezTo>
                  <a:lnTo>
                    <a:pt x="1" y="10862"/>
                  </a:lnTo>
                  <a:cubicBezTo>
                    <a:pt x="1" y="11003"/>
                    <a:pt x="112" y="11117"/>
                    <a:pt x="253" y="11117"/>
                  </a:cubicBezTo>
                  <a:lnTo>
                    <a:pt x="339" y="11117"/>
                  </a:lnTo>
                  <a:lnTo>
                    <a:pt x="339" y="11691"/>
                  </a:lnTo>
                  <a:lnTo>
                    <a:pt x="253" y="11691"/>
                  </a:lnTo>
                  <a:cubicBezTo>
                    <a:pt x="112" y="11691"/>
                    <a:pt x="1" y="11805"/>
                    <a:pt x="1" y="11946"/>
                  </a:cubicBezTo>
                  <a:lnTo>
                    <a:pt x="1" y="13031"/>
                  </a:lnTo>
                  <a:cubicBezTo>
                    <a:pt x="1" y="13172"/>
                    <a:pt x="112" y="13285"/>
                    <a:pt x="253" y="13285"/>
                  </a:cubicBezTo>
                  <a:lnTo>
                    <a:pt x="903" y="13285"/>
                  </a:lnTo>
                  <a:lnTo>
                    <a:pt x="1695" y="14888"/>
                  </a:lnTo>
                  <a:lnTo>
                    <a:pt x="1695" y="17086"/>
                  </a:lnTo>
                  <a:cubicBezTo>
                    <a:pt x="1695" y="17227"/>
                    <a:pt x="1809" y="17338"/>
                    <a:pt x="1950" y="17341"/>
                  </a:cubicBezTo>
                  <a:cubicBezTo>
                    <a:pt x="2091" y="17341"/>
                    <a:pt x="2202" y="17227"/>
                    <a:pt x="2202" y="17086"/>
                  </a:cubicBezTo>
                  <a:lnTo>
                    <a:pt x="2202" y="14888"/>
                  </a:lnTo>
                  <a:lnTo>
                    <a:pt x="2996" y="13318"/>
                  </a:lnTo>
                  <a:lnTo>
                    <a:pt x="3641" y="13318"/>
                  </a:lnTo>
                  <a:cubicBezTo>
                    <a:pt x="3782" y="13318"/>
                    <a:pt x="3896" y="13204"/>
                    <a:pt x="3896" y="13063"/>
                  </a:cubicBezTo>
                  <a:lnTo>
                    <a:pt x="3896" y="11946"/>
                  </a:lnTo>
                  <a:cubicBezTo>
                    <a:pt x="3896" y="11805"/>
                    <a:pt x="3782" y="11691"/>
                    <a:pt x="3641" y="11691"/>
                  </a:cubicBezTo>
                  <a:lnTo>
                    <a:pt x="3557" y="11691"/>
                  </a:lnTo>
                  <a:lnTo>
                    <a:pt x="3557" y="11117"/>
                  </a:lnTo>
                  <a:lnTo>
                    <a:pt x="3641" y="11117"/>
                  </a:lnTo>
                  <a:cubicBezTo>
                    <a:pt x="3782" y="11117"/>
                    <a:pt x="3896" y="11003"/>
                    <a:pt x="3896" y="10862"/>
                  </a:cubicBezTo>
                  <a:lnTo>
                    <a:pt x="3896" y="9777"/>
                  </a:lnTo>
                  <a:cubicBezTo>
                    <a:pt x="3896" y="9636"/>
                    <a:pt x="3782" y="9522"/>
                    <a:pt x="3641" y="9522"/>
                  </a:cubicBezTo>
                  <a:lnTo>
                    <a:pt x="3557" y="9522"/>
                  </a:lnTo>
                  <a:lnTo>
                    <a:pt x="3557" y="8913"/>
                  </a:lnTo>
                  <a:lnTo>
                    <a:pt x="3641" y="8913"/>
                  </a:lnTo>
                  <a:cubicBezTo>
                    <a:pt x="3782" y="8913"/>
                    <a:pt x="3896" y="8799"/>
                    <a:pt x="3896" y="8658"/>
                  </a:cubicBezTo>
                  <a:lnTo>
                    <a:pt x="3896" y="7573"/>
                  </a:lnTo>
                  <a:cubicBezTo>
                    <a:pt x="3896" y="7432"/>
                    <a:pt x="3782" y="7321"/>
                    <a:pt x="3641" y="7321"/>
                  </a:cubicBezTo>
                  <a:lnTo>
                    <a:pt x="3557" y="7321"/>
                  </a:lnTo>
                  <a:lnTo>
                    <a:pt x="3557" y="5559"/>
                  </a:lnTo>
                  <a:cubicBezTo>
                    <a:pt x="3560" y="5445"/>
                    <a:pt x="3481" y="5345"/>
                    <a:pt x="3373" y="5315"/>
                  </a:cubicBezTo>
                  <a:cubicBezTo>
                    <a:pt x="3356" y="5311"/>
                    <a:pt x="3339" y="5310"/>
                    <a:pt x="3323" y="5310"/>
                  </a:cubicBezTo>
                  <a:cubicBezTo>
                    <a:pt x="3190" y="5310"/>
                    <a:pt x="3083" y="5422"/>
                    <a:pt x="3083" y="5564"/>
                  </a:cubicBezTo>
                  <a:lnTo>
                    <a:pt x="3083" y="7321"/>
                  </a:lnTo>
                  <a:lnTo>
                    <a:pt x="846" y="7321"/>
                  </a:lnTo>
                  <a:lnTo>
                    <a:pt x="846" y="3043"/>
                  </a:lnTo>
                  <a:cubicBezTo>
                    <a:pt x="846" y="2696"/>
                    <a:pt x="1006" y="2371"/>
                    <a:pt x="1280" y="2162"/>
                  </a:cubicBezTo>
                  <a:lnTo>
                    <a:pt x="3083" y="769"/>
                  </a:lnTo>
                  <a:lnTo>
                    <a:pt x="3083" y="4369"/>
                  </a:lnTo>
                  <a:cubicBezTo>
                    <a:pt x="3080" y="4499"/>
                    <a:pt x="3183" y="4607"/>
                    <a:pt x="3313" y="4616"/>
                  </a:cubicBezTo>
                  <a:cubicBezTo>
                    <a:pt x="3315" y="4616"/>
                    <a:pt x="3317" y="4616"/>
                    <a:pt x="3318" y="4616"/>
                  </a:cubicBezTo>
                  <a:cubicBezTo>
                    <a:pt x="3449" y="4616"/>
                    <a:pt x="3557" y="4511"/>
                    <a:pt x="3557" y="4380"/>
                  </a:cubicBezTo>
                  <a:lnTo>
                    <a:pt x="3557" y="2609"/>
                  </a:lnTo>
                  <a:lnTo>
                    <a:pt x="8540" y="2609"/>
                  </a:lnTo>
                  <a:lnTo>
                    <a:pt x="8540" y="7321"/>
                  </a:lnTo>
                  <a:lnTo>
                    <a:pt x="8453" y="7321"/>
                  </a:lnTo>
                  <a:cubicBezTo>
                    <a:pt x="8313" y="7321"/>
                    <a:pt x="8201" y="7432"/>
                    <a:pt x="8201" y="7573"/>
                  </a:cubicBezTo>
                  <a:lnTo>
                    <a:pt x="8201" y="8658"/>
                  </a:lnTo>
                  <a:cubicBezTo>
                    <a:pt x="8201" y="8799"/>
                    <a:pt x="8313" y="8913"/>
                    <a:pt x="8453" y="8913"/>
                  </a:cubicBezTo>
                  <a:lnTo>
                    <a:pt x="8540" y="8913"/>
                  </a:lnTo>
                  <a:lnTo>
                    <a:pt x="8540" y="9522"/>
                  </a:lnTo>
                  <a:lnTo>
                    <a:pt x="8453" y="9522"/>
                  </a:lnTo>
                  <a:cubicBezTo>
                    <a:pt x="8313" y="9522"/>
                    <a:pt x="8201" y="9636"/>
                    <a:pt x="8201" y="9777"/>
                  </a:cubicBezTo>
                  <a:lnTo>
                    <a:pt x="8201" y="10862"/>
                  </a:lnTo>
                  <a:cubicBezTo>
                    <a:pt x="8201" y="11003"/>
                    <a:pt x="8313" y="11117"/>
                    <a:pt x="8453" y="11117"/>
                  </a:cubicBezTo>
                  <a:lnTo>
                    <a:pt x="8540" y="11117"/>
                  </a:lnTo>
                  <a:lnTo>
                    <a:pt x="8540" y="11691"/>
                  </a:lnTo>
                  <a:lnTo>
                    <a:pt x="8453" y="11691"/>
                  </a:lnTo>
                  <a:cubicBezTo>
                    <a:pt x="8313" y="11691"/>
                    <a:pt x="8201" y="11805"/>
                    <a:pt x="8201" y="11946"/>
                  </a:cubicBezTo>
                  <a:lnTo>
                    <a:pt x="8201" y="13031"/>
                  </a:lnTo>
                  <a:cubicBezTo>
                    <a:pt x="8201" y="13172"/>
                    <a:pt x="8313" y="13285"/>
                    <a:pt x="8453" y="13285"/>
                  </a:cubicBezTo>
                  <a:lnTo>
                    <a:pt x="9101" y="13285"/>
                  </a:lnTo>
                  <a:lnTo>
                    <a:pt x="9896" y="14871"/>
                  </a:lnTo>
                  <a:lnTo>
                    <a:pt x="9896" y="17059"/>
                  </a:lnTo>
                  <a:cubicBezTo>
                    <a:pt x="9893" y="17189"/>
                    <a:pt x="9988" y="17303"/>
                    <a:pt x="10118" y="17322"/>
                  </a:cubicBezTo>
                  <a:cubicBezTo>
                    <a:pt x="10129" y="17323"/>
                    <a:pt x="10139" y="17324"/>
                    <a:pt x="10149" y="17324"/>
                  </a:cubicBezTo>
                  <a:cubicBezTo>
                    <a:pt x="10286" y="17324"/>
                    <a:pt x="10403" y="17211"/>
                    <a:pt x="10403" y="17070"/>
                  </a:cubicBezTo>
                  <a:lnTo>
                    <a:pt x="10403" y="14871"/>
                  </a:lnTo>
                  <a:lnTo>
                    <a:pt x="11197" y="13285"/>
                  </a:lnTo>
                  <a:lnTo>
                    <a:pt x="11878" y="13285"/>
                  </a:lnTo>
                  <a:cubicBezTo>
                    <a:pt x="12018" y="13285"/>
                    <a:pt x="12132" y="13172"/>
                    <a:pt x="12132" y="13031"/>
                  </a:cubicBezTo>
                  <a:lnTo>
                    <a:pt x="12132" y="11946"/>
                  </a:lnTo>
                  <a:cubicBezTo>
                    <a:pt x="12132" y="11805"/>
                    <a:pt x="12018" y="11691"/>
                    <a:pt x="11878" y="11691"/>
                  </a:cubicBezTo>
                  <a:lnTo>
                    <a:pt x="11793" y="11691"/>
                  </a:lnTo>
                  <a:lnTo>
                    <a:pt x="11793" y="11117"/>
                  </a:lnTo>
                  <a:lnTo>
                    <a:pt x="11878" y="11117"/>
                  </a:lnTo>
                  <a:cubicBezTo>
                    <a:pt x="12018" y="11117"/>
                    <a:pt x="12132" y="11003"/>
                    <a:pt x="12132" y="10862"/>
                  </a:cubicBezTo>
                  <a:lnTo>
                    <a:pt x="12132" y="9777"/>
                  </a:lnTo>
                  <a:cubicBezTo>
                    <a:pt x="12132" y="9636"/>
                    <a:pt x="12018" y="9522"/>
                    <a:pt x="11878" y="9522"/>
                  </a:cubicBezTo>
                  <a:lnTo>
                    <a:pt x="11793" y="9522"/>
                  </a:lnTo>
                  <a:lnTo>
                    <a:pt x="11793" y="8913"/>
                  </a:lnTo>
                  <a:lnTo>
                    <a:pt x="11878" y="8913"/>
                  </a:lnTo>
                  <a:cubicBezTo>
                    <a:pt x="12018" y="8913"/>
                    <a:pt x="12132" y="8799"/>
                    <a:pt x="12132" y="8658"/>
                  </a:cubicBezTo>
                  <a:lnTo>
                    <a:pt x="12132" y="7573"/>
                  </a:lnTo>
                  <a:cubicBezTo>
                    <a:pt x="12132" y="7432"/>
                    <a:pt x="12018" y="7321"/>
                    <a:pt x="11878" y="7321"/>
                  </a:cubicBezTo>
                  <a:lnTo>
                    <a:pt x="11793" y="7321"/>
                  </a:lnTo>
                  <a:lnTo>
                    <a:pt x="11793" y="5573"/>
                  </a:lnTo>
                  <a:cubicBezTo>
                    <a:pt x="11793" y="5442"/>
                    <a:pt x="11699" y="5331"/>
                    <a:pt x="11571" y="5312"/>
                  </a:cubicBezTo>
                  <a:cubicBezTo>
                    <a:pt x="11560" y="5311"/>
                    <a:pt x="11549" y="5310"/>
                    <a:pt x="11539" y="5310"/>
                  </a:cubicBezTo>
                  <a:cubicBezTo>
                    <a:pt x="11401" y="5310"/>
                    <a:pt x="11284" y="5421"/>
                    <a:pt x="11284" y="5564"/>
                  </a:cubicBezTo>
                  <a:lnTo>
                    <a:pt x="11284" y="7321"/>
                  </a:lnTo>
                  <a:lnTo>
                    <a:pt x="9047" y="7321"/>
                  </a:lnTo>
                  <a:lnTo>
                    <a:pt x="9047" y="766"/>
                  </a:lnTo>
                  <a:lnTo>
                    <a:pt x="10850" y="2162"/>
                  </a:lnTo>
                  <a:cubicBezTo>
                    <a:pt x="11124" y="2371"/>
                    <a:pt x="11284" y="2696"/>
                    <a:pt x="11284" y="3043"/>
                  </a:cubicBezTo>
                  <a:lnTo>
                    <a:pt x="11284" y="4361"/>
                  </a:lnTo>
                  <a:cubicBezTo>
                    <a:pt x="11281" y="4491"/>
                    <a:pt x="11376" y="4602"/>
                    <a:pt x="11506" y="4621"/>
                  </a:cubicBezTo>
                  <a:cubicBezTo>
                    <a:pt x="11517" y="4622"/>
                    <a:pt x="11528" y="4623"/>
                    <a:pt x="11539" y="4623"/>
                  </a:cubicBezTo>
                  <a:cubicBezTo>
                    <a:pt x="11676" y="4623"/>
                    <a:pt x="11791" y="4512"/>
                    <a:pt x="11793" y="4372"/>
                  </a:cubicBezTo>
                  <a:lnTo>
                    <a:pt x="11793" y="3051"/>
                  </a:lnTo>
                  <a:cubicBezTo>
                    <a:pt x="11793" y="2547"/>
                    <a:pt x="11560" y="2073"/>
                    <a:pt x="11165" y="1766"/>
                  </a:cubicBezTo>
                  <a:lnTo>
                    <a:pt x="8960" y="56"/>
                  </a:lnTo>
                  <a:cubicBezTo>
                    <a:pt x="8914" y="21"/>
                    <a:pt x="8861" y="2"/>
                    <a:pt x="8806" y="2"/>
                  </a:cubicBezTo>
                  <a:cubicBezTo>
                    <a:pt x="8796" y="2"/>
                    <a:pt x="8786" y="3"/>
                    <a:pt x="8776" y="4"/>
                  </a:cubicBezTo>
                  <a:lnTo>
                    <a:pt x="8776" y="1"/>
                  </a:lnTo>
                  <a:lnTo>
                    <a:pt x="5756" y="1"/>
                  </a:lnTo>
                  <a:cubicBezTo>
                    <a:pt x="5754" y="1"/>
                    <a:pt x="5752" y="1"/>
                    <a:pt x="5750" y="1"/>
                  </a:cubicBezTo>
                  <a:cubicBezTo>
                    <a:pt x="5620" y="1"/>
                    <a:pt x="5512" y="95"/>
                    <a:pt x="5493" y="224"/>
                  </a:cubicBezTo>
                  <a:cubicBezTo>
                    <a:pt x="5474" y="373"/>
                    <a:pt x="5591" y="508"/>
                    <a:pt x="5745" y="508"/>
                  </a:cubicBezTo>
                  <a:lnTo>
                    <a:pt x="8540" y="508"/>
                  </a:lnTo>
                  <a:lnTo>
                    <a:pt x="8540" y="2135"/>
                  </a:lnTo>
                  <a:lnTo>
                    <a:pt x="3557" y="2135"/>
                  </a:lnTo>
                  <a:lnTo>
                    <a:pt x="3557" y="508"/>
                  </a:lnTo>
                  <a:lnTo>
                    <a:pt x="4541" y="508"/>
                  </a:lnTo>
                  <a:cubicBezTo>
                    <a:pt x="4543" y="508"/>
                    <a:pt x="4545" y="508"/>
                    <a:pt x="4547" y="508"/>
                  </a:cubicBezTo>
                  <a:cubicBezTo>
                    <a:pt x="4675" y="508"/>
                    <a:pt x="4783" y="414"/>
                    <a:pt x="4802" y="286"/>
                  </a:cubicBezTo>
                  <a:cubicBezTo>
                    <a:pt x="4821" y="134"/>
                    <a:pt x="4704" y="1"/>
                    <a:pt x="4550" y="1"/>
                  </a:cubicBezTo>
                  <a:lnTo>
                    <a:pt x="3354" y="1"/>
                  </a:lnTo>
                  <a:cubicBezTo>
                    <a:pt x="3346" y="1"/>
                    <a:pt x="3338" y="0"/>
                    <a:pt x="3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47"/>
          <p:cNvGrpSpPr/>
          <p:nvPr/>
        </p:nvGrpSpPr>
        <p:grpSpPr>
          <a:xfrm>
            <a:off x="6315345" y="1425977"/>
            <a:ext cx="338329" cy="438921"/>
            <a:chOff x="5801675" y="4312350"/>
            <a:chExt cx="338025" cy="434575"/>
          </a:xfrm>
        </p:grpSpPr>
        <p:sp>
          <p:nvSpPr>
            <p:cNvPr id="1522" name="Google Shape;1522;p47"/>
            <p:cNvSpPr/>
            <p:nvPr/>
          </p:nvSpPr>
          <p:spPr>
            <a:xfrm>
              <a:off x="6055825" y="4418225"/>
              <a:ext cx="55075" cy="145725"/>
            </a:xfrm>
            <a:custGeom>
              <a:avLst/>
              <a:gdLst/>
              <a:ahLst/>
              <a:cxnLst/>
              <a:rect l="l" t="t" r="r" b="b"/>
              <a:pathLst>
                <a:path w="2203" h="5829" extrusionOk="0">
                  <a:moveTo>
                    <a:pt x="1" y="0"/>
                  </a:moveTo>
                  <a:lnTo>
                    <a:pt x="1" y="5829"/>
                  </a:lnTo>
                  <a:lnTo>
                    <a:pt x="2202" y="5829"/>
                  </a:lnTo>
                  <a:lnTo>
                    <a:pt x="2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a:off x="6055825" y="4418225"/>
              <a:ext cx="55075" cy="145725"/>
            </a:xfrm>
            <a:custGeom>
              <a:avLst/>
              <a:gdLst/>
              <a:ahLst/>
              <a:cxnLst/>
              <a:rect l="l" t="t" r="r" b="b"/>
              <a:pathLst>
                <a:path w="2203" h="5829" extrusionOk="0">
                  <a:moveTo>
                    <a:pt x="1" y="0"/>
                  </a:moveTo>
                  <a:lnTo>
                    <a:pt x="1" y="746"/>
                  </a:lnTo>
                  <a:lnTo>
                    <a:pt x="1080" y="746"/>
                  </a:lnTo>
                  <a:cubicBezTo>
                    <a:pt x="1270" y="746"/>
                    <a:pt x="1424" y="900"/>
                    <a:pt x="1424" y="1087"/>
                  </a:cubicBezTo>
                  <a:lnTo>
                    <a:pt x="1424" y="5829"/>
                  </a:lnTo>
                  <a:lnTo>
                    <a:pt x="2202" y="5829"/>
                  </a:lnTo>
                  <a:lnTo>
                    <a:pt x="2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6055825" y="4563925"/>
              <a:ext cx="55075" cy="77050"/>
            </a:xfrm>
            <a:custGeom>
              <a:avLst/>
              <a:gdLst/>
              <a:ahLst/>
              <a:cxnLst/>
              <a:rect l="l" t="t" r="r" b="b"/>
              <a:pathLst>
                <a:path w="2203" h="3082" extrusionOk="0">
                  <a:moveTo>
                    <a:pt x="1" y="1"/>
                  </a:moveTo>
                  <a:lnTo>
                    <a:pt x="1" y="1985"/>
                  </a:lnTo>
                  <a:cubicBezTo>
                    <a:pt x="1" y="2600"/>
                    <a:pt x="505" y="3082"/>
                    <a:pt x="1099" y="3082"/>
                  </a:cubicBezTo>
                  <a:cubicBezTo>
                    <a:pt x="1153" y="3082"/>
                    <a:pt x="1207" y="3078"/>
                    <a:pt x="1261" y="3070"/>
                  </a:cubicBezTo>
                  <a:cubicBezTo>
                    <a:pt x="1782" y="2996"/>
                    <a:pt x="2202" y="2489"/>
                    <a:pt x="2202" y="1966"/>
                  </a:cubicBezTo>
                  <a:lnTo>
                    <a:pt x="22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6074475" y="4563925"/>
              <a:ext cx="36425" cy="77025"/>
            </a:xfrm>
            <a:custGeom>
              <a:avLst/>
              <a:gdLst/>
              <a:ahLst/>
              <a:cxnLst/>
              <a:rect l="l" t="t" r="r" b="b"/>
              <a:pathLst>
                <a:path w="1457" h="3081" extrusionOk="0">
                  <a:moveTo>
                    <a:pt x="711" y="1"/>
                  </a:moveTo>
                  <a:lnTo>
                    <a:pt x="711" y="1985"/>
                  </a:lnTo>
                  <a:cubicBezTo>
                    <a:pt x="711" y="2443"/>
                    <a:pt x="429" y="2855"/>
                    <a:pt x="0" y="3015"/>
                  </a:cubicBezTo>
                  <a:cubicBezTo>
                    <a:pt x="93" y="3051"/>
                    <a:pt x="190" y="3070"/>
                    <a:pt x="288" y="3078"/>
                  </a:cubicBezTo>
                  <a:cubicBezTo>
                    <a:pt x="315" y="3080"/>
                    <a:pt x="343" y="3081"/>
                    <a:pt x="370" y="3081"/>
                  </a:cubicBezTo>
                  <a:cubicBezTo>
                    <a:pt x="968" y="3081"/>
                    <a:pt x="1456" y="2578"/>
                    <a:pt x="1456" y="1972"/>
                  </a:cubicBezTo>
                  <a:lnTo>
                    <a:pt x="14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5898250" y="4319125"/>
              <a:ext cx="144050" cy="63525"/>
            </a:xfrm>
            <a:custGeom>
              <a:avLst/>
              <a:gdLst/>
              <a:ahLst/>
              <a:cxnLst/>
              <a:rect l="l" t="t" r="r" b="b"/>
              <a:pathLst>
                <a:path w="5762" h="2541" extrusionOk="0">
                  <a:moveTo>
                    <a:pt x="1" y="1"/>
                  </a:moveTo>
                  <a:lnTo>
                    <a:pt x="1" y="2541"/>
                  </a:lnTo>
                  <a:lnTo>
                    <a:pt x="5762" y="2541"/>
                  </a:lnTo>
                  <a:lnTo>
                    <a:pt x="57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5898250" y="4364000"/>
              <a:ext cx="144050" cy="18650"/>
            </a:xfrm>
            <a:custGeom>
              <a:avLst/>
              <a:gdLst/>
              <a:ahLst/>
              <a:cxnLst/>
              <a:rect l="l" t="t" r="r" b="b"/>
              <a:pathLst>
                <a:path w="5762" h="746" extrusionOk="0">
                  <a:moveTo>
                    <a:pt x="1" y="0"/>
                  </a:moveTo>
                  <a:lnTo>
                    <a:pt x="1" y="746"/>
                  </a:lnTo>
                  <a:lnTo>
                    <a:pt x="5762" y="746"/>
                  </a:lnTo>
                  <a:lnTo>
                    <a:pt x="57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6070200" y="4319125"/>
              <a:ext cx="27125" cy="63525"/>
            </a:xfrm>
            <a:custGeom>
              <a:avLst/>
              <a:gdLst/>
              <a:ahLst/>
              <a:cxnLst/>
              <a:rect l="l" t="t" r="r" b="b"/>
              <a:pathLst>
                <a:path w="1085" h="2541" extrusionOk="0">
                  <a:moveTo>
                    <a:pt x="1" y="1"/>
                  </a:moveTo>
                  <a:lnTo>
                    <a:pt x="1" y="2541"/>
                  </a:lnTo>
                  <a:lnTo>
                    <a:pt x="1085" y="2541"/>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6070200" y="4364000"/>
              <a:ext cx="27125" cy="18650"/>
            </a:xfrm>
            <a:custGeom>
              <a:avLst/>
              <a:gdLst/>
              <a:ahLst/>
              <a:cxnLst/>
              <a:rect l="l" t="t" r="r" b="b"/>
              <a:pathLst>
                <a:path w="1085" h="746" extrusionOk="0">
                  <a:moveTo>
                    <a:pt x="1" y="0"/>
                  </a:moveTo>
                  <a:lnTo>
                    <a:pt x="1" y="746"/>
                  </a:lnTo>
                  <a:lnTo>
                    <a:pt x="1085" y="746"/>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5807575" y="4382625"/>
              <a:ext cx="325350" cy="35625"/>
            </a:xfrm>
            <a:custGeom>
              <a:avLst/>
              <a:gdLst/>
              <a:ahLst/>
              <a:cxnLst/>
              <a:rect l="l" t="t" r="r" b="b"/>
              <a:pathLst>
                <a:path w="13014" h="1425" extrusionOk="0">
                  <a:moveTo>
                    <a:pt x="0" y="1"/>
                  </a:moveTo>
                  <a:lnTo>
                    <a:pt x="0" y="1424"/>
                  </a:lnTo>
                  <a:lnTo>
                    <a:pt x="13013" y="1424"/>
                  </a:lnTo>
                  <a:lnTo>
                    <a:pt x="130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5884700" y="4418225"/>
              <a:ext cx="171150" cy="188100"/>
            </a:xfrm>
            <a:custGeom>
              <a:avLst/>
              <a:gdLst/>
              <a:ahLst/>
              <a:cxnLst/>
              <a:rect l="l" t="t" r="r" b="b"/>
              <a:pathLst>
                <a:path w="6846" h="7524" extrusionOk="0">
                  <a:moveTo>
                    <a:pt x="1" y="0"/>
                  </a:moveTo>
                  <a:lnTo>
                    <a:pt x="1" y="5813"/>
                  </a:lnTo>
                  <a:lnTo>
                    <a:pt x="1711" y="7523"/>
                  </a:lnTo>
                  <a:lnTo>
                    <a:pt x="5132" y="7523"/>
                  </a:lnTo>
                  <a:lnTo>
                    <a:pt x="6846" y="5813"/>
                  </a:lnTo>
                  <a:lnTo>
                    <a:pt x="6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5884700" y="4418225"/>
              <a:ext cx="171150" cy="164175"/>
            </a:xfrm>
            <a:custGeom>
              <a:avLst/>
              <a:gdLst/>
              <a:ahLst/>
              <a:cxnLst/>
              <a:rect l="l" t="t" r="r" b="b"/>
              <a:pathLst>
                <a:path w="6846" h="6567" extrusionOk="0">
                  <a:moveTo>
                    <a:pt x="1" y="0"/>
                  </a:moveTo>
                  <a:lnTo>
                    <a:pt x="1" y="746"/>
                  </a:lnTo>
                  <a:lnTo>
                    <a:pt x="5756" y="746"/>
                  </a:lnTo>
                  <a:cubicBezTo>
                    <a:pt x="5946" y="746"/>
                    <a:pt x="6100" y="900"/>
                    <a:pt x="6100" y="1087"/>
                  </a:cubicBezTo>
                  <a:lnTo>
                    <a:pt x="6100" y="6566"/>
                  </a:lnTo>
                  <a:lnTo>
                    <a:pt x="6846" y="5813"/>
                  </a:lnTo>
                  <a:lnTo>
                    <a:pt x="6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5944825" y="4606300"/>
              <a:ext cx="51725" cy="51725"/>
            </a:xfrm>
            <a:custGeom>
              <a:avLst/>
              <a:gdLst/>
              <a:ahLst/>
              <a:cxnLst/>
              <a:rect l="l" t="t" r="r" b="b"/>
              <a:pathLst>
                <a:path w="2069" h="2069" extrusionOk="0">
                  <a:moveTo>
                    <a:pt x="0" y="0"/>
                  </a:moveTo>
                  <a:lnTo>
                    <a:pt x="0" y="2069"/>
                  </a:lnTo>
                  <a:lnTo>
                    <a:pt x="2069" y="2069"/>
                  </a:lnTo>
                  <a:lnTo>
                    <a:pt x="20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5944825" y="4606300"/>
              <a:ext cx="51725" cy="18650"/>
            </a:xfrm>
            <a:custGeom>
              <a:avLst/>
              <a:gdLst/>
              <a:ahLst/>
              <a:cxnLst/>
              <a:rect l="l" t="t" r="r" b="b"/>
              <a:pathLst>
                <a:path w="2069" h="746" extrusionOk="0">
                  <a:moveTo>
                    <a:pt x="0" y="0"/>
                  </a:moveTo>
                  <a:lnTo>
                    <a:pt x="0" y="746"/>
                  </a:lnTo>
                  <a:lnTo>
                    <a:pt x="2069" y="746"/>
                  </a:lnTo>
                  <a:lnTo>
                    <a:pt x="20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5956675" y="4658000"/>
              <a:ext cx="27150" cy="82175"/>
            </a:xfrm>
            <a:custGeom>
              <a:avLst/>
              <a:gdLst/>
              <a:ahLst/>
              <a:cxnLst/>
              <a:rect l="l" t="t" r="r" b="b"/>
              <a:pathLst>
                <a:path w="1086" h="3287" extrusionOk="0">
                  <a:moveTo>
                    <a:pt x="1" y="1"/>
                  </a:moveTo>
                  <a:lnTo>
                    <a:pt x="1" y="3286"/>
                  </a:lnTo>
                  <a:lnTo>
                    <a:pt x="1085" y="3286"/>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5956675" y="4658000"/>
              <a:ext cx="27150" cy="18675"/>
            </a:xfrm>
            <a:custGeom>
              <a:avLst/>
              <a:gdLst/>
              <a:ahLst/>
              <a:cxnLst/>
              <a:rect l="l" t="t" r="r" b="b"/>
              <a:pathLst>
                <a:path w="1086" h="747" extrusionOk="0">
                  <a:moveTo>
                    <a:pt x="1" y="1"/>
                  </a:moveTo>
                  <a:lnTo>
                    <a:pt x="1" y="746"/>
                  </a:lnTo>
                  <a:lnTo>
                    <a:pt x="1085" y="746"/>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7"/>
            <p:cNvSpPr/>
            <p:nvPr/>
          </p:nvSpPr>
          <p:spPr>
            <a:xfrm>
              <a:off x="5844025" y="4319125"/>
              <a:ext cx="27150" cy="63525"/>
            </a:xfrm>
            <a:custGeom>
              <a:avLst/>
              <a:gdLst/>
              <a:ahLst/>
              <a:cxnLst/>
              <a:rect l="l" t="t" r="r" b="b"/>
              <a:pathLst>
                <a:path w="1086" h="2541" extrusionOk="0">
                  <a:moveTo>
                    <a:pt x="1" y="1"/>
                  </a:moveTo>
                  <a:lnTo>
                    <a:pt x="1" y="2541"/>
                  </a:lnTo>
                  <a:lnTo>
                    <a:pt x="1085" y="2541"/>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7"/>
            <p:cNvSpPr/>
            <p:nvPr/>
          </p:nvSpPr>
          <p:spPr>
            <a:xfrm>
              <a:off x="5844025" y="4364000"/>
              <a:ext cx="27150" cy="18650"/>
            </a:xfrm>
            <a:custGeom>
              <a:avLst/>
              <a:gdLst/>
              <a:ahLst/>
              <a:cxnLst/>
              <a:rect l="l" t="t" r="r" b="b"/>
              <a:pathLst>
                <a:path w="1086" h="746" extrusionOk="0">
                  <a:moveTo>
                    <a:pt x="1" y="0"/>
                  </a:moveTo>
                  <a:lnTo>
                    <a:pt x="1" y="746"/>
                  </a:lnTo>
                  <a:lnTo>
                    <a:pt x="1085" y="746"/>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5829600" y="4418225"/>
              <a:ext cx="55125" cy="145725"/>
            </a:xfrm>
            <a:custGeom>
              <a:avLst/>
              <a:gdLst/>
              <a:ahLst/>
              <a:cxnLst/>
              <a:rect l="l" t="t" r="r" b="b"/>
              <a:pathLst>
                <a:path w="2205" h="5829" extrusionOk="0">
                  <a:moveTo>
                    <a:pt x="0" y="0"/>
                  </a:moveTo>
                  <a:lnTo>
                    <a:pt x="0" y="5829"/>
                  </a:lnTo>
                  <a:lnTo>
                    <a:pt x="2205" y="5829"/>
                  </a:lnTo>
                  <a:lnTo>
                    <a:pt x="22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5829600" y="4418225"/>
              <a:ext cx="55125" cy="145725"/>
            </a:xfrm>
            <a:custGeom>
              <a:avLst/>
              <a:gdLst/>
              <a:ahLst/>
              <a:cxnLst/>
              <a:rect l="l" t="t" r="r" b="b"/>
              <a:pathLst>
                <a:path w="2205" h="5829" extrusionOk="0">
                  <a:moveTo>
                    <a:pt x="0" y="0"/>
                  </a:moveTo>
                  <a:lnTo>
                    <a:pt x="0" y="746"/>
                  </a:lnTo>
                  <a:lnTo>
                    <a:pt x="1115" y="746"/>
                  </a:lnTo>
                  <a:cubicBezTo>
                    <a:pt x="1304" y="746"/>
                    <a:pt x="1459" y="900"/>
                    <a:pt x="1459" y="1087"/>
                  </a:cubicBezTo>
                  <a:lnTo>
                    <a:pt x="1459" y="5829"/>
                  </a:lnTo>
                  <a:lnTo>
                    <a:pt x="2205" y="5829"/>
                  </a:lnTo>
                  <a:lnTo>
                    <a:pt x="22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5829600" y="4563925"/>
              <a:ext cx="55125" cy="77050"/>
            </a:xfrm>
            <a:custGeom>
              <a:avLst/>
              <a:gdLst/>
              <a:ahLst/>
              <a:cxnLst/>
              <a:rect l="l" t="t" r="r" b="b"/>
              <a:pathLst>
                <a:path w="2205" h="3082" extrusionOk="0">
                  <a:moveTo>
                    <a:pt x="0" y="1"/>
                  </a:moveTo>
                  <a:lnTo>
                    <a:pt x="0" y="1966"/>
                  </a:lnTo>
                  <a:cubicBezTo>
                    <a:pt x="0" y="2489"/>
                    <a:pt x="423" y="2996"/>
                    <a:pt x="941" y="3070"/>
                  </a:cubicBezTo>
                  <a:cubicBezTo>
                    <a:pt x="996" y="3078"/>
                    <a:pt x="1050" y="3082"/>
                    <a:pt x="1103" y="3082"/>
                  </a:cubicBezTo>
                  <a:cubicBezTo>
                    <a:pt x="1697" y="3082"/>
                    <a:pt x="2202" y="2600"/>
                    <a:pt x="2205" y="1985"/>
                  </a:cubicBezTo>
                  <a:lnTo>
                    <a:pt x="22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5848225" y="4563925"/>
              <a:ext cx="36500" cy="77025"/>
            </a:xfrm>
            <a:custGeom>
              <a:avLst/>
              <a:gdLst/>
              <a:ahLst/>
              <a:cxnLst/>
              <a:rect l="l" t="t" r="r" b="b"/>
              <a:pathLst>
                <a:path w="1460" h="3081" extrusionOk="0">
                  <a:moveTo>
                    <a:pt x="714" y="1"/>
                  </a:moveTo>
                  <a:lnTo>
                    <a:pt x="714" y="1985"/>
                  </a:lnTo>
                  <a:cubicBezTo>
                    <a:pt x="714" y="2443"/>
                    <a:pt x="429" y="2855"/>
                    <a:pt x="1" y="3015"/>
                  </a:cubicBezTo>
                  <a:cubicBezTo>
                    <a:pt x="93" y="3051"/>
                    <a:pt x="191" y="3070"/>
                    <a:pt x="288" y="3078"/>
                  </a:cubicBezTo>
                  <a:cubicBezTo>
                    <a:pt x="316" y="3080"/>
                    <a:pt x="343" y="3081"/>
                    <a:pt x="371" y="3081"/>
                  </a:cubicBezTo>
                  <a:cubicBezTo>
                    <a:pt x="969" y="3081"/>
                    <a:pt x="1460" y="2578"/>
                    <a:pt x="1460" y="1972"/>
                  </a:cubicBezTo>
                  <a:lnTo>
                    <a:pt x="14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5927600" y="4463625"/>
              <a:ext cx="85550" cy="85625"/>
            </a:xfrm>
            <a:custGeom>
              <a:avLst/>
              <a:gdLst/>
              <a:ahLst/>
              <a:cxnLst/>
              <a:rect l="l" t="t" r="r" b="b"/>
              <a:pathLst>
                <a:path w="3422" h="3425" extrusionOk="0">
                  <a:moveTo>
                    <a:pt x="1711" y="0"/>
                  </a:moveTo>
                  <a:cubicBezTo>
                    <a:pt x="765" y="0"/>
                    <a:pt x="1" y="768"/>
                    <a:pt x="1" y="1714"/>
                  </a:cubicBezTo>
                  <a:cubicBezTo>
                    <a:pt x="1" y="2657"/>
                    <a:pt x="765" y="3424"/>
                    <a:pt x="1711" y="3424"/>
                  </a:cubicBezTo>
                  <a:cubicBezTo>
                    <a:pt x="2657" y="3424"/>
                    <a:pt x="3422" y="2657"/>
                    <a:pt x="3422" y="1714"/>
                  </a:cubicBezTo>
                  <a:cubicBezTo>
                    <a:pt x="3422" y="768"/>
                    <a:pt x="2657" y="0"/>
                    <a:pt x="1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5801675" y="4312350"/>
              <a:ext cx="338025" cy="434575"/>
            </a:xfrm>
            <a:custGeom>
              <a:avLst/>
              <a:gdLst/>
              <a:ahLst/>
              <a:cxnLst/>
              <a:rect l="l" t="t" r="r" b="b"/>
              <a:pathLst>
                <a:path w="13521" h="17383" extrusionOk="0">
                  <a:moveTo>
                    <a:pt x="2508" y="507"/>
                  </a:moveTo>
                  <a:lnTo>
                    <a:pt x="2508" y="2541"/>
                  </a:lnTo>
                  <a:lnTo>
                    <a:pt x="1931" y="2541"/>
                  </a:lnTo>
                  <a:lnTo>
                    <a:pt x="1931" y="507"/>
                  </a:lnTo>
                  <a:close/>
                  <a:moveTo>
                    <a:pt x="11555" y="507"/>
                  </a:moveTo>
                  <a:lnTo>
                    <a:pt x="11555" y="2541"/>
                  </a:lnTo>
                  <a:lnTo>
                    <a:pt x="10980" y="2541"/>
                  </a:lnTo>
                  <a:lnTo>
                    <a:pt x="10980" y="507"/>
                  </a:lnTo>
                  <a:close/>
                  <a:moveTo>
                    <a:pt x="12132" y="4474"/>
                  </a:moveTo>
                  <a:lnTo>
                    <a:pt x="12132" y="9793"/>
                  </a:lnTo>
                  <a:lnTo>
                    <a:pt x="10438" y="9793"/>
                  </a:lnTo>
                  <a:lnTo>
                    <a:pt x="10438" y="4474"/>
                  </a:lnTo>
                  <a:close/>
                  <a:moveTo>
                    <a:pt x="13013" y="3050"/>
                  </a:moveTo>
                  <a:lnTo>
                    <a:pt x="13013" y="3964"/>
                  </a:lnTo>
                  <a:lnTo>
                    <a:pt x="9652" y="3964"/>
                  </a:lnTo>
                  <a:cubicBezTo>
                    <a:pt x="9546" y="3964"/>
                    <a:pt x="9451" y="4026"/>
                    <a:pt x="9410" y="4124"/>
                  </a:cubicBezTo>
                  <a:cubicBezTo>
                    <a:pt x="9329" y="4303"/>
                    <a:pt x="9459" y="4506"/>
                    <a:pt x="9657" y="4506"/>
                  </a:cubicBezTo>
                  <a:lnTo>
                    <a:pt x="9928" y="4506"/>
                  </a:lnTo>
                  <a:lnTo>
                    <a:pt x="9928" y="9961"/>
                  </a:lnTo>
                  <a:lnTo>
                    <a:pt x="8367" y="11522"/>
                  </a:lnTo>
                  <a:lnTo>
                    <a:pt x="5154" y="11522"/>
                  </a:lnTo>
                  <a:lnTo>
                    <a:pt x="3593" y="9961"/>
                  </a:lnTo>
                  <a:lnTo>
                    <a:pt x="3593" y="4506"/>
                  </a:lnTo>
                  <a:lnTo>
                    <a:pt x="8462" y="4506"/>
                  </a:lnTo>
                  <a:cubicBezTo>
                    <a:pt x="8575" y="4506"/>
                    <a:pt x="8678" y="4433"/>
                    <a:pt x="8714" y="4325"/>
                  </a:cubicBezTo>
                  <a:cubicBezTo>
                    <a:pt x="8768" y="4138"/>
                    <a:pt x="8641" y="3964"/>
                    <a:pt x="8472" y="3964"/>
                  </a:cubicBezTo>
                  <a:lnTo>
                    <a:pt x="507" y="3964"/>
                  </a:lnTo>
                  <a:lnTo>
                    <a:pt x="507" y="3050"/>
                  </a:lnTo>
                  <a:close/>
                  <a:moveTo>
                    <a:pt x="12132" y="10302"/>
                  </a:moveTo>
                  <a:lnTo>
                    <a:pt x="12132" y="12032"/>
                  </a:lnTo>
                  <a:cubicBezTo>
                    <a:pt x="12130" y="12497"/>
                    <a:pt x="11753" y="12872"/>
                    <a:pt x="11289" y="12872"/>
                  </a:cubicBezTo>
                  <a:cubicBezTo>
                    <a:pt x="11287" y="12872"/>
                    <a:pt x="11285" y="12872"/>
                    <a:pt x="11284" y="12872"/>
                  </a:cubicBezTo>
                  <a:cubicBezTo>
                    <a:pt x="11282" y="12872"/>
                    <a:pt x="11280" y="12872"/>
                    <a:pt x="11279" y="12872"/>
                  </a:cubicBezTo>
                  <a:cubicBezTo>
                    <a:pt x="10815" y="12872"/>
                    <a:pt x="10438" y="12497"/>
                    <a:pt x="10438" y="12032"/>
                  </a:cubicBezTo>
                  <a:lnTo>
                    <a:pt x="10438" y="10302"/>
                  </a:lnTo>
                  <a:close/>
                  <a:moveTo>
                    <a:pt x="3083" y="10302"/>
                  </a:moveTo>
                  <a:lnTo>
                    <a:pt x="3083" y="12016"/>
                  </a:lnTo>
                  <a:cubicBezTo>
                    <a:pt x="3083" y="12430"/>
                    <a:pt x="2790" y="12794"/>
                    <a:pt x="2383" y="12862"/>
                  </a:cubicBezTo>
                  <a:cubicBezTo>
                    <a:pt x="2334" y="12870"/>
                    <a:pt x="2285" y="12874"/>
                    <a:pt x="2236" y="12874"/>
                  </a:cubicBezTo>
                  <a:cubicBezTo>
                    <a:pt x="1990" y="12874"/>
                    <a:pt x="1754" y="12769"/>
                    <a:pt x="1592" y="12580"/>
                  </a:cubicBezTo>
                  <a:cubicBezTo>
                    <a:pt x="1459" y="12422"/>
                    <a:pt x="1386" y="12222"/>
                    <a:pt x="1389" y="12013"/>
                  </a:cubicBezTo>
                  <a:lnTo>
                    <a:pt x="1389" y="10302"/>
                  </a:lnTo>
                  <a:close/>
                  <a:moveTo>
                    <a:pt x="7524" y="12029"/>
                  </a:moveTo>
                  <a:lnTo>
                    <a:pt x="7524" y="13588"/>
                  </a:lnTo>
                  <a:lnTo>
                    <a:pt x="5965" y="13588"/>
                  </a:lnTo>
                  <a:lnTo>
                    <a:pt x="5965" y="12029"/>
                  </a:lnTo>
                  <a:close/>
                  <a:moveTo>
                    <a:pt x="5856" y="0"/>
                  </a:moveTo>
                  <a:cubicBezTo>
                    <a:pt x="5729" y="0"/>
                    <a:pt x="5620" y="95"/>
                    <a:pt x="5601" y="223"/>
                  </a:cubicBezTo>
                  <a:cubicBezTo>
                    <a:pt x="5580" y="372"/>
                    <a:pt x="5699" y="507"/>
                    <a:pt x="5851" y="507"/>
                  </a:cubicBezTo>
                  <a:lnTo>
                    <a:pt x="9386" y="507"/>
                  </a:lnTo>
                  <a:lnTo>
                    <a:pt x="9386" y="2541"/>
                  </a:lnTo>
                  <a:lnTo>
                    <a:pt x="4135" y="2541"/>
                  </a:lnTo>
                  <a:lnTo>
                    <a:pt x="4135" y="507"/>
                  </a:lnTo>
                  <a:lnTo>
                    <a:pt x="4644" y="507"/>
                  </a:lnTo>
                  <a:cubicBezTo>
                    <a:pt x="4646" y="508"/>
                    <a:pt x="4648" y="508"/>
                    <a:pt x="4650" y="508"/>
                  </a:cubicBezTo>
                  <a:cubicBezTo>
                    <a:pt x="4778" y="508"/>
                    <a:pt x="4886" y="413"/>
                    <a:pt x="4905" y="285"/>
                  </a:cubicBezTo>
                  <a:cubicBezTo>
                    <a:pt x="4924" y="133"/>
                    <a:pt x="4807" y="1"/>
                    <a:pt x="4653" y="1"/>
                  </a:cubicBezTo>
                  <a:lnTo>
                    <a:pt x="3880" y="1"/>
                  </a:lnTo>
                  <a:cubicBezTo>
                    <a:pt x="3739" y="1"/>
                    <a:pt x="3625" y="112"/>
                    <a:pt x="3625" y="253"/>
                  </a:cubicBezTo>
                  <a:lnTo>
                    <a:pt x="3625" y="2541"/>
                  </a:lnTo>
                  <a:lnTo>
                    <a:pt x="3015" y="2541"/>
                  </a:lnTo>
                  <a:lnTo>
                    <a:pt x="3015" y="253"/>
                  </a:lnTo>
                  <a:cubicBezTo>
                    <a:pt x="3015" y="112"/>
                    <a:pt x="2901" y="1"/>
                    <a:pt x="2760" y="1"/>
                  </a:cubicBezTo>
                  <a:lnTo>
                    <a:pt x="1676" y="1"/>
                  </a:lnTo>
                  <a:cubicBezTo>
                    <a:pt x="1535" y="1"/>
                    <a:pt x="1424" y="112"/>
                    <a:pt x="1424" y="253"/>
                  </a:cubicBezTo>
                  <a:lnTo>
                    <a:pt x="1424" y="2541"/>
                  </a:lnTo>
                  <a:lnTo>
                    <a:pt x="253" y="2541"/>
                  </a:lnTo>
                  <a:cubicBezTo>
                    <a:pt x="112" y="2541"/>
                    <a:pt x="0" y="2655"/>
                    <a:pt x="0" y="2796"/>
                  </a:cubicBezTo>
                  <a:lnTo>
                    <a:pt x="0" y="4219"/>
                  </a:lnTo>
                  <a:cubicBezTo>
                    <a:pt x="0" y="4360"/>
                    <a:pt x="112" y="4474"/>
                    <a:pt x="253" y="4474"/>
                  </a:cubicBezTo>
                  <a:lnTo>
                    <a:pt x="882" y="4474"/>
                  </a:lnTo>
                  <a:lnTo>
                    <a:pt x="882" y="7911"/>
                  </a:lnTo>
                  <a:cubicBezTo>
                    <a:pt x="879" y="8041"/>
                    <a:pt x="974" y="8153"/>
                    <a:pt x="1104" y="8171"/>
                  </a:cubicBezTo>
                  <a:cubicBezTo>
                    <a:pt x="1115" y="8173"/>
                    <a:pt x="1125" y="8174"/>
                    <a:pt x="1136" y="8174"/>
                  </a:cubicBezTo>
                  <a:cubicBezTo>
                    <a:pt x="1272" y="8174"/>
                    <a:pt x="1389" y="8063"/>
                    <a:pt x="1389" y="7919"/>
                  </a:cubicBezTo>
                  <a:lnTo>
                    <a:pt x="1389" y="4474"/>
                  </a:lnTo>
                  <a:lnTo>
                    <a:pt x="3083" y="4474"/>
                  </a:lnTo>
                  <a:lnTo>
                    <a:pt x="3083" y="9793"/>
                  </a:lnTo>
                  <a:lnTo>
                    <a:pt x="1389" y="9793"/>
                  </a:lnTo>
                  <a:lnTo>
                    <a:pt x="1389" y="9128"/>
                  </a:lnTo>
                  <a:cubicBezTo>
                    <a:pt x="1391" y="8998"/>
                    <a:pt x="1296" y="8884"/>
                    <a:pt x="1166" y="8866"/>
                  </a:cubicBezTo>
                  <a:cubicBezTo>
                    <a:pt x="1156" y="8864"/>
                    <a:pt x="1145" y="8864"/>
                    <a:pt x="1134" y="8864"/>
                  </a:cubicBezTo>
                  <a:cubicBezTo>
                    <a:pt x="996" y="8864"/>
                    <a:pt x="882" y="8977"/>
                    <a:pt x="882" y="9118"/>
                  </a:cubicBezTo>
                  <a:lnTo>
                    <a:pt x="882" y="12032"/>
                  </a:lnTo>
                  <a:cubicBezTo>
                    <a:pt x="879" y="12303"/>
                    <a:pt x="957" y="12569"/>
                    <a:pt x="1109" y="12794"/>
                  </a:cubicBezTo>
                  <a:cubicBezTo>
                    <a:pt x="1372" y="13178"/>
                    <a:pt x="1787" y="13395"/>
                    <a:pt x="2235" y="13395"/>
                  </a:cubicBezTo>
                  <a:cubicBezTo>
                    <a:pt x="2368" y="13395"/>
                    <a:pt x="2505" y="13376"/>
                    <a:pt x="2641" y="13336"/>
                  </a:cubicBezTo>
                  <a:cubicBezTo>
                    <a:pt x="3167" y="13184"/>
                    <a:pt x="3593" y="12596"/>
                    <a:pt x="3593" y="12048"/>
                  </a:cubicBezTo>
                  <a:lnTo>
                    <a:pt x="3593" y="10668"/>
                  </a:lnTo>
                  <a:lnTo>
                    <a:pt x="4875" y="11953"/>
                  </a:lnTo>
                  <a:cubicBezTo>
                    <a:pt x="4924" y="12002"/>
                    <a:pt x="4989" y="12029"/>
                    <a:pt x="5057" y="12029"/>
                  </a:cubicBezTo>
                  <a:lnTo>
                    <a:pt x="5490" y="12029"/>
                  </a:lnTo>
                  <a:lnTo>
                    <a:pt x="5490" y="13843"/>
                  </a:lnTo>
                  <a:cubicBezTo>
                    <a:pt x="5490" y="13981"/>
                    <a:pt x="5601" y="14095"/>
                    <a:pt x="5742" y="14095"/>
                  </a:cubicBezTo>
                  <a:lnTo>
                    <a:pt x="5965" y="14095"/>
                  </a:lnTo>
                  <a:lnTo>
                    <a:pt x="5965" y="17118"/>
                  </a:lnTo>
                  <a:cubicBezTo>
                    <a:pt x="5962" y="17248"/>
                    <a:pt x="6057" y="17362"/>
                    <a:pt x="6187" y="17381"/>
                  </a:cubicBezTo>
                  <a:cubicBezTo>
                    <a:pt x="6198" y="17382"/>
                    <a:pt x="6208" y="17383"/>
                    <a:pt x="6218" y="17383"/>
                  </a:cubicBezTo>
                  <a:cubicBezTo>
                    <a:pt x="6355" y="17383"/>
                    <a:pt x="6472" y="17270"/>
                    <a:pt x="6472" y="17129"/>
                  </a:cubicBezTo>
                  <a:lnTo>
                    <a:pt x="6472" y="14098"/>
                  </a:lnTo>
                  <a:lnTo>
                    <a:pt x="7049" y="14098"/>
                  </a:lnTo>
                  <a:lnTo>
                    <a:pt x="7049" y="17118"/>
                  </a:lnTo>
                  <a:cubicBezTo>
                    <a:pt x="7046" y="17251"/>
                    <a:pt x="7141" y="17362"/>
                    <a:pt x="7271" y="17381"/>
                  </a:cubicBezTo>
                  <a:cubicBezTo>
                    <a:pt x="7282" y="17382"/>
                    <a:pt x="7292" y="17383"/>
                    <a:pt x="7303" y="17383"/>
                  </a:cubicBezTo>
                  <a:cubicBezTo>
                    <a:pt x="7439" y="17383"/>
                    <a:pt x="7556" y="17270"/>
                    <a:pt x="7556" y="17129"/>
                  </a:cubicBezTo>
                  <a:lnTo>
                    <a:pt x="7556" y="14098"/>
                  </a:lnTo>
                  <a:lnTo>
                    <a:pt x="7776" y="14098"/>
                  </a:lnTo>
                  <a:cubicBezTo>
                    <a:pt x="7917" y="14098"/>
                    <a:pt x="8031" y="13984"/>
                    <a:pt x="8031" y="13843"/>
                  </a:cubicBezTo>
                  <a:lnTo>
                    <a:pt x="8031" y="12029"/>
                  </a:lnTo>
                  <a:lnTo>
                    <a:pt x="8464" y="12029"/>
                  </a:lnTo>
                  <a:cubicBezTo>
                    <a:pt x="8532" y="12029"/>
                    <a:pt x="8597" y="12002"/>
                    <a:pt x="8646" y="11956"/>
                  </a:cubicBezTo>
                  <a:lnTo>
                    <a:pt x="9928" y="10676"/>
                  </a:lnTo>
                  <a:lnTo>
                    <a:pt x="9928" y="12027"/>
                  </a:lnTo>
                  <a:cubicBezTo>
                    <a:pt x="9928" y="12702"/>
                    <a:pt x="10414" y="13287"/>
                    <a:pt x="11080" y="13385"/>
                  </a:cubicBezTo>
                  <a:cubicBezTo>
                    <a:pt x="11149" y="13395"/>
                    <a:pt x="11217" y="13400"/>
                    <a:pt x="11284" y="13400"/>
                  </a:cubicBezTo>
                  <a:cubicBezTo>
                    <a:pt x="12017" y="13400"/>
                    <a:pt x="12637" y="12806"/>
                    <a:pt x="12639" y="12048"/>
                  </a:cubicBezTo>
                  <a:lnTo>
                    <a:pt x="12639" y="4474"/>
                  </a:lnTo>
                  <a:lnTo>
                    <a:pt x="13266" y="4474"/>
                  </a:lnTo>
                  <a:cubicBezTo>
                    <a:pt x="13407" y="4474"/>
                    <a:pt x="13520" y="4360"/>
                    <a:pt x="13520" y="4219"/>
                  </a:cubicBezTo>
                  <a:lnTo>
                    <a:pt x="13520" y="2793"/>
                  </a:lnTo>
                  <a:cubicBezTo>
                    <a:pt x="13520" y="2655"/>
                    <a:pt x="13407" y="2541"/>
                    <a:pt x="13268" y="2541"/>
                  </a:cubicBezTo>
                  <a:lnTo>
                    <a:pt x="12065" y="2541"/>
                  </a:lnTo>
                  <a:lnTo>
                    <a:pt x="12065" y="253"/>
                  </a:lnTo>
                  <a:cubicBezTo>
                    <a:pt x="12065" y="112"/>
                    <a:pt x="11951" y="1"/>
                    <a:pt x="11810" y="1"/>
                  </a:cubicBezTo>
                  <a:lnTo>
                    <a:pt x="10725" y="1"/>
                  </a:lnTo>
                  <a:cubicBezTo>
                    <a:pt x="10584" y="1"/>
                    <a:pt x="10470" y="112"/>
                    <a:pt x="10470" y="253"/>
                  </a:cubicBezTo>
                  <a:lnTo>
                    <a:pt x="10470" y="2541"/>
                  </a:lnTo>
                  <a:lnTo>
                    <a:pt x="9896" y="2541"/>
                  </a:lnTo>
                  <a:lnTo>
                    <a:pt x="9896" y="253"/>
                  </a:lnTo>
                  <a:cubicBezTo>
                    <a:pt x="9896" y="112"/>
                    <a:pt x="9782" y="1"/>
                    <a:pt x="9641" y="1"/>
                  </a:cubicBezTo>
                  <a:lnTo>
                    <a:pt x="5862" y="1"/>
                  </a:lnTo>
                  <a:cubicBezTo>
                    <a:pt x="5860" y="0"/>
                    <a:pt x="5858" y="0"/>
                    <a:pt x="5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a:off x="5917375" y="4457325"/>
              <a:ext cx="102150" cy="98275"/>
            </a:xfrm>
            <a:custGeom>
              <a:avLst/>
              <a:gdLst/>
              <a:ahLst/>
              <a:cxnLst/>
              <a:rect l="l" t="t" r="r" b="b"/>
              <a:pathLst>
                <a:path w="4086" h="3931" extrusionOk="0">
                  <a:moveTo>
                    <a:pt x="2122" y="508"/>
                  </a:moveTo>
                  <a:cubicBezTo>
                    <a:pt x="2310" y="508"/>
                    <a:pt x="2499" y="544"/>
                    <a:pt x="2679" y="618"/>
                  </a:cubicBezTo>
                  <a:cubicBezTo>
                    <a:pt x="3224" y="843"/>
                    <a:pt x="3579" y="1375"/>
                    <a:pt x="3579" y="1966"/>
                  </a:cubicBezTo>
                  <a:cubicBezTo>
                    <a:pt x="3576" y="2768"/>
                    <a:pt x="2925" y="3422"/>
                    <a:pt x="2120" y="3422"/>
                  </a:cubicBezTo>
                  <a:cubicBezTo>
                    <a:pt x="1532" y="3422"/>
                    <a:pt x="1001" y="3067"/>
                    <a:pt x="776" y="2522"/>
                  </a:cubicBezTo>
                  <a:cubicBezTo>
                    <a:pt x="548" y="1977"/>
                    <a:pt x="673" y="1350"/>
                    <a:pt x="1090" y="936"/>
                  </a:cubicBezTo>
                  <a:cubicBezTo>
                    <a:pt x="1370" y="656"/>
                    <a:pt x="1743" y="508"/>
                    <a:pt x="2122" y="508"/>
                  </a:cubicBezTo>
                  <a:close/>
                  <a:moveTo>
                    <a:pt x="2120" y="0"/>
                  </a:moveTo>
                  <a:cubicBezTo>
                    <a:pt x="1326" y="0"/>
                    <a:pt x="610" y="477"/>
                    <a:pt x="304" y="1212"/>
                  </a:cubicBezTo>
                  <a:cubicBezTo>
                    <a:pt x="0" y="1947"/>
                    <a:pt x="168" y="2793"/>
                    <a:pt x="729" y="3354"/>
                  </a:cubicBezTo>
                  <a:cubicBezTo>
                    <a:pt x="1106" y="3731"/>
                    <a:pt x="1609" y="3931"/>
                    <a:pt x="2120" y="3931"/>
                  </a:cubicBezTo>
                  <a:cubicBezTo>
                    <a:pt x="2374" y="3931"/>
                    <a:pt x="2630" y="3881"/>
                    <a:pt x="2874" y="3780"/>
                  </a:cubicBezTo>
                  <a:cubicBezTo>
                    <a:pt x="3606" y="3476"/>
                    <a:pt x="4086" y="2760"/>
                    <a:pt x="4086" y="1966"/>
                  </a:cubicBezTo>
                  <a:cubicBezTo>
                    <a:pt x="4086" y="879"/>
                    <a:pt x="3205" y="0"/>
                    <a:pt x="2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47"/>
          <p:cNvGrpSpPr/>
          <p:nvPr/>
        </p:nvGrpSpPr>
        <p:grpSpPr>
          <a:xfrm>
            <a:off x="7084911" y="1430554"/>
            <a:ext cx="329198" cy="429760"/>
            <a:chOff x="7053025" y="4300500"/>
            <a:chExt cx="327300" cy="433750"/>
          </a:xfrm>
        </p:grpSpPr>
        <p:sp>
          <p:nvSpPr>
            <p:cNvPr id="1547" name="Google Shape;1547;p47"/>
            <p:cNvSpPr/>
            <p:nvPr/>
          </p:nvSpPr>
          <p:spPr>
            <a:xfrm>
              <a:off x="7236750" y="4409750"/>
              <a:ext cx="85625" cy="39000"/>
            </a:xfrm>
            <a:custGeom>
              <a:avLst/>
              <a:gdLst/>
              <a:ahLst/>
              <a:cxnLst/>
              <a:rect l="l" t="t" r="r" b="b"/>
              <a:pathLst>
                <a:path w="3425" h="1560" extrusionOk="0">
                  <a:moveTo>
                    <a:pt x="1" y="0"/>
                  </a:moveTo>
                  <a:lnTo>
                    <a:pt x="1" y="876"/>
                  </a:lnTo>
                  <a:cubicBezTo>
                    <a:pt x="3" y="1253"/>
                    <a:pt x="310" y="1559"/>
                    <a:pt x="687" y="1559"/>
                  </a:cubicBezTo>
                  <a:lnTo>
                    <a:pt x="2739" y="1559"/>
                  </a:lnTo>
                  <a:cubicBezTo>
                    <a:pt x="2741" y="1559"/>
                    <a:pt x="2742" y="1559"/>
                    <a:pt x="2744" y="1559"/>
                  </a:cubicBezTo>
                  <a:cubicBezTo>
                    <a:pt x="3118" y="1559"/>
                    <a:pt x="3422" y="1256"/>
                    <a:pt x="3425" y="881"/>
                  </a:cubicBezTo>
                  <a:lnTo>
                    <a:pt x="34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a:off x="7265625" y="4476700"/>
              <a:ext cx="28825" cy="251600"/>
            </a:xfrm>
            <a:custGeom>
              <a:avLst/>
              <a:gdLst/>
              <a:ahLst/>
              <a:cxnLst/>
              <a:rect l="l" t="t" r="r" b="b"/>
              <a:pathLst>
                <a:path w="1153" h="10064" extrusionOk="0">
                  <a:moveTo>
                    <a:pt x="1" y="1"/>
                  </a:moveTo>
                  <a:lnTo>
                    <a:pt x="1" y="10064"/>
                  </a:lnTo>
                  <a:lnTo>
                    <a:pt x="1153" y="10064"/>
                  </a:lnTo>
                  <a:lnTo>
                    <a:pt x="11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7253775" y="4448725"/>
              <a:ext cx="51650" cy="27125"/>
            </a:xfrm>
            <a:custGeom>
              <a:avLst/>
              <a:gdLst/>
              <a:ahLst/>
              <a:cxnLst/>
              <a:rect l="l" t="t" r="r" b="b"/>
              <a:pathLst>
                <a:path w="2066" h="1085" extrusionOk="0">
                  <a:moveTo>
                    <a:pt x="0" y="0"/>
                  </a:moveTo>
                  <a:lnTo>
                    <a:pt x="0" y="743"/>
                  </a:lnTo>
                  <a:cubicBezTo>
                    <a:pt x="0" y="930"/>
                    <a:pt x="152" y="1084"/>
                    <a:pt x="342" y="1084"/>
                  </a:cubicBezTo>
                  <a:lnTo>
                    <a:pt x="1722" y="1084"/>
                  </a:lnTo>
                  <a:cubicBezTo>
                    <a:pt x="1723" y="1084"/>
                    <a:pt x="1725" y="1085"/>
                    <a:pt x="1727" y="1085"/>
                  </a:cubicBezTo>
                  <a:cubicBezTo>
                    <a:pt x="1911" y="1085"/>
                    <a:pt x="2063" y="934"/>
                    <a:pt x="2066" y="746"/>
                  </a:cubicBezTo>
                  <a:lnTo>
                    <a:pt x="20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7058650" y="4307275"/>
              <a:ext cx="315500" cy="102500"/>
            </a:xfrm>
            <a:custGeom>
              <a:avLst/>
              <a:gdLst/>
              <a:ahLst/>
              <a:cxnLst/>
              <a:rect l="l" t="t" r="r" b="b"/>
              <a:pathLst>
                <a:path w="12620" h="4100" extrusionOk="0">
                  <a:moveTo>
                    <a:pt x="2066" y="0"/>
                  </a:moveTo>
                  <a:cubicBezTo>
                    <a:pt x="954" y="0"/>
                    <a:pt x="46" y="894"/>
                    <a:pt x="22" y="2006"/>
                  </a:cubicBezTo>
                  <a:cubicBezTo>
                    <a:pt x="0" y="3161"/>
                    <a:pt x="952" y="4099"/>
                    <a:pt x="2107" y="4099"/>
                  </a:cubicBezTo>
                  <a:lnTo>
                    <a:pt x="10546" y="4099"/>
                  </a:lnTo>
                  <a:cubicBezTo>
                    <a:pt x="11663" y="4099"/>
                    <a:pt x="12574" y="3207"/>
                    <a:pt x="12596" y="2090"/>
                  </a:cubicBezTo>
                  <a:cubicBezTo>
                    <a:pt x="12620" y="938"/>
                    <a:pt x="11666" y="0"/>
                    <a:pt x="10513" y="0"/>
                  </a:cubicBezTo>
                  <a:lnTo>
                    <a:pt x="2071" y="0"/>
                  </a:lnTo>
                  <a:cubicBezTo>
                    <a:pt x="2070" y="0"/>
                    <a:pt x="2068" y="0"/>
                    <a:pt x="2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a:off x="7065275" y="4318250"/>
              <a:ext cx="308625" cy="91525"/>
            </a:xfrm>
            <a:custGeom>
              <a:avLst/>
              <a:gdLst/>
              <a:ahLst/>
              <a:cxnLst/>
              <a:rect l="l" t="t" r="r" b="b"/>
              <a:pathLst>
                <a:path w="12345" h="3661" extrusionOk="0">
                  <a:moveTo>
                    <a:pt x="11523" y="0"/>
                  </a:moveTo>
                  <a:cubicBezTo>
                    <a:pt x="11702" y="320"/>
                    <a:pt x="11788" y="681"/>
                    <a:pt x="11778" y="1047"/>
                  </a:cubicBezTo>
                  <a:cubicBezTo>
                    <a:pt x="11742" y="2147"/>
                    <a:pt x="10818" y="3015"/>
                    <a:pt x="9714" y="3015"/>
                  </a:cubicBezTo>
                  <a:lnTo>
                    <a:pt x="1237" y="3015"/>
                  </a:lnTo>
                  <a:cubicBezTo>
                    <a:pt x="792" y="3015"/>
                    <a:pt x="359" y="2874"/>
                    <a:pt x="1" y="2608"/>
                  </a:cubicBezTo>
                  <a:lnTo>
                    <a:pt x="1" y="2608"/>
                  </a:lnTo>
                  <a:cubicBezTo>
                    <a:pt x="367" y="3259"/>
                    <a:pt x="1055" y="3660"/>
                    <a:pt x="1801" y="3660"/>
                  </a:cubicBezTo>
                  <a:lnTo>
                    <a:pt x="10289" y="3660"/>
                  </a:lnTo>
                  <a:cubicBezTo>
                    <a:pt x="11425" y="3660"/>
                    <a:pt x="12344" y="2749"/>
                    <a:pt x="12344" y="1627"/>
                  </a:cubicBezTo>
                  <a:cubicBezTo>
                    <a:pt x="12344" y="984"/>
                    <a:pt x="12040" y="380"/>
                    <a:pt x="11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7"/>
            <p:cNvSpPr/>
            <p:nvPr/>
          </p:nvSpPr>
          <p:spPr>
            <a:xfrm>
              <a:off x="7086300" y="4351325"/>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7"/>
            <p:cNvSpPr/>
            <p:nvPr/>
          </p:nvSpPr>
          <p:spPr>
            <a:xfrm>
              <a:off x="7113675" y="4323950"/>
              <a:ext cx="13725" cy="13700"/>
            </a:xfrm>
            <a:custGeom>
              <a:avLst/>
              <a:gdLst/>
              <a:ahLst/>
              <a:cxnLst/>
              <a:rect l="l" t="t" r="r" b="b"/>
              <a:pathLst>
                <a:path w="549"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a:off x="7113675" y="4351325"/>
              <a:ext cx="13725" cy="13700"/>
            </a:xfrm>
            <a:custGeom>
              <a:avLst/>
              <a:gdLst/>
              <a:ahLst/>
              <a:cxnLst/>
              <a:rect l="l" t="t" r="r" b="b"/>
              <a:pathLst>
                <a:path w="549"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7113675" y="4378700"/>
              <a:ext cx="13725" cy="13725"/>
            </a:xfrm>
            <a:custGeom>
              <a:avLst/>
              <a:gdLst/>
              <a:ahLst/>
              <a:cxnLst/>
              <a:rect l="l" t="t" r="r" b="b"/>
              <a:pathLst>
                <a:path w="549" h="549" extrusionOk="0">
                  <a:moveTo>
                    <a:pt x="274" y="1"/>
                  </a:moveTo>
                  <a:cubicBezTo>
                    <a:pt x="122" y="1"/>
                    <a:pt x="0" y="123"/>
                    <a:pt x="0" y="274"/>
                  </a:cubicBezTo>
                  <a:cubicBezTo>
                    <a:pt x="0" y="426"/>
                    <a:pt x="122" y="548"/>
                    <a:pt x="274" y="548"/>
                  </a:cubicBezTo>
                  <a:cubicBezTo>
                    <a:pt x="426" y="548"/>
                    <a:pt x="548" y="426"/>
                    <a:pt x="548" y="274"/>
                  </a:cubicBezTo>
                  <a:cubicBezTo>
                    <a:pt x="548" y="123"/>
                    <a:pt x="42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7141050" y="4323950"/>
              <a:ext cx="13725" cy="13700"/>
            </a:xfrm>
            <a:custGeom>
              <a:avLst/>
              <a:gdLst/>
              <a:ahLst/>
              <a:cxnLst/>
              <a:rect l="l" t="t" r="r" b="b"/>
              <a:pathLst>
                <a:path w="549" h="548" extrusionOk="0">
                  <a:moveTo>
                    <a:pt x="275" y="0"/>
                  </a:moveTo>
                  <a:cubicBezTo>
                    <a:pt x="123" y="0"/>
                    <a:pt x="1" y="122"/>
                    <a:pt x="1" y="274"/>
                  </a:cubicBezTo>
                  <a:cubicBezTo>
                    <a:pt x="1" y="426"/>
                    <a:pt x="123" y="548"/>
                    <a:pt x="275" y="548"/>
                  </a:cubicBezTo>
                  <a:cubicBezTo>
                    <a:pt x="426" y="548"/>
                    <a:pt x="548" y="426"/>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7"/>
            <p:cNvSpPr/>
            <p:nvPr/>
          </p:nvSpPr>
          <p:spPr>
            <a:xfrm>
              <a:off x="7141050" y="4351325"/>
              <a:ext cx="13725" cy="13700"/>
            </a:xfrm>
            <a:custGeom>
              <a:avLst/>
              <a:gdLst/>
              <a:ahLst/>
              <a:cxnLst/>
              <a:rect l="l" t="t" r="r" b="b"/>
              <a:pathLst>
                <a:path w="549" h="548" extrusionOk="0">
                  <a:moveTo>
                    <a:pt x="275" y="0"/>
                  </a:moveTo>
                  <a:cubicBezTo>
                    <a:pt x="123" y="0"/>
                    <a:pt x="1" y="122"/>
                    <a:pt x="1" y="274"/>
                  </a:cubicBezTo>
                  <a:cubicBezTo>
                    <a:pt x="1" y="426"/>
                    <a:pt x="123" y="548"/>
                    <a:pt x="275" y="548"/>
                  </a:cubicBezTo>
                  <a:cubicBezTo>
                    <a:pt x="426" y="548"/>
                    <a:pt x="548" y="426"/>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7"/>
            <p:cNvSpPr/>
            <p:nvPr/>
          </p:nvSpPr>
          <p:spPr>
            <a:xfrm>
              <a:off x="7141050" y="4378700"/>
              <a:ext cx="13725" cy="13725"/>
            </a:xfrm>
            <a:custGeom>
              <a:avLst/>
              <a:gdLst/>
              <a:ahLst/>
              <a:cxnLst/>
              <a:rect l="l" t="t" r="r" b="b"/>
              <a:pathLst>
                <a:path w="549" h="549" extrusionOk="0">
                  <a:moveTo>
                    <a:pt x="275" y="1"/>
                  </a:moveTo>
                  <a:cubicBezTo>
                    <a:pt x="123" y="1"/>
                    <a:pt x="1" y="123"/>
                    <a:pt x="1" y="274"/>
                  </a:cubicBezTo>
                  <a:cubicBezTo>
                    <a:pt x="1" y="426"/>
                    <a:pt x="123" y="548"/>
                    <a:pt x="275" y="548"/>
                  </a:cubicBezTo>
                  <a:cubicBezTo>
                    <a:pt x="426" y="548"/>
                    <a:pt x="548" y="426"/>
                    <a:pt x="548" y="274"/>
                  </a:cubicBezTo>
                  <a:cubicBezTo>
                    <a:pt x="548" y="123"/>
                    <a:pt x="42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7168450" y="4323950"/>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a:off x="7168450" y="4351325"/>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a:off x="7168450" y="4378700"/>
              <a:ext cx="13700" cy="13725"/>
            </a:xfrm>
            <a:custGeom>
              <a:avLst/>
              <a:gdLst/>
              <a:ahLst/>
              <a:cxnLst/>
              <a:rect l="l" t="t" r="r" b="b"/>
              <a:pathLst>
                <a:path w="548" h="549" extrusionOk="0">
                  <a:moveTo>
                    <a:pt x="274" y="1"/>
                  </a:moveTo>
                  <a:cubicBezTo>
                    <a:pt x="122" y="1"/>
                    <a:pt x="0" y="123"/>
                    <a:pt x="0" y="274"/>
                  </a:cubicBezTo>
                  <a:cubicBezTo>
                    <a:pt x="0" y="426"/>
                    <a:pt x="122" y="548"/>
                    <a:pt x="274" y="548"/>
                  </a:cubicBezTo>
                  <a:cubicBezTo>
                    <a:pt x="426" y="548"/>
                    <a:pt x="548" y="426"/>
                    <a:pt x="548" y="274"/>
                  </a:cubicBezTo>
                  <a:cubicBezTo>
                    <a:pt x="548" y="123"/>
                    <a:pt x="42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7195825" y="4323950"/>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7"/>
            <p:cNvSpPr/>
            <p:nvPr/>
          </p:nvSpPr>
          <p:spPr>
            <a:xfrm>
              <a:off x="7195825" y="4351325"/>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7"/>
            <p:cNvSpPr/>
            <p:nvPr/>
          </p:nvSpPr>
          <p:spPr>
            <a:xfrm>
              <a:off x="7195825" y="4378700"/>
              <a:ext cx="13700" cy="13725"/>
            </a:xfrm>
            <a:custGeom>
              <a:avLst/>
              <a:gdLst/>
              <a:ahLst/>
              <a:cxnLst/>
              <a:rect l="l" t="t" r="r" b="b"/>
              <a:pathLst>
                <a:path w="548" h="549" extrusionOk="0">
                  <a:moveTo>
                    <a:pt x="274" y="1"/>
                  </a:moveTo>
                  <a:cubicBezTo>
                    <a:pt x="122" y="1"/>
                    <a:pt x="0" y="123"/>
                    <a:pt x="0" y="274"/>
                  </a:cubicBezTo>
                  <a:cubicBezTo>
                    <a:pt x="0" y="426"/>
                    <a:pt x="122" y="548"/>
                    <a:pt x="274" y="548"/>
                  </a:cubicBezTo>
                  <a:cubicBezTo>
                    <a:pt x="426" y="548"/>
                    <a:pt x="548" y="426"/>
                    <a:pt x="548" y="274"/>
                  </a:cubicBezTo>
                  <a:cubicBezTo>
                    <a:pt x="548" y="123"/>
                    <a:pt x="42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7"/>
            <p:cNvSpPr/>
            <p:nvPr/>
          </p:nvSpPr>
          <p:spPr>
            <a:xfrm>
              <a:off x="7223200" y="4323950"/>
              <a:ext cx="13725" cy="13700"/>
            </a:xfrm>
            <a:custGeom>
              <a:avLst/>
              <a:gdLst/>
              <a:ahLst/>
              <a:cxnLst/>
              <a:rect l="l" t="t" r="r" b="b"/>
              <a:pathLst>
                <a:path w="549" h="548" extrusionOk="0">
                  <a:moveTo>
                    <a:pt x="274" y="0"/>
                  </a:moveTo>
                  <a:cubicBezTo>
                    <a:pt x="123" y="0"/>
                    <a:pt x="1" y="122"/>
                    <a:pt x="1" y="274"/>
                  </a:cubicBezTo>
                  <a:cubicBezTo>
                    <a:pt x="1" y="426"/>
                    <a:pt x="123"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7"/>
            <p:cNvSpPr/>
            <p:nvPr/>
          </p:nvSpPr>
          <p:spPr>
            <a:xfrm>
              <a:off x="7223200" y="4351325"/>
              <a:ext cx="13725" cy="13700"/>
            </a:xfrm>
            <a:custGeom>
              <a:avLst/>
              <a:gdLst/>
              <a:ahLst/>
              <a:cxnLst/>
              <a:rect l="l" t="t" r="r" b="b"/>
              <a:pathLst>
                <a:path w="549" h="548" extrusionOk="0">
                  <a:moveTo>
                    <a:pt x="274" y="0"/>
                  </a:moveTo>
                  <a:cubicBezTo>
                    <a:pt x="123" y="0"/>
                    <a:pt x="1" y="122"/>
                    <a:pt x="1" y="274"/>
                  </a:cubicBezTo>
                  <a:cubicBezTo>
                    <a:pt x="1" y="426"/>
                    <a:pt x="123"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7"/>
            <p:cNvSpPr/>
            <p:nvPr/>
          </p:nvSpPr>
          <p:spPr>
            <a:xfrm>
              <a:off x="7223200" y="4378700"/>
              <a:ext cx="13725" cy="13725"/>
            </a:xfrm>
            <a:custGeom>
              <a:avLst/>
              <a:gdLst/>
              <a:ahLst/>
              <a:cxnLst/>
              <a:rect l="l" t="t" r="r" b="b"/>
              <a:pathLst>
                <a:path w="549" h="549" extrusionOk="0">
                  <a:moveTo>
                    <a:pt x="274" y="1"/>
                  </a:moveTo>
                  <a:cubicBezTo>
                    <a:pt x="123" y="1"/>
                    <a:pt x="1" y="123"/>
                    <a:pt x="1" y="274"/>
                  </a:cubicBezTo>
                  <a:cubicBezTo>
                    <a:pt x="1" y="426"/>
                    <a:pt x="123" y="548"/>
                    <a:pt x="274" y="548"/>
                  </a:cubicBezTo>
                  <a:cubicBezTo>
                    <a:pt x="426" y="548"/>
                    <a:pt x="548" y="426"/>
                    <a:pt x="548" y="274"/>
                  </a:cubicBezTo>
                  <a:cubicBezTo>
                    <a:pt x="548" y="123"/>
                    <a:pt x="42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7"/>
            <p:cNvSpPr/>
            <p:nvPr/>
          </p:nvSpPr>
          <p:spPr>
            <a:xfrm>
              <a:off x="7250575" y="4323950"/>
              <a:ext cx="13725" cy="13700"/>
            </a:xfrm>
            <a:custGeom>
              <a:avLst/>
              <a:gdLst/>
              <a:ahLst/>
              <a:cxnLst/>
              <a:rect l="l" t="t" r="r" b="b"/>
              <a:pathLst>
                <a:path w="549" h="548" extrusionOk="0">
                  <a:moveTo>
                    <a:pt x="275" y="0"/>
                  </a:moveTo>
                  <a:cubicBezTo>
                    <a:pt x="125" y="0"/>
                    <a:pt x="1" y="122"/>
                    <a:pt x="1" y="274"/>
                  </a:cubicBezTo>
                  <a:cubicBezTo>
                    <a:pt x="1" y="426"/>
                    <a:pt x="125" y="548"/>
                    <a:pt x="275" y="548"/>
                  </a:cubicBezTo>
                  <a:cubicBezTo>
                    <a:pt x="426" y="548"/>
                    <a:pt x="548" y="426"/>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7"/>
            <p:cNvSpPr/>
            <p:nvPr/>
          </p:nvSpPr>
          <p:spPr>
            <a:xfrm>
              <a:off x="7250575" y="4351325"/>
              <a:ext cx="13725" cy="13700"/>
            </a:xfrm>
            <a:custGeom>
              <a:avLst/>
              <a:gdLst/>
              <a:ahLst/>
              <a:cxnLst/>
              <a:rect l="l" t="t" r="r" b="b"/>
              <a:pathLst>
                <a:path w="549" h="548" extrusionOk="0">
                  <a:moveTo>
                    <a:pt x="275" y="0"/>
                  </a:moveTo>
                  <a:cubicBezTo>
                    <a:pt x="125" y="0"/>
                    <a:pt x="1" y="122"/>
                    <a:pt x="1" y="274"/>
                  </a:cubicBezTo>
                  <a:cubicBezTo>
                    <a:pt x="1" y="426"/>
                    <a:pt x="125" y="548"/>
                    <a:pt x="275" y="548"/>
                  </a:cubicBezTo>
                  <a:cubicBezTo>
                    <a:pt x="426" y="548"/>
                    <a:pt x="548" y="426"/>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7"/>
            <p:cNvSpPr/>
            <p:nvPr/>
          </p:nvSpPr>
          <p:spPr>
            <a:xfrm>
              <a:off x="7250575" y="4378700"/>
              <a:ext cx="13725" cy="13725"/>
            </a:xfrm>
            <a:custGeom>
              <a:avLst/>
              <a:gdLst/>
              <a:ahLst/>
              <a:cxnLst/>
              <a:rect l="l" t="t" r="r" b="b"/>
              <a:pathLst>
                <a:path w="549" h="549" extrusionOk="0">
                  <a:moveTo>
                    <a:pt x="275" y="1"/>
                  </a:moveTo>
                  <a:cubicBezTo>
                    <a:pt x="125" y="1"/>
                    <a:pt x="1" y="123"/>
                    <a:pt x="1" y="274"/>
                  </a:cubicBezTo>
                  <a:cubicBezTo>
                    <a:pt x="1" y="426"/>
                    <a:pt x="125" y="548"/>
                    <a:pt x="275" y="548"/>
                  </a:cubicBezTo>
                  <a:cubicBezTo>
                    <a:pt x="426" y="548"/>
                    <a:pt x="548" y="426"/>
                    <a:pt x="548" y="274"/>
                  </a:cubicBezTo>
                  <a:cubicBezTo>
                    <a:pt x="548" y="123"/>
                    <a:pt x="42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7"/>
            <p:cNvSpPr/>
            <p:nvPr/>
          </p:nvSpPr>
          <p:spPr>
            <a:xfrm>
              <a:off x="7277975" y="4323950"/>
              <a:ext cx="13700" cy="13700"/>
            </a:xfrm>
            <a:custGeom>
              <a:avLst/>
              <a:gdLst/>
              <a:ahLst/>
              <a:cxnLst/>
              <a:rect l="l" t="t" r="r" b="b"/>
              <a:pathLst>
                <a:path w="548" h="548" extrusionOk="0">
                  <a:moveTo>
                    <a:pt x="274" y="0"/>
                  </a:moveTo>
                  <a:cubicBezTo>
                    <a:pt x="125" y="0"/>
                    <a:pt x="0" y="122"/>
                    <a:pt x="0" y="274"/>
                  </a:cubicBezTo>
                  <a:cubicBezTo>
                    <a:pt x="0" y="426"/>
                    <a:pt x="125"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7277975" y="4351325"/>
              <a:ext cx="13700" cy="13700"/>
            </a:xfrm>
            <a:custGeom>
              <a:avLst/>
              <a:gdLst/>
              <a:ahLst/>
              <a:cxnLst/>
              <a:rect l="l" t="t" r="r" b="b"/>
              <a:pathLst>
                <a:path w="548" h="548" extrusionOk="0">
                  <a:moveTo>
                    <a:pt x="274" y="0"/>
                  </a:moveTo>
                  <a:cubicBezTo>
                    <a:pt x="125" y="0"/>
                    <a:pt x="0" y="122"/>
                    <a:pt x="0" y="274"/>
                  </a:cubicBezTo>
                  <a:cubicBezTo>
                    <a:pt x="0" y="426"/>
                    <a:pt x="125" y="548"/>
                    <a:pt x="274" y="548"/>
                  </a:cubicBezTo>
                  <a:cubicBezTo>
                    <a:pt x="426" y="548"/>
                    <a:pt x="548" y="426"/>
                    <a:pt x="548" y="274"/>
                  </a:cubicBezTo>
                  <a:cubicBezTo>
                    <a:pt x="548" y="122"/>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7"/>
            <p:cNvSpPr/>
            <p:nvPr/>
          </p:nvSpPr>
          <p:spPr>
            <a:xfrm>
              <a:off x="7277975" y="4378700"/>
              <a:ext cx="13700" cy="13725"/>
            </a:xfrm>
            <a:custGeom>
              <a:avLst/>
              <a:gdLst/>
              <a:ahLst/>
              <a:cxnLst/>
              <a:rect l="l" t="t" r="r" b="b"/>
              <a:pathLst>
                <a:path w="548" h="549" extrusionOk="0">
                  <a:moveTo>
                    <a:pt x="274" y="1"/>
                  </a:moveTo>
                  <a:cubicBezTo>
                    <a:pt x="125" y="1"/>
                    <a:pt x="0" y="123"/>
                    <a:pt x="0" y="274"/>
                  </a:cubicBezTo>
                  <a:cubicBezTo>
                    <a:pt x="0" y="426"/>
                    <a:pt x="125" y="548"/>
                    <a:pt x="274" y="548"/>
                  </a:cubicBezTo>
                  <a:cubicBezTo>
                    <a:pt x="426" y="548"/>
                    <a:pt x="548" y="426"/>
                    <a:pt x="548" y="274"/>
                  </a:cubicBezTo>
                  <a:cubicBezTo>
                    <a:pt x="548" y="123"/>
                    <a:pt x="42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7"/>
            <p:cNvSpPr/>
            <p:nvPr/>
          </p:nvSpPr>
          <p:spPr>
            <a:xfrm>
              <a:off x="7305400" y="4323950"/>
              <a:ext cx="13725" cy="13700"/>
            </a:xfrm>
            <a:custGeom>
              <a:avLst/>
              <a:gdLst/>
              <a:ahLst/>
              <a:cxnLst/>
              <a:rect l="l" t="t" r="r" b="b"/>
              <a:pathLst>
                <a:path w="549" h="548" extrusionOk="0">
                  <a:moveTo>
                    <a:pt x="275" y="0"/>
                  </a:moveTo>
                  <a:cubicBezTo>
                    <a:pt x="123" y="0"/>
                    <a:pt x="1" y="122"/>
                    <a:pt x="1" y="274"/>
                  </a:cubicBezTo>
                  <a:cubicBezTo>
                    <a:pt x="1" y="426"/>
                    <a:pt x="123" y="548"/>
                    <a:pt x="275" y="548"/>
                  </a:cubicBezTo>
                  <a:cubicBezTo>
                    <a:pt x="424" y="548"/>
                    <a:pt x="549" y="426"/>
                    <a:pt x="549" y="274"/>
                  </a:cubicBezTo>
                  <a:cubicBezTo>
                    <a:pt x="549" y="122"/>
                    <a:pt x="424"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7"/>
            <p:cNvSpPr/>
            <p:nvPr/>
          </p:nvSpPr>
          <p:spPr>
            <a:xfrm>
              <a:off x="7305400" y="4351325"/>
              <a:ext cx="13725" cy="13700"/>
            </a:xfrm>
            <a:custGeom>
              <a:avLst/>
              <a:gdLst/>
              <a:ahLst/>
              <a:cxnLst/>
              <a:rect l="l" t="t" r="r" b="b"/>
              <a:pathLst>
                <a:path w="549" h="548" extrusionOk="0">
                  <a:moveTo>
                    <a:pt x="275" y="0"/>
                  </a:moveTo>
                  <a:cubicBezTo>
                    <a:pt x="123" y="0"/>
                    <a:pt x="1" y="122"/>
                    <a:pt x="1" y="274"/>
                  </a:cubicBezTo>
                  <a:cubicBezTo>
                    <a:pt x="1" y="426"/>
                    <a:pt x="123" y="548"/>
                    <a:pt x="275" y="548"/>
                  </a:cubicBezTo>
                  <a:cubicBezTo>
                    <a:pt x="424" y="548"/>
                    <a:pt x="549" y="426"/>
                    <a:pt x="549" y="274"/>
                  </a:cubicBezTo>
                  <a:cubicBezTo>
                    <a:pt x="549" y="122"/>
                    <a:pt x="424"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7"/>
            <p:cNvSpPr/>
            <p:nvPr/>
          </p:nvSpPr>
          <p:spPr>
            <a:xfrm>
              <a:off x="7305400" y="4378700"/>
              <a:ext cx="13725" cy="13725"/>
            </a:xfrm>
            <a:custGeom>
              <a:avLst/>
              <a:gdLst/>
              <a:ahLst/>
              <a:cxnLst/>
              <a:rect l="l" t="t" r="r" b="b"/>
              <a:pathLst>
                <a:path w="549" h="549" extrusionOk="0">
                  <a:moveTo>
                    <a:pt x="275" y="1"/>
                  </a:moveTo>
                  <a:cubicBezTo>
                    <a:pt x="123" y="1"/>
                    <a:pt x="1" y="123"/>
                    <a:pt x="1" y="274"/>
                  </a:cubicBezTo>
                  <a:cubicBezTo>
                    <a:pt x="1" y="426"/>
                    <a:pt x="123" y="548"/>
                    <a:pt x="275" y="548"/>
                  </a:cubicBezTo>
                  <a:cubicBezTo>
                    <a:pt x="424" y="548"/>
                    <a:pt x="549" y="426"/>
                    <a:pt x="549" y="274"/>
                  </a:cubicBezTo>
                  <a:cubicBezTo>
                    <a:pt x="549" y="123"/>
                    <a:pt x="424"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7"/>
            <p:cNvSpPr/>
            <p:nvPr/>
          </p:nvSpPr>
          <p:spPr>
            <a:xfrm>
              <a:off x="7332800" y="4351325"/>
              <a:ext cx="13700" cy="13700"/>
            </a:xfrm>
            <a:custGeom>
              <a:avLst/>
              <a:gdLst/>
              <a:ahLst/>
              <a:cxnLst/>
              <a:rect l="l" t="t" r="r" b="b"/>
              <a:pathLst>
                <a:path w="548" h="548" extrusionOk="0">
                  <a:moveTo>
                    <a:pt x="274" y="0"/>
                  </a:moveTo>
                  <a:cubicBezTo>
                    <a:pt x="122" y="0"/>
                    <a:pt x="0" y="122"/>
                    <a:pt x="0" y="274"/>
                  </a:cubicBezTo>
                  <a:cubicBezTo>
                    <a:pt x="0" y="426"/>
                    <a:pt x="122" y="548"/>
                    <a:pt x="274" y="548"/>
                  </a:cubicBezTo>
                  <a:cubicBezTo>
                    <a:pt x="423" y="548"/>
                    <a:pt x="548" y="426"/>
                    <a:pt x="548" y="274"/>
                  </a:cubicBezTo>
                  <a:cubicBezTo>
                    <a:pt x="548"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7"/>
            <p:cNvSpPr/>
            <p:nvPr/>
          </p:nvSpPr>
          <p:spPr>
            <a:xfrm>
              <a:off x="7258775" y="4547000"/>
              <a:ext cx="12775" cy="187250"/>
            </a:xfrm>
            <a:custGeom>
              <a:avLst/>
              <a:gdLst/>
              <a:ahLst/>
              <a:cxnLst/>
              <a:rect l="l" t="t" r="r" b="b"/>
              <a:pathLst>
                <a:path w="511" h="7490" extrusionOk="0">
                  <a:moveTo>
                    <a:pt x="257" y="1"/>
                  </a:moveTo>
                  <a:cubicBezTo>
                    <a:pt x="247" y="1"/>
                    <a:pt x="236" y="1"/>
                    <a:pt x="226" y="3"/>
                  </a:cubicBezTo>
                  <a:cubicBezTo>
                    <a:pt x="96" y="22"/>
                    <a:pt x="1" y="136"/>
                    <a:pt x="4" y="266"/>
                  </a:cubicBezTo>
                  <a:lnTo>
                    <a:pt x="4" y="7225"/>
                  </a:lnTo>
                  <a:cubicBezTo>
                    <a:pt x="1" y="7355"/>
                    <a:pt x="96" y="7469"/>
                    <a:pt x="226" y="7488"/>
                  </a:cubicBezTo>
                  <a:cubicBezTo>
                    <a:pt x="236" y="7489"/>
                    <a:pt x="247" y="7490"/>
                    <a:pt x="257" y="7490"/>
                  </a:cubicBezTo>
                  <a:cubicBezTo>
                    <a:pt x="393" y="7490"/>
                    <a:pt x="510" y="7377"/>
                    <a:pt x="510" y="7236"/>
                  </a:cubicBezTo>
                  <a:lnTo>
                    <a:pt x="510" y="255"/>
                  </a:lnTo>
                  <a:cubicBezTo>
                    <a:pt x="510" y="114"/>
                    <a:pt x="393"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7"/>
            <p:cNvSpPr/>
            <p:nvPr/>
          </p:nvSpPr>
          <p:spPr>
            <a:xfrm>
              <a:off x="7287575" y="4612875"/>
              <a:ext cx="12775" cy="121375"/>
            </a:xfrm>
            <a:custGeom>
              <a:avLst/>
              <a:gdLst/>
              <a:ahLst/>
              <a:cxnLst/>
              <a:rect l="l" t="t" r="r" b="b"/>
              <a:pathLst>
                <a:path w="511" h="4855" extrusionOk="0">
                  <a:moveTo>
                    <a:pt x="257" y="1"/>
                  </a:moveTo>
                  <a:cubicBezTo>
                    <a:pt x="247" y="1"/>
                    <a:pt x="237" y="1"/>
                    <a:pt x="226" y="3"/>
                  </a:cubicBezTo>
                  <a:cubicBezTo>
                    <a:pt x="96" y="22"/>
                    <a:pt x="1" y="133"/>
                    <a:pt x="4" y="266"/>
                  </a:cubicBezTo>
                  <a:lnTo>
                    <a:pt x="4" y="4590"/>
                  </a:lnTo>
                  <a:cubicBezTo>
                    <a:pt x="1" y="4720"/>
                    <a:pt x="96" y="4834"/>
                    <a:pt x="226" y="4853"/>
                  </a:cubicBezTo>
                  <a:cubicBezTo>
                    <a:pt x="237" y="4854"/>
                    <a:pt x="247" y="4855"/>
                    <a:pt x="257" y="4855"/>
                  </a:cubicBezTo>
                  <a:cubicBezTo>
                    <a:pt x="394" y="4855"/>
                    <a:pt x="511" y="4742"/>
                    <a:pt x="511" y="4601"/>
                  </a:cubicBezTo>
                  <a:lnTo>
                    <a:pt x="511" y="255"/>
                  </a:lnTo>
                  <a:cubicBezTo>
                    <a:pt x="511" y="114"/>
                    <a:pt x="394"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7"/>
            <p:cNvSpPr/>
            <p:nvPr/>
          </p:nvSpPr>
          <p:spPr>
            <a:xfrm>
              <a:off x="7053025" y="4300500"/>
              <a:ext cx="327300" cy="295350"/>
            </a:xfrm>
            <a:custGeom>
              <a:avLst/>
              <a:gdLst/>
              <a:ahLst/>
              <a:cxnLst/>
              <a:rect l="l" t="t" r="r" b="b"/>
              <a:pathLst>
                <a:path w="13092" h="11814" extrusionOk="0">
                  <a:moveTo>
                    <a:pt x="10538" y="4609"/>
                  </a:moveTo>
                  <a:lnTo>
                    <a:pt x="10538" y="5227"/>
                  </a:lnTo>
                  <a:cubicBezTo>
                    <a:pt x="10535" y="5465"/>
                    <a:pt x="10343" y="5658"/>
                    <a:pt x="10107" y="5658"/>
                  </a:cubicBezTo>
                  <a:lnTo>
                    <a:pt x="8052" y="5658"/>
                  </a:lnTo>
                  <a:cubicBezTo>
                    <a:pt x="8050" y="5658"/>
                    <a:pt x="8049" y="5658"/>
                    <a:pt x="8047" y="5658"/>
                  </a:cubicBezTo>
                  <a:cubicBezTo>
                    <a:pt x="7813" y="5658"/>
                    <a:pt x="7624" y="5469"/>
                    <a:pt x="7624" y="5235"/>
                  </a:cubicBezTo>
                  <a:lnTo>
                    <a:pt x="7624" y="4609"/>
                  </a:lnTo>
                  <a:close/>
                  <a:moveTo>
                    <a:pt x="9860" y="6200"/>
                  </a:moveTo>
                  <a:lnTo>
                    <a:pt x="9860" y="6691"/>
                  </a:lnTo>
                  <a:cubicBezTo>
                    <a:pt x="9857" y="6740"/>
                    <a:pt x="9819" y="6778"/>
                    <a:pt x="9771" y="6778"/>
                  </a:cubicBezTo>
                  <a:lnTo>
                    <a:pt x="8388" y="6778"/>
                  </a:lnTo>
                  <a:cubicBezTo>
                    <a:pt x="8339" y="6778"/>
                    <a:pt x="8299" y="6737"/>
                    <a:pt x="8301" y="6688"/>
                  </a:cubicBezTo>
                  <a:lnTo>
                    <a:pt x="8301" y="6200"/>
                  </a:lnTo>
                  <a:close/>
                  <a:moveTo>
                    <a:pt x="11045" y="4856"/>
                  </a:moveTo>
                  <a:lnTo>
                    <a:pt x="11137" y="4918"/>
                  </a:lnTo>
                  <a:cubicBezTo>
                    <a:pt x="11441" y="5127"/>
                    <a:pt x="11622" y="5471"/>
                    <a:pt x="11622" y="5840"/>
                  </a:cubicBezTo>
                  <a:lnTo>
                    <a:pt x="11622" y="7323"/>
                  </a:lnTo>
                  <a:cubicBezTo>
                    <a:pt x="11622" y="7938"/>
                    <a:pt x="11129" y="8439"/>
                    <a:pt x="10527" y="8439"/>
                  </a:cubicBezTo>
                  <a:lnTo>
                    <a:pt x="9893" y="8439"/>
                  </a:lnTo>
                  <a:lnTo>
                    <a:pt x="9893" y="7285"/>
                  </a:lnTo>
                  <a:cubicBezTo>
                    <a:pt x="10164" y="7217"/>
                    <a:pt x="10367" y="6984"/>
                    <a:pt x="10367" y="6707"/>
                  </a:cubicBezTo>
                  <a:lnTo>
                    <a:pt x="10367" y="6151"/>
                  </a:lnTo>
                  <a:cubicBezTo>
                    <a:pt x="10768" y="6038"/>
                    <a:pt x="11045" y="5674"/>
                    <a:pt x="11045" y="5257"/>
                  </a:cubicBezTo>
                  <a:lnTo>
                    <a:pt x="11045" y="4856"/>
                  </a:lnTo>
                  <a:close/>
                  <a:moveTo>
                    <a:pt x="4668" y="0"/>
                  </a:moveTo>
                  <a:cubicBezTo>
                    <a:pt x="4541" y="0"/>
                    <a:pt x="4432" y="94"/>
                    <a:pt x="4414" y="222"/>
                  </a:cubicBezTo>
                  <a:cubicBezTo>
                    <a:pt x="4392" y="371"/>
                    <a:pt x="4511" y="507"/>
                    <a:pt x="4663" y="507"/>
                  </a:cubicBezTo>
                  <a:lnTo>
                    <a:pt x="10736" y="507"/>
                  </a:lnTo>
                  <a:cubicBezTo>
                    <a:pt x="11766" y="507"/>
                    <a:pt x="12606" y="1350"/>
                    <a:pt x="12566" y="2380"/>
                  </a:cubicBezTo>
                  <a:cubicBezTo>
                    <a:pt x="12525" y="3340"/>
                    <a:pt x="11733" y="4099"/>
                    <a:pt x="10771" y="4099"/>
                  </a:cubicBezTo>
                  <a:lnTo>
                    <a:pt x="2332" y="4099"/>
                  </a:lnTo>
                  <a:cubicBezTo>
                    <a:pt x="1301" y="4099"/>
                    <a:pt x="461" y="3256"/>
                    <a:pt x="502" y="2226"/>
                  </a:cubicBezTo>
                  <a:cubicBezTo>
                    <a:pt x="545" y="1263"/>
                    <a:pt x="1337" y="507"/>
                    <a:pt x="2299" y="507"/>
                  </a:cubicBezTo>
                  <a:lnTo>
                    <a:pt x="3465" y="507"/>
                  </a:lnTo>
                  <a:cubicBezTo>
                    <a:pt x="3467" y="507"/>
                    <a:pt x="3468" y="507"/>
                    <a:pt x="3470" y="507"/>
                  </a:cubicBezTo>
                  <a:cubicBezTo>
                    <a:pt x="3598" y="507"/>
                    <a:pt x="3709" y="413"/>
                    <a:pt x="3728" y="285"/>
                  </a:cubicBezTo>
                  <a:cubicBezTo>
                    <a:pt x="3747" y="133"/>
                    <a:pt x="3627" y="0"/>
                    <a:pt x="3476" y="0"/>
                  </a:cubicBezTo>
                  <a:lnTo>
                    <a:pt x="2351" y="0"/>
                  </a:lnTo>
                  <a:cubicBezTo>
                    <a:pt x="2347" y="0"/>
                    <a:pt x="2344" y="0"/>
                    <a:pt x="2341" y="0"/>
                  </a:cubicBezTo>
                  <a:cubicBezTo>
                    <a:pt x="1737" y="0"/>
                    <a:pt x="1158" y="244"/>
                    <a:pt x="735" y="675"/>
                  </a:cubicBezTo>
                  <a:cubicBezTo>
                    <a:pt x="334" y="1076"/>
                    <a:pt x="98" y="1613"/>
                    <a:pt x="68" y="2180"/>
                  </a:cubicBezTo>
                  <a:cubicBezTo>
                    <a:pt x="0" y="3505"/>
                    <a:pt x="1082" y="4609"/>
                    <a:pt x="2410" y="4609"/>
                  </a:cubicBezTo>
                  <a:lnTo>
                    <a:pt x="7114" y="4609"/>
                  </a:lnTo>
                  <a:lnTo>
                    <a:pt x="7114" y="5243"/>
                  </a:lnTo>
                  <a:cubicBezTo>
                    <a:pt x="7114" y="5661"/>
                    <a:pt x="7390" y="6029"/>
                    <a:pt x="7792" y="6143"/>
                  </a:cubicBezTo>
                  <a:lnTo>
                    <a:pt x="7792" y="6691"/>
                  </a:lnTo>
                  <a:cubicBezTo>
                    <a:pt x="7792" y="6959"/>
                    <a:pt x="7973" y="7192"/>
                    <a:pt x="8234" y="7263"/>
                  </a:cubicBezTo>
                  <a:lnTo>
                    <a:pt x="8234" y="8917"/>
                  </a:lnTo>
                  <a:cubicBezTo>
                    <a:pt x="8231" y="9047"/>
                    <a:pt x="8326" y="9158"/>
                    <a:pt x="8456" y="9177"/>
                  </a:cubicBezTo>
                  <a:cubicBezTo>
                    <a:pt x="8468" y="9179"/>
                    <a:pt x="8479" y="9179"/>
                    <a:pt x="8491" y="9179"/>
                  </a:cubicBezTo>
                  <a:cubicBezTo>
                    <a:pt x="8626" y="9179"/>
                    <a:pt x="8740" y="9067"/>
                    <a:pt x="8740" y="8925"/>
                  </a:cubicBezTo>
                  <a:lnTo>
                    <a:pt x="8740" y="7285"/>
                  </a:lnTo>
                  <a:lnTo>
                    <a:pt x="9386" y="7285"/>
                  </a:lnTo>
                  <a:lnTo>
                    <a:pt x="9386" y="11552"/>
                  </a:lnTo>
                  <a:cubicBezTo>
                    <a:pt x="9383" y="11682"/>
                    <a:pt x="9478" y="11793"/>
                    <a:pt x="9608" y="11812"/>
                  </a:cubicBezTo>
                  <a:cubicBezTo>
                    <a:pt x="9619" y="11813"/>
                    <a:pt x="9629" y="11814"/>
                    <a:pt x="9640" y="11814"/>
                  </a:cubicBezTo>
                  <a:cubicBezTo>
                    <a:pt x="9776" y="11814"/>
                    <a:pt x="9893" y="11703"/>
                    <a:pt x="9893" y="11560"/>
                  </a:cubicBezTo>
                  <a:lnTo>
                    <a:pt x="9893" y="8946"/>
                  </a:lnTo>
                  <a:lnTo>
                    <a:pt x="10505" y="8946"/>
                  </a:lnTo>
                  <a:cubicBezTo>
                    <a:pt x="11403" y="8946"/>
                    <a:pt x="12129" y="8217"/>
                    <a:pt x="12129" y="7323"/>
                  </a:cubicBezTo>
                  <a:lnTo>
                    <a:pt x="12129" y="5837"/>
                  </a:lnTo>
                  <a:cubicBezTo>
                    <a:pt x="12129" y="5316"/>
                    <a:pt x="11880" y="4826"/>
                    <a:pt x="11457" y="4522"/>
                  </a:cubicBezTo>
                  <a:cubicBezTo>
                    <a:pt x="12427" y="4224"/>
                    <a:pt x="13092" y="3326"/>
                    <a:pt x="13092" y="2313"/>
                  </a:cubicBezTo>
                  <a:cubicBezTo>
                    <a:pt x="13089" y="1035"/>
                    <a:pt x="12053" y="0"/>
                    <a:pt x="10779" y="0"/>
                  </a:cubicBezTo>
                  <a:cubicBezTo>
                    <a:pt x="10777" y="0"/>
                    <a:pt x="10775" y="0"/>
                    <a:pt x="10774" y="0"/>
                  </a:cubicBezTo>
                  <a:lnTo>
                    <a:pt x="4674" y="0"/>
                  </a:lnTo>
                  <a:cubicBezTo>
                    <a:pt x="4672" y="0"/>
                    <a:pt x="4670" y="0"/>
                    <a:pt x="4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47"/>
          <p:cNvGrpSpPr/>
          <p:nvPr/>
        </p:nvGrpSpPr>
        <p:grpSpPr>
          <a:xfrm>
            <a:off x="7845335" y="1430556"/>
            <a:ext cx="329190" cy="429766"/>
            <a:chOff x="3277850" y="4264850"/>
            <a:chExt cx="327650" cy="433800"/>
          </a:xfrm>
        </p:grpSpPr>
        <p:sp>
          <p:nvSpPr>
            <p:cNvPr id="1582" name="Google Shape;1582;p47"/>
            <p:cNvSpPr/>
            <p:nvPr/>
          </p:nvSpPr>
          <p:spPr>
            <a:xfrm>
              <a:off x="3363175" y="4411450"/>
              <a:ext cx="158350" cy="188975"/>
            </a:xfrm>
            <a:custGeom>
              <a:avLst/>
              <a:gdLst/>
              <a:ahLst/>
              <a:cxnLst/>
              <a:rect l="l" t="t" r="r" b="b"/>
              <a:pathLst>
                <a:path w="6334" h="7559" extrusionOk="0">
                  <a:moveTo>
                    <a:pt x="1286" y="0"/>
                  </a:moveTo>
                  <a:lnTo>
                    <a:pt x="52" y="6994"/>
                  </a:lnTo>
                  <a:cubicBezTo>
                    <a:pt x="1" y="7287"/>
                    <a:pt x="226" y="7556"/>
                    <a:pt x="524" y="7558"/>
                  </a:cubicBezTo>
                  <a:lnTo>
                    <a:pt x="5810" y="7558"/>
                  </a:lnTo>
                  <a:cubicBezTo>
                    <a:pt x="6109" y="7558"/>
                    <a:pt x="6334" y="7287"/>
                    <a:pt x="6282" y="6994"/>
                  </a:cubicBezTo>
                  <a:lnTo>
                    <a:pt x="50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7"/>
            <p:cNvSpPr/>
            <p:nvPr/>
          </p:nvSpPr>
          <p:spPr>
            <a:xfrm>
              <a:off x="3388800" y="4411450"/>
              <a:ext cx="107100" cy="51375"/>
            </a:xfrm>
            <a:custGeom>
              <a:avLst/>
              <a:gdLst/>
              <a:ahLst/>
              <a:cxnLst/>
              <a:rect l="l" t="t" r="r" b="b"/>
              <a:pathLst>
                <a:path w="4284" h="2055" extrusionOk="0">
                  <a:moveTo>
                    <a:pt x="261" y="0"/>
                  </a:moveTo>
                  <a:lnTo>
                    <a:pt x="0" y="1472"/>
                  </a:lnTo>
                  <a:cubicBezTo>
                    <a:pt x="648" y="1854"/>
                    <a:pt x="1388" y="2055"/>
                    <a:pt x="2142" y="2055"/>
                  </a:cubicBezTo>
                  <a:cubicBezTo>
                    <a:pt x="2896" y="2055"/>
                    <a:pt x="3636" y="1854"/>
                    <a:pt x="4284" y="1472"/>
                  </a:cubicBezTo>
                  <a:lnTo>
                    <a:pt x="40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7"/>
            <p:cNvSpPr/>
            <p:nvPr/>
          </p:nvSpPr>
          <p:spPr>
            <a:xfrm>
              <a:off x="3363850" y="4573275"/>
              <a:ext cx="156925" cy="27150"/>
            </a:xfrm>
            <a:custGeom>
              <a:avLst/>
              <a:gdLst/>
              <a:ahLst/>
              <a:cxnLst/>
              <a:rect l="l" t="t" r="r" b="b"/>
              <a:pathLst>
                <a:path w="6277" h="1086" extrusionOk="0">
                  <a:moveTo>
                    <a:pt x="147" y="1"/>
                  </a:moveTo>
                  <a:lnTo>
                    <a:pt x="55" y="521"/>
                  </a:lnTo>
                  <a:cubicBezTo>
                    <a:pt x="1" y="814"/>
                    <a:pt x="228" y="1083"/>
                    <a:pt x="527" y="1085"/>
                  </a:cubicBezTo>
                  <a:lnTo>
                    <a:pt x="5753" y="1085"/>
                  </a:lnTo>
                  <a:cubicBezTo>
                    <a:pt x="6052" y="1083"/>
                    <a:pt x="6277" y="814"/>
                    <a:pt x="6225" y="521"/>
                  </a:cubicBezTo>
                  <a:lnTo>
                    <a:pt x="61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7"/>
            <p:cNvSpPr/>
            <p:nvPr/>
          </p:nvSpPr>
          <p:spPr>
            <a:xfrm>
              <a:off x="3356750" y="4271200"/>
              <a:ext cx="171225" cy="171225"/>
            </a:xfrm>
            <a:custGeom>
              <a:avLst/>
              <a:gdLst/>
              <a:ahLst/>
              <a:cxnLst/>
              <a:rect l="l" t="t" r="r" b="b"/>
              <a:pathLst>
                <a:path w="6849" h="6849" extrusionOk="0">
                  <a:moveTo>
                    <a:pt x="3424" y="1"/>
                  </a:moveTo>
                  <a:cubicBezTo>
                    <a:pt x="1534" y="1"/>
                    <a:pt x="0" y="1535"/>
                    <a:pt x="0" y="3425"/>
                  </a:cubicBezTo>
                  <a:cubicBezTo>
                    <a:pt x="0" y="5315"/>
                    <a:pt x="1534" y="6849"/>
                    <a:pt x="3424" y="6849"/>
                  </a:cubicBezTo>
                  <a:cubicBezTo>
                    <a:pt x="5314" y="6849"/>
                    <a:pt x="6848" y="5315"/>
                    <a:pt x="6848" y="3425"/>
                  </a:cubicBezTo>
                  <a:cubicBezTo>
                    <a:pt x="6848" y="1535"/>
                    <a:pt x="5314" y="1"/>
                    <a:pt x="34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7"/>
            <p:cNvSpPr/>
            <p:nvPr/>
          </p:nvSpPr>
          <p:spPr>
            <a:xfrm>
              <a:off x="3375575" y="4290050"/>
              <a:ext cx="163175" cy="152250"/>
            </a:xfrm>
            <a:custGeom>
              <a:avLst/>
              <a:gdLst/>
              <a:ahLst/>
              <a:cxnLst/>
              <a:rect l="l" t="t" r="r" b="b"/>
              <a:pathLst>
                <a:path w="6527" h="6090" extrusionOk="0">
                  <a:moveTo>
                    <a:pt x="4813" y="1"/>
                  </a:moveTo>
                  <a:lnTo>
                    <a:pt x="4813" y="1"/>
                  </a:lnTo>
                  <a:cubicBezTo>
                    <a:pt x="5905" y="1362"/>
                    <a:pt x="5800" y="3330"/>
                    <a:pt x="4563" y="4563"/>
                  </a:cubicBezTo>
                  <a:cubicBezTo>
                    <a:pt x="3900" y="5228"/>
                    <a:pt x="3023" y="5566"/>
                    <a:pt x="2143" y="5566"/>
                  </a:cubicBezTo>
                  <a:cubicBezTo>
                    <a:pt x="1388" y="5566"/>
                    <a:pt x="629" y="5317"/>
                    <a:pt x="1" y="4813"/>
                  </a:cubicBezTo>
                  <a:lnTo>
                    <a:pt x="1" y="4813"/>
                  </a:lnTo>
                  <a:cubicBezTo>
                    <a:pt x="680" y="5658"/>
                    <a:pt x="1671" y="6089"/>
                    <a:pt x="2667" y="6089"/>
                  </a:cubicBezTo>
                  <a:cubicBezTo>
                    <a:pt x="3539" y="6089"/>
                    <a:pt x="4414" y="5759"/>
                    <a:pt x="5087" y="5086"/>
                  </a:cubicBezTo>
                  <a:cubicBezTo>
                    <a:pt x="6526" y="3647"/>
                    <a:pt x="6399" y="1275"/>
                    <a:pt x="4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7"/>
            <p:cNvSpPr/>
            <p:nvPr/>
          </p:nvSpPr>
          <p:spPr>
            <a:xfrm>
              <a:off x="3387575" y="4302050"/>
              <a:ext cx="109550" cy="109550"/>
            </a:xfrm>
            <a:custGeom>
              <a:avLst/>
              <a:gdLst/>
              <a:ahLst/>
              <a:cxnLst/>
              <a:rect l="l" t="t" r="r" b="b"/>
              <a:pathLst>
                <a:path w="4382" h="4382" extrusionOk="0">
                  <a:moveTo>
                    <a:pt x="2191" y="0"/>
                  </a:moveTo>
                  <a:cubicBezTo>
                    <a:pt x="982" y="0"/>
                    <a:pt x="1" y="982"/>
                    <a:pt x="1" y="2191"/>
                  </a:cubicBezTo>
                  <a:cubicBezTo>
                    <a:pt x="1" y="3400"/>
                    <a:pt x="982" y="4381"/>
                    <a:pt x="2191" y="4381"/>
                  </a:cubicBezTo>
                  <a:cubicBezTo>
                    <a:pt x="3400" y="4381"/>
                    <a:pt x="4382" y="3400"/>
                    <a:pt x="4382" y="2191"/>
                  </a:cubicBezTo>
                  <a:cubicBezTo>
                    <a:pt x="4382" y="982"/>
                    <a:pt x="3400" y="0"/>
                    <a:pt x="2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7"/>
            <p:cNvSpPr/>
            <p:nvPr/>
          </p:nvSpPr>
          <p:spPr>
            <a:xfrm>
              <a:off x="3416650" y="4331125"/>
              <a:ext cx="51400" cy="51400"/>
            </a:xfrm>
            <a:custGeom>
              <a:avLst/>
              <a:gdLst/>
              <a:ahLst/>
              <a:cxnLst/>
              <a:rect l="l" t="t" r="r" b="b"/>
              <a:pathLst>
                <a:path w="2056" h="2056" extrusionOk="0">
                  <a:moveTo>
                    <a:pt x="1028" y="0"/>
                  </a:moveTo>
                  <a:cubicBezTo>
                    <a:pt x="461" y="0"/>
                    <a:pt x="1" y="461"/>
                    <a:pt x="1" y="1028"/>
                  </a:cubicBezTo>
                  <a:cubicBezTo>
                    <a:pt x="1" y="1595"/>
                    <a:pt x="461" y="2055"/>
                    <a:pt x="1028" y="2055"/>
                  </a:cubicBezTo>
                  <a:cubicBezTo>
                    <a:pt x="1595" y="2055"/>
                    <a:pt x="2056" y="1595"/>
                    <a:pt x="2056" y="1028"/>
                  </a:cubicBezTo>
                  <a:cubicBezTo>
                    <a:pt x="2056" y="461"/>
                    <a:pt x="1595"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7"/>
            <p:cNvSpPr/>
            <p:nvPr/>
          </p:nvSpPr>
          <p:spPr>
            <a:xfrm>
              <a:off x="3418825" y="4333300"/>
              <a:ext cx="54450" cy="49200"/>
            </a:xfrm>
            <a:custGeom>
              <a:avLst/>
              <a:gdLst/>
              <a:ahLst/>
              <a:cxnLst/>
              <a:rect l="l" t="t" r="r" b="b"/>
              <a:pathLst>
                <a:path w="2178" h="1968" extrusionOk="0">
                  <a:moveTo>
                    <a:pt x="1350" y="0"/>
                  </a:moveTo>
                  <a:lnTo>
                    <a:pt x="1350" y="0"/>
                  </a:lnTo>
                  <a:cubicBezTo>
                    <a:pt x="1663" y="714"/>
                    <a:pt x="1106" y="1440"/>
                    <a:pt x="416" y="1440"/>
                  </a:cubicBezTo>
                  <a:cubicBezTo>
                    <a:pt x="281" y="1440"/>
                    <a:pt x="140" y="1412"/>
                    <a:pt x="0" y="1350"/>
                  </a:cubicBezTo>
                  <a:lnTo>
                    <a:pt x="0" y="1350"/>
                  </a:lnTo>
                  <a:cubicBezTo>
                    <a:pt x="175" y="1749"/>
                    <a:pt x="556" y="1967"/>
                    <a:pt x="944" y="1967"/>
                  </a:cubicBezTo>
                  <a:cubicBezTo>
                    <a:pt x="1202" y="1967"/>
                    <a:pt x="1463" y="1871"/>
                    <a:pt x="1668" y="1667"/>
                  </a:cubicBezTo>
                  <a:cubicBezTo>
                    <a:pt x="2177" y="1155"/>
                    <a:pt x="2015" y="288"/>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7"/>
            <p:cNvSpPr/>
            <p:nvPr/>
          </p:nvSpPr>
          <p:spPr>
            <a:xfrm>
              <a:off x="3416650" y="4495400"/>
              <a:ext cx="51400" cy="51400"/>
            </a:xfrm>
            <a:custGeom>
              <a:avLst/>
              <a:gdLst/>
              <a:ahLst/>
              <a:cxnLst/>
              <a:rect l="l" t="t" r="r" b="b"/>
              <a:pathLst>
                <a:path w="2056" h="2056" extrusionOk="0">
                  <a:moveTo>
                    <a:pt x="1028" y="1"/>
                  </a:moveTo>
                  <a:cubicBezTo>
                    <a:pt x="461" y="1"/>
                    <a:pt x="1" y="462"/>
                    <a:pt x="1" y="1028"/>
                  </a:cubicBezTo>
                  <a:cubicBezTo>
                    <a:pt x="1" y="1595"/>
                    <a:pt x="461" y="2056"/>
                    <a:pt x="1028" y="2056"/>
                  </a:cubicBezTo>
                  <a:cubicBezTo>
                    <a:pt x="1595" y="2056"/>
                    <a:pt x="2056" y="1595"/>
                    <a:pt x="2056" y="1028"/>
                  </a:cubicBezTo>
                  <a:cubicBezTo>
                    <a:pt x="2056" y="462"/>
                    <a:pt x="1595"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7"/>
            <p:cNvSpPr/>
            <p:nvPr/>
          </p:nvSpPr>
          <p:spPr>
            <a:xfrm>
              <a:off x="3418825" y="4497575"/>
              <a:ext cx="54450" cy="49250"/>
            </a:xfrm>
            <a:custGeom>
              <a:avLst/>
              <a:gdLst/>
              <a:ahLst/>
              <a:cxnLst/>
              <a:rect l="l" t="t" r="r" b="b"/>
              <a:pathLst>
                <a:path w="2178" h="1970" extrusionOk="0">
                  <a:moveTo>
                    <a:pt x="1350" y="1"/>
                  </a:moveTo>
                  <a:lnTo>
                    <a:pt x="1350" y="1"/>
                  </a:lnTo>
                  <a:cubicBezTo>
                    <a:pt x="1664" y="715"/>
                    <a:pt x="1105" y="1442"/>
                    <a:pt x="414" y="1442"/>
                  </a:cubicBezTo>
                  <a:cubicBezTo>
                    <a:pt x="279" y="1442"/>
                    <a:pt x="140" y="1414"/>
                    <a:pt x="0" y="1353"/>
                  </a:cubicBezTo>
                  <a:lnTo>
                    <a:pt x="0" y="1353"/>
                  </a:lnTo>
                  <a:cubicBezTo>
                    <a:pt x="173" y="1751"/>
                    <a:pt x="555" y="1969"/>
                    <a:pt x="943" y="1969"/>
                  </a:cubicBezTo>
                  <a:cubicBezTo>
                    <a:pt x="1202" y="1969"/>
                    <a:pt x="1463" y="1873"/>
                    <a:pt x="1668" y="1668"/>
                  </a:cubicBezTo>
                  <a:cubicBezTo>
                    <a:pt x="2177" y="1156"/>
                    <a:pt x="2015" y="291"/>
                    <a:pt x="1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7"/>
            <p:cNvSpPr/>
            <p:nvPr/>
          </p:nvSpPr>
          <p:spPr>
            <a:xfrm>
              <a:off x="3277850" y="4264850"/>
              <a:ext cx="327650" cy="433800"/>
            </a:xfrm>
            <a:custGeom>
              <a:avLst/>
              <a:gdLst/>
              <a:ahLst/>
              <a:cxnLst/>
              <a:rect l="l" t="t" r="r" b="b"/>
              <a:pathLst>
                <a:path w="13106" h="17352" extrusionOk="0">
                  <a:moveTo>
                    <a:pt x="9391" y="12606"/>
                  </a:moveTo>
                  <a:lnTo>
                    <a:pt x="9448" y="12923"/>
                  </a:lnTo>
                  <a:cubicBezTo>
                    <a:pt x="9459" y="12989"/>
                    <a:pt x="9443" y="13056"/>
                    <a:pt x="9400" y="13105"/>
                  </a:cubicBezTo>
                  <a:cubicBezTo>
                    <a:pt x="9356" y="13157"/>
                    <a:pt x="9294" y="13184"/>
                    <a:pt x="9226" y="13184"/>
                  </a:cubicBezTo>
                  <a:lnTo>
                    <a:pt x="3934" y="13184"/>
                  </a:lnTo>
                  <a:cubicBezTo>
                    <a:pt x="3866" y="13184"/>
                    <a:pt x="3804" y="13157"/>
                    <a:pt x="3761" y="13105"/>
                  </a:cubicBezTo>
                  <a:cubicBezTo>
                    <a:pt x="3717" y="13056"/>
                    <a:pt x="3701" y="12989"/>
                    <a:pt x="3712" y="12923"/>
                  </a:cubicBezTo>
                  <a:lnTo>
                    <a:pt x="3769" y="12606"/>
                  </a:lnTo>
                  <a:close/>
                  <a:moveTo>
                    <a:pt x="6580" y="0"/>
                  </a:moveTo>
                  <a:cubicBezTo>
                    <a:pt x="6187" y="0"/>
                    <a:pt x="5791" y="63"/>
                    <a:pt x="5406" y="193"/>
                  </a:cubicBezTo>
                  <a:cubicBezTo>
                    <a:pt x="4124" y="624"/>
                    <a:pt x="3183" y="1724"/>
                    <a:pt x="2955" y="3058"/>
                  </a:cubicBezTo>
                  <a:cubicBezTo>
                    <a:pt x="2728" y="4392"/>
                    <a:pt x="3251" y="5742"/>
                    <a:pt x="4316" y="6574"/>
                  </a:cubicBezTo>
                  <a:lnTo>
                    <a:pt x="3975" y="8507"/>
                  </a:lnTo>
                  <a:cubicBezTo>
                    <a:pt x="3950" y="8646"/>
                    <a:pt x="4043" y="8778"/>
                    <a:pt x="4181" y="8803"/>
                  </a:cubicBezTo>
                  <a:cubicBezTo>
                    <a:pt x="4194" y="8805"/>
                    <a:pt x="4208" y="8805"/>
                    <a:pt x="4224" y="8805"/>
                  </a:cubicBezTo>
                  <a:cubicBezTo>
                    <a:pt x="4346" y="8805"/>
                    <a:pt x="4452" y="8716"/>
                    <a:pt x="4474" y="8597"/>
                  </a:cubicBezTo>
                  <a:lnTo>
                    <a:pt x="4777" y="6881"/>
                  </a:lnTo>
                  <a:cubicBezTo>
                    <a:pt x="5337" y="7196"/>
                    <a:pt x="5959" y="7354"/>
                    <a:pt x="6580" y="7354"/>
                  </a:cubicBezTo>
                  <a:cubicBezTo>
                    <a:pt x="7202" y="7354"/>
                    <a:pt x="7823" y="7196"/>
                    <a:pt x="8383" y="6881"/>
                  </a:cubicBezTo>
                  <a:lnTo>
                    <a:pt x="9302" y="12099"/>
                  </a:lnTo>
                  <a:lnTo>
                    <a:pt x="3858" y="12099"/>
                  </a:lnTo>
                  <a:lnTo>
                    <a:pt x="4268" y="9768"/>
                  </a:lnTo>
                  <a:cubicBezTo>
                    <a:pt x="4295" y="9627"/>
                    <a:pt x="4202" y="9494"/>
                    <a:pt x="4062" y="9470"/>
                  </a:cubicBezTo>
                  <a:cubicBezTo>
                    <a:pt x="4047" y="9467"/>
                    <a:pt x="4032" y="9466"/>
                    <a:pt x="4018" y="9466"/>
                  </a:cubicBezTo>
                  <a:cubicBezTo>
                    <a:pt x="3896" y="9466"/>
                    <a:pt x="3788" y="9555"/>
                    <a:pt x="3766" y="9678"/>
                  </a:cubicBezTo>
                  <a:lnTo>
                    <a:pt x="3397" y="11766"/>
                  </a:lnTo>
                  <a:cubicBezTo>
                    <a:pt x="2448" y="11942"/>
                    <a:pt x="1649" y="12197"/>
                    <a:pt x="1069" y="12503"/>
                  </a:cubicBezTo>
                  <a:cubicBezTo>
                    <a:pt x="187" y="12970"/>
                    <a:pt x="0" y="13468"/>
                    <a:pt x="0" y="13805"/>
                  </a:cubicBezTo>
                  <a:cubicBezTo>
                    <a:pt x="0" y="14482"/>
                    <a:pt x="700" y="15068"/>
                    <a:pt x="2020" y="15502"/>
                  </a:cubicBezTo>
                  <a:cubicBezTo>
                    <a:pt x="3088" y="15851"/>
                    <a:pt x="4460" y="16063"/>
                    <a:pt x="5938" y="16112"/>
                  </a:cubicBezTo>
                  <a:lnTo>
                    <a:pt x="5108" y="16917"/>
                  </a:lnTo>
                  <a:cubicBezTo>
                    <a:pt x="5010" y="17014"/>
                    <a:pt x="5008" y="17174"/>
                    <a:pt x="5105" y="17275"/>
                  </a:cubicBezTo>
                  <a:cubicBezTo>
                    <a:pt x="5155" y="17326"/>
                    <a:pt x="5222" y="17352"/>
                    <a:pt x="5289" y="17352"/>
                  </a:cubicBezTo>
                  <a:cubicBezTo>
                    <a:pt x="5352" y="17352"/>
                    <a:pt x="5414" y="17329"/>
                    <a:pt x="5463" y="17283"/>
                  </a:cubicBezTo>
                  <a:lnTo>
                    <a:pt x="6729" y="16049"/>
                  </a:lnTo>
                  <a:cubicBezTo>
                    <a:pt x="6832" y="15949"/>
                    <a:pt x="6832" y="15786"/>
                    <a:pt x="6732" y="15686"/>
                  </a:cubicBezTo>
                  <a:lnTo>
                    <a:pt x="5466" y="14420"/>
                  </a:lnTo>
                  <a:cubicBezTo>
                    <a:pt x="5416" y="14369"/>
                    <a:pt x="5350" y="14343"/>
                    <a:pt x="5283" y="14343"/>
                  </a:cubicBezTo>
                  <a:cubicBezTo>
                    <a:pt x="5217" y="14343"/>
                    <a:pt x="5152" y="14368"/>
                    <a:pt x="5103" y="14417"/>
                  </a:cubicBezTo>
                  <a:cubicBezTo>
                    <a:pt x="5002" y="14518"/>
                    <a:pt x="5005" y="14680"/>
                    <a:pt x="5108" y="14781"/>
                  </a:cubicBezTo>
                  <a:lnTo>
                    <a:pt x="5929" y="15602"/>
                  </a:lnTo>
                  <a:cubicBezTo>
                    <a:pt x="4512" y="15556"/>
                    <a:pt x="3197" y="15353"/>
                    <a:pt x="2177" y="15019"/>
                  </a:cubicBezTo>
                  <a:cubicBezTo>
                    <a:pt x="1134" y="14677"/>
                    <a:pt x="510" y="14222"/>
                    <a:pt x="510" y="13805"/>
                  </a:cubicBezTo>
                  <a:cubicBezTo>
                    <a:pt x="510" y="13325"/>
                    <a:pt x="1378" y="12688"/>
                    <a:pt x="3305" y="12305"/>
                  </a:cubicBezTo>
                  <a:lnTo>
                    <a:pt x="3305" y="12305"/>
                  </a:lnTo>
                  <a:lnTo>
                    <a:pt x="3210" y="12829"/>
                  </a:lnTo>
                  <a:cubicBezTo>
                    <a:pt x="3172" y="13043"/>
                    <a:pt x="3232" y="13262"/>
                    <a:pt x="3373" y="13428"/>
                  </a:cubicBezTo>
                  <a:cubicBezTo>
                    <a:pt x="3511" y="13593"/>
                    <a:pt x="3717" y="13691"/>
                    <a:pt x="3934" y="13693"/>
                  </a:cubicBezTo>
                  <a:lnTo>
                    <a:pt x="9226" y="13693"/>
                  </a:lnTo>
                  <a:cubicBezTo>
                    <a:pt x="9443" y="13691"/>
                    <a:pt x="9649" y="13593"/>
                    <a:pt x="9787" y="13428"/>
                  </a:cubicBezTo>
                  <a:cubicBezTo>
                    <a:pt x="9928" y="13262"/>
                    <a:pt x="9985" y="13043"/>
                    <a:pt x="9950" y="12829"/>
                  </a:cubicBezTo>
                  <a:lnTo>
                    <a:pt x="9858" y="12316"/>
                  </a:lnTo>
                  <a:lnTo>
                    <a:pt x="9858" y="12316"/>
                  </a:lnTo>
                  <a:cubicBezTo>
                    <a:pt x="11747" y="12701"/>
                    <a:pt x="12596" y="13330"/>
                    <a:pt x="12596" y="13805"/>
                  </a:cubicBezTo>
                  <a:cubicBezTo>
                    <a:pt x="12596" y="14499"/>
                    <a:pt x="10842" y="15344"/>
                    <a:pt x="7903" y="15556"/>
                  </a:cubicBezTo>
                  <a:cubicBezTo>
                    <a:pt x="7762" y="15561"/>
                    <a:pt x="7654" y="15678"/>
                    <a:pt x="7659" y="15819"/>
                  </a:cubicBezTo>
                  <a:cubicBezTo>
                    <a:pt x="7664" y="15958"/>
                    <a:pt x="7778" y="16066"/>
                    <a:pt x="7917" y="16066"/>
                  </a:cubicBezTo>
                  <a:cubicBezTo>
                    <a:pt x="7919" y="16066"/>
                    <a:pt x="7920" y="16066"/>
                    <a:pt x="7922" y="16066"/>
                  </a:cubicBezTo>
                  <a:lnTo>
                    <a:pt x="7941" y="16066"/>
                  </a:lnTo>
                  <a:cubicBezTo>
                    <a:pt x="10511" y="15878"/>
                    <a:pt x="13105" y="15109"/>
                    <a:pt x="13105" y="13805"/>
                  </a:cubicBezTo>
                  <a:cubicBezTo>
                    <a:pt x="13105" y="13474"/>
                    <a:pt x="12924" y="12980"/>
                    <a:pt x="12054" y="12514"/>
                  </a:cubicBezTo>
                  <a:lnTo>
                    <a:pt x="12056" y="12511"/>
                  </a:lnTo>
                  <a:cubicBezTo>
                    <a:pt x="11487" y="12208"/>
                    <a:pt x="10695" y="11953"/>
                    <a:pt x="9763" y="11777"/>
                  </a:cubicBezTo>
                  <a:lnTo>
                    <a:pt x="8846" y="6577"/>
                  </a:lnTo>
                  <a:cubicBezTo>
                    <a:pt x="9139" y="6347"/>
                    <a:pt x="9397" y="6073"/>
                    <a:pt x="9608" y="5766"/>
                  </a:cubicBezTo>
                  <a:cubicBezTo>
                    <a:pt x="9687" y="5650"/>
                    <a:pt x="9660" y="5493"/>
                    <a:pt x="9543" y="5411"/>
                  </a:cubicBezTo>
                  <a:cubicBezTo>
                    <a:pt x="9499" y="5382"/>
                    <a:pt x="9449" y="5367"/>
                    <a:pt x="9400" y="5367"/>
                  </a:cubicBezTo>
                  <a:cubicBezTo>
                    <a:pt x="9319" y="5367"/>
                    <a:pt x="9240" y="5406"/>
                    <a:pt x="9191" y="5476"/>
                  </a:cubicBezTo>
                  <a:cubicBezTo>
                    <a:pt x="8580" y="6359"/>
                    <a:pt x="7594" y="6841"/>
                    <a:pt x="6587" y="6841"/>
                  </a:cubicBezTo>
                  <a:cubicBezTo>
                    <a:pt x="6057" y="6841"/>
                    <a:pt x="5520" y="6708"/>
                    <a:pt x="5029" y="6428"/>
                  </a:cubicBezTo>
                  <a:cubicBezTo>
                    <a:pt x="3606" y="5617"/>
                    <a:pt x="3039" y="3855"/>
                    <a:pt x="3723" y="2367"/>
                  </a:cubicBezTo>
                  <a:cubicBezTo>
                    <a:pt x="4251" y="1217"/>
                    <a:pt x="5389" y="525"/>
                    <a:pt x="6590" y="525"/>
                  </a:cubicBezTo>
                  <a:cubicBezTo>
                    <a:pt x="6944" y="525"/>
                    <a:pt x="7303" y="585"/>
                    <a:pt x="7654" y="710"/>
                  </a:cubicBezTo>
                  <a:cubicBezTo>
                    <a:pt x="9196" y="1261"/>
                    <a:pt x="10061" y="2898"/>
                    <a:pt x="9646" y="4484"/>
                  </a:cubicBezTo>
                  <a:cubicBezTo>
                    <a:pt x="9611" y="4617"/>
                    <a:pt x="9692" y="4755"/>
                    <a:pt x="9828" y="4790"/>
                  </a:cubicBezTo>
                  <a:cubicBezTo>
                    <a:pt x="9850" y="4796"/>
                    <a:pt x="9872" y="4799"/>
                    <a:pt x="9893" y="4799"/>
                  </a:cubicBezTo>
                  <a:cubicBezTo>
                    <a:pt x="10005" y="4799"/>
                    <a:pt x="10107" y="4725"/>
                    <a:pt x="10137" y="4612"/>
                  </a:cubicBezTo>
                  <a:cubicBezTo>
                    <a:pt x="10481" y="3305"/>
                    <a:pt x="10080" y="1914"/>
                    <a:pt x="9090" y="990"/>
                  </a:cubicBezTo>
                  <a:cubicBezTo>
                    <a:pt x="8399" y="344"/>
                    <a:pt x="7498" y="0"/>
                    <a:pt x="6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7"/>
            <p:cNvSpPr/>
            <p:nvPr/>
          </p:nvSpPr>
          <p:spPr>
            <a:xfrm>
              <a:off x="3374225" y="4295700"/>
              <a:ext cx="135300" cy="122325"/>
            </a:xfrm>
            <a:custGeom>
              <a:avLst/>
              <a:gdLst/>
              <a:ahLst/>
              <a:cxnLst/>
              <a:rect l="l" t="t" r="r" b="b"/>
              <a:pathLst>
                <a:path w="5412" h="4893" extrusionOk="0">
                  <a:moveTo>
                    <a:pt x="2725" y="0"/>
                  </a:moveTo>
                  <a:cubicBezTo>
                    <a:pt x="2210" y="0"/>
                    <a:pt x="1692" y="162"/>
                    <a:pt x="1253" y="493"/>
                  </a:cubicBezTo>
                  <a:cubicBezTo>
                    <a:pt x="1142" y="577"/>
                    <a:pt x="1117" y="734"/>
                    <a:pt x="1204" y="848"/>
                  </a:cubicBezTo>
                  <a:cubicBezTo>
                    <a:pt x="1254" y="914"/>
                    <a:pt x="1330" y="950"/>
                    <a:pt x="1408" y="950"/>
                  </a:cubicBezTo>
                  <a:cubicBezTo>
                    <a:pt x="1460" y="950"/>
                    <a:pt x="1513" y="934"/>
                    <a:pt x="1559" y="900"/>
                  </a:cubicBezTo>
                  <a:cubicBezTo>
                    <a:pt x="1906" y="638"/>
                    <a:pt x="2315" y="510"/>
                    <a:pt x="2722" y="510"/>
                  </a:cubicBezTo>
                  <a:cubicBezTo>
                    <a:pt x="3222" y="510"/>
                    <a:pt x="3719" y="703"/>
                    <a:pt x="4094" y="1081"/>
                  </a:cubicBezTo>
                  <a:cubicBezTo>
                    <a:pt x="4775" y="1767"/>
                    <a:pt x="4845" y="2852"/>
                    <a:pt x="4257" y="3619"/>
                  </a:cubicBezTo>
                  <a:cubicBezTo>
                    <a:pt x="3878" y="4112"/>
                    <a:pt x="3304" y="4378"/>
                    <a:pt x="2719" y="4378"/>
                  </a:cubicBezTo>
                  <a:cubicBezTo>
                    <a:pt x="2394" y="4378"/>
                    <a:pt x="2065" y="4296"/>
                    <a:pt x="1765" y="4126"/>
                  </a:cubicBezTo>
                  <a:cubicBezTo>
                    <a:pt x="925" y="3649"/>
                    <a:pt x="567" y="2621"/>
                    <a:pt x="925" y="1727"/>
                  </a:cubicBezTo>
                  <a:cubicBezTo>
                    <a:pt x="979" y="1594"/>
                    <a:pt x="914" y="1447"/>
                    <a:pt x="784" y="1393"/>
                  </a:cubicBezTo>
                  <a:lnTo>
                    <a:pt x="787" y="1393"/>
                  </a:lnTo>
                  <a:cubicBezTo>
                    <a:pt x="756" y="1381"/>
                    <a:pt x="724" y="1375"/>
                    <a:pt x="692" y="1375"/>
                  </a:cubicBezTo>
                  <a:cubicBezTo>
                    <a:pt x="591" y="1375"/>
                    <a:pt x="495" y="1435"/>
                    <a:pt x="456" y="1534"/>
                  </a:cubicBezTo>
                  <a:cubicBezTo>
                    <a:pt x="0" y="2670"/>
                    <a:pt x="453" y="3966"/>
                    <a:pt x="1516" y="4573"/>
                  </a:cubicBezTo>
                  <a:cubicBezTo>
                    <a:pt x="1896" y="4789"/>
                    <a:pt x="2311" y="4893"/>
                    <a:pt x="2723" y="4893"/>
                  </a:cubicBezTo>
                  <a:cubicBezTo>
                    <a:pt x="3463" y="4893"/>
                    <a:pt x="4189" y="4557"/>
                    <a:pt x="4666" y="3933"/>
                  </a:cubicBezTo>
                  <a:cubicBezTo>
                    <a:pt x="5412" y="2963"/>
                    <a:pt x="5322" y="1591"/>
                    <a:pt x="4463" y="723"/>
                  </a:cubicBezTo>
                  <a:cubicBezTo>
                    <a:pt x="3987" y="245"/>
                    <a:pt x="3358" y="0"/>
                    <a:pt x="2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7"/>
            <p:cNvSpPr/>
            <p:nvPr/>
          </p:nvSpPr>
          <p:spPr>
            <a:xfrm>
              <a:off x="3407850" y="4324750"/>
              <a:ext cx="66575" cy="64075"/>
            </a:xfrm>
            <a:custGeom>
              <a:avLst/>
              <a:gdLst/>
              <a:ahLst/>
              <a:cxnLst/>
              <a:rect l="l" t="t" r="r" b="b"/>
              <a:pathLst>
                <a:path w="2663" h="2563" extrusionOk="0">
                  <a:moveTo>
                    <a:pt x="1387" y="508"/>
                  </a:moveTo>
                  <a:cubicBezTo>
                    <a:pt x="1577" y="508"/>
                    <a:pt x="1770" y="579"/>
                    <a:pt x="1928" y="735"/>
                  </a:cubicBezTo>
                  <a:cubicBezTo>
                    <a:pt x="2416" y="1223"/>
                    <a:pt x="2071" y="2056"/>
                    <a:pt x="1383" y="2056"/>
                  </a:cubicBezTo>
                  <a:cubicBezTo>
                    <a:pt x="954" y="2056"/>
                    <a:pt x="607" y="1709"/>
                    <a:pt x="607" y="1283"/>
                  </a:cubicBezTo>
                  <a:cubicBezTo>
                    <a:pt x="607" y="817"/>
                    <a:pt x="989" y="508"/>
                    <a:pt x="1387" y="508"/>
                  </a:cubicBezTo>
                  <a:close/>
                  <a:moveTo>
                    <a:pt x="1381" y="1"/>
                  </a:moveTo>
                  <a:cubicBezTo>
                    <a:pt x="1048" y="1"/>
                    <a:pt x="719" y="131"/>
                    <a:pt x="475" y="377"/>
                  </a:cubicBezTo>
                  <a:cubicBezTo>
                    <a:pt x="109" y="743"/>
                    <a:pt x="0" y="1294"/>
                    <a:pt x="198" y="1774"/>
                  </a:cubicBezTo>
                  <a:cubicBezTo>
                    <a:pt x="396" y="2251"/>
                    <a:pt x="862" y="2563"/>
                    <a:pt x="1380" y="2563"/>
                  </a:cubicBezTo>
                  <a:cubicBezTo>
                    <a:pt x="2088" y="2563"/>
                    <a:pt x="2662" y="1991"/>
                    <a:pt x="2662" y="1283"/>
                  </a:cubicBezTo>
                  <a:cubicBezTo>
                    <a:pt x="2662" y="765"/>
                    <a:pt x="2351" y="296"/>
                    <a:pt x="1871" y="98"/>
                  </a:cubicBezTo>
                  <a:cubicBezTo>
                    <a:pt x="1713" y="33"/>
                    <a:pt x="1546" y="1"/>
                    <a:pt x="1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7"/>
            <p:cNvSpPr/>
            <p:nvPr/>
          </p:nvSpPr>
          <p:spPr>
            <a:xfrm>
              <a:off x="3407850" y="4489050"/>
              <a:ext cx="66575" cy="64125"/>
            </a:xfrm>
            <a:custGeom>
              <a:avLst/>
              <a:gdLst/>
              <a:ahLst/>
              <a:cxnLst/>
              <a:rect l="l" t="t" r="r" b="b"/>
              <a:pathLst>
                <a:path w="2663" h="2565" extrusionOk="0">
                  <a:moveTo>
                    <a:pt x="1387" y="508"/>
                  </a:moveTo>
                  <a:cubicBezTo>
                    <a:pt x="1577" y="508"/>
                    <a:pt x="1770" y="578"/>
                    <a:pt x="1928" y="735"/>
                  </a:cubicBezTo>
                  <a:cubicBezTo>
                    <a:pt x="2416" y="1223"/>
                    <a:pt x="2071" y="2055"/>
                    <a:pt x="1383" y="2055"/>
                  </a:cubicBezTo>
                  <a:cubicBezTo>
                    <a:pt x="954" y="2055"/>
                    <a:pt x="607" y="1711"/>
                    <a:pt x="607" y="1282"/>
                  </a:cubicBezTo>
                  <a:cubicBezTo>
                    <a:pt x="607" y="816"/>
                    <a:pt x="989" y="508"/>
                    <a:pt x="1387" y="508"/>
                  </a:cubicBezTo>
                  <a:close/>
                  <a:moveTo>
                    <a:pt x="1381" y="0"/>
                  </a:moveTo>
                  <a:cubicBezTo>
                    <a:pt x="1048" y="0"/>
                    <a:pt x="719" y="130"/>
                    <a:pt x="475" y="377"/>
                  </a:cubicBezTo>
                  <a:cubicBezTo>
                    <a:pt x="109" y="743"/>
                    <a:pt x="0" y="1293"/>
                    <a:pt x="198" y="1773"/>
                  </a:cubicBezTo>
                  <a:cubicBezTo>
                    <a:pt x="396" y="2250"/>
                    <a:pt x="862" y="2562"/>
                    <a:pt x="1380" y="2565"/>
                  </a:cubicBezTo>
                  <a:cubicBezTo>
                    <a:pt x="2088" y="2562"/>
                    <a:pt x="2662" y="1990"/>
                    <a:pt x="2662" y="1282"/>
                  </a:cubicBezTo>
                  <a:cubicBezTo>
                    <a:pt x="2662" y="765"/>
                    <a:pt x="2351" y="296"/>
                    <a:pt x="1871" y="98"/>
                  </a:cubicBezTo>
                  <a:cubicBezTo>
                    <a:pt x="1713" y="32"/>
                    <a:pt x="1546" y="0"/>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7"/>
          <p:cNvGrpSpPr/>
          <p:nvPr/>
        </p:nvGrpSpPr>
        <p:grpSpPr>
          <a:xfrm>
            <a:off x="1675051" y="2159079"/>
            <a:ext cx="438915" cy="329194"/>
            <a:chOff x="3886625" y="4264900"/>
            <a:chExt cx="435000" cy="327850"/>
          </a:xfrm>
        </p:grpSpPr>
        <p:sp>
          <p:nvSpPr>
            <p:cNvPr id="1597" name="Google Shape;1597;p47"/>
            <p:cNvSpPr/>
            <p:nvPr/>
          </p:nvSpPr>
          <p:spPr>
            <a:xfrm>
              <a:off x="3893050" y="4270800"/>
              <a:ext cx="421925" cy="212700"/>
            </a:xfrm>
            <a:custGeom>
              <a:avLst/>
              <a:gdLst/>
              <a:ahLst/>
              <a:cxnLst/>
              <a:rect l="l" t="t" r="r" b="b"/>
              <a:pathLst>
                <a:path w="16877" h="8508" extrusionOk="0">
                  <a:moveTo>
                    <a:pt x="0" y="1"/>
                  </a:moveTo>
                  <a:lnTo>
                    <a:pt x="1201" y="8508"/>
                  </a:lnTo>
                  <a:lnTo>
                    <a:pt x="15676" y="8508"/>
                  </a:lnTo>
                  <a:lnTo>
                    <a:pt x="16876" y="1"/>
                  </a:lnTo>
                  <a:lnTo>
                    <a:pt x="14737" y="1"/>
                  </a:lnTo>
                  <a:lnTo>
                    <a:pt x="14052" y="1492"/>
                  </a:lnTo>
                  <a:lnTo>
                    <a:pt x="11552" y="1492"/>
                  </a:lnTo>
                  <a:lnTo>
                    <a:pt x="10869" y="1"/>
                  </a:lnTo>
                  <a:lnTo>
                    <a:pt x="6008" y="1"/>
                  </a:lnTo>
                  <a:lnTo>
                    <a:pt x="5322" y="1492"/>
                  </a:lnTo>
                  <a:lnTo>
                    <a:pt x="2825" y="1492"/>
                  </a:lnTo>
                  <a:lnTo>
                    <a:pt x="21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7"/>
            <p:cNvSpPr/>
            <p:nvPr/>
          </p:nvSpPr>
          <p:spPr>
            <a:xfrm>
              <a:off x="4249400" y="4270800"/>
              <a:ext cx="65225" cy="212700"/>
            </a:xfrm>
            <a:custGeom>
              <a:avLst/>
              <a:gdLst/>
              <a:ahLst/>
              <a:cxnLst/>
              <a:rect l="l" t="t" r="r" b="b"/>
              <a:pathLst>
                <a:path w="2609" h="8508" extrusionOk="0">
                  <a:moveTo>
                    <a:pt x="1202" y="1"/>
                  </a:moveTo>
                  <a:lnTo>
                    <a:pt x="1" y="8508"/>
                  </a:lnTo>
                  <a:lnTo>
                    <a:pt x="1408" y="8508"/>
                  </a:lnTo>
                  <a:lnTo>
                    <a:pt x="26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7"/>
            <p:cNvSpPr/>
            <p:nvPr/>
          </p:nvSpPr>
          <p:spPr>
            <a:xfrm>
              <a:off x="4044600" y="4421600"/>
              <a:ext cx="119450" cy="33925"/>
            </a:xfrm>
            <a:custGeom>
              <a:avLst/>
              <a:gdLst/>
              <a:ahLst/>
              <a:cxnLst/>
              <a:rect l="l" t="t" r="r" b="b"/>
              <a:pathLst>
                <a:path w="4778" h="1357" extrusionOk="0">
                  <a:moveTo>
                    <a:pt x="0" y="1"/>
                  </a:moveTo>
                  <a:lnTo>
                    <a:pt x="0" y="1356"/>
                  </a:lnTo>
                  <a:lnTo>
                    <a:pt x="4777" y="1356"/>
                  </a:lnTo>
                  <a:lnTo>
                    <a:pt x="47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7"/>
            <p:cNvSpPr/>
            <p:nvPr/>
          </p:nvSpPr>
          <p:spPr>
            <a:xfrm>
              <a:off x="3946325" y="4483475"/>
              <a:ext cx="315175" cy="33925"/>
            </a:xfrm>
            <a:custGeom>
              <a:avLst/>
              <a:gdLst/>
              <a:ahLst/>
              <a:cxnLst/>
              <a:rect l="l" t="t" r="r" b="b"/>
              <a:pathLst>
                <a:path w="12607" h="1357" extrusionOk="0">
                  <a:moveTo>
                    <a:pt x="0" y="1"/>
                  </a:moveTo>
                  <a:lnTo>
                    <a:pt x="0" y="1356"/>
                  </a:lnTo>
                  <a:lnTo>
                    <a:pt x="12606" y="1356"/>
                  </a:lnTo>
                  <a:lnTo>
                    <a:pt x="126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7"/>
            <p:cNvSpPr/>
            <p:nvPr/>
          </p:nvSpPr>
          <p:spPr>
            <a:xfrm>
              <a:off x="3967475" y="4552075"/>
              <a:ext cx="273700" cy="33900"/>
            </a:xfrm>
            <a:custGeom>
              <a:avLst/>
              <a:gdLst/>
              <a:ahLst/>
              <a:cxnLst/>
              <a:rect l="l" t="t" r="r" b="b"/>
              <a:pathLst>
                <a:path w="10948" h="1356" extrusionOk="0">
                  <a:moveTo>
                    <a:pt x="0" y="0"/>
                  </a:moveTo>
                  <a:lnTo>
                    <a:pt x="0" y="1356"/>
                  </a:lnTo>
                  <a:lnTo>
                    <a:pt x="10947" y="1356"/>
                  </a:lnTo>
                  <a:lnTo>
                    <a:pt x="10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7"/>
            <p:cNvSpPr/>
            <p:nvPr/>
          </p:nvSpPr>
          <p:spPr>
            <a:xfrm>
              <a:off x="3932775" y="4517058"/>
              <a:ext cx="342275" cy="33925"/>
            </a:xfrm>
            <a:custGeom>
              <a:avLst/>
              <a:gdLst/>
              <a:ahLst/>
              <a:cxnLst/>
              <a:rect l="l" t="t" r="r" b="b"/>
              <a:pathLst>
                <a:path w="13691" h="1357" extrusionOk="0">
                  <a:moveTo>
                    <a:pt x="0" y="1"/>
                  </a:moveTo>
                  <a:lnTo>
                    <a:pt x="0" y="1356"/>
                  </a:lnTo>
                  <a:lnTo>
                    <a:pt x="13691" y="1356"/>
                  </a:lnTo>
                  <a:lnTo>
                    <a:pt x="136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7"/>
            <p:cNvSpPr/>
            <p:nvPr/>
          </p:nvSpPr>
          <p:spPr>
            <a:xfrm>
              <a:off x="4247925" y="4517058"/>
              <a:ext cx="27125" cy="33925"/>
            </a:xfrm>
            <a:custGeom>
              <a:avLst/>
              <a:gdLst/>
              <a:ahLst/>
              <a:cxnLst/>
              <a:rect l="l" t="t" r="r" b="b"/>
              <a:pathLst>
                <a:path w="1085" h="1357" extrusionOk="0">
                  <a:moveTo>
                    <a:pt x="0" y="1"/>
                  </a:moveTo>
                  <a:lnTo>
                    <a:pt x="0" y="1356"/>
                  </a:lnTo>
                  <a:lnTo>
                    <a:pt x="1085" y="1356"/>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7"/>
            <p:cNvSpPr/>
            <p:nvPr/>
          </p:nvSpPr>
          <p:spPr>
            <a:xfrm>
              <a:off x="4037825" y="4415700"/>
              <a:ext cx="132175" cy="46600"/>
            </a:xfrm>
            <a:custGeom>
              <a:avLst/>
              <a:gdLst/>
              <a:ahLst/>
              <a:cxnLst/>
              <a:rect l="l" t="t" r="r" b="b"/>
              <a:pathLst>
                <a:path w="5287" h="1864" extrusionOk="0">
                  <a:moveTo>
                    <a:pt x="4777" y="508"/>
                  </a:moveTo>
                  <a:lnTo>
                    <a:pt x="4777" y="1356"/>
                  </a:lnTo>
                  <a:lnTo>
                    <a:pt x="507" y="1356"/>
                  </a:lnTo>
                  <a:lnTo>
                    <a:pt x="507" y="508"/>
                  </a:lnTo>
                  <a:close/>
                  <a:moveTo>
                    <a:pt x="252" y="1"/>
                  </a:moveTo>
                  <a:cubicBezTo>
                    <a:pt x="111" y="1"/>
                    <a:pt x="0" y="112"/>
                    <a:pt x="0" y="253"/>
                  </a:cubicBezTo>
                  <a:lnTo>
                    <a:pt x="0" y="1608"/>
                  </a:lnTo>
                  <a:cubicBezTo>
                    <a:pt x="0" y="1749"/>
                    <a:pt x="111" y="1863"/>
                    <a:pt x="252" y="1863"/>
                  </a:cubicBezTo>
                  <a:lnTo>
                    <a:pt x="5032" y="1863"/>
                  </a:lnTo>
                  <a:cubicBezTo>
                    <a:pt x="5173" y="1863"/>
                    <a:pt x="5287" y="1749"/>
                    <a:pt x="5287" y="1608"/>
                  </a:cubicBezTo>
                  <a:lnTo>
                    <a:pt x="5287" y="253"/>
                  </a:lnTo>
                  <a:cubicBezTo>
                    <a:pt x="5287" y="112"/>
                    <a:pt x="5173" y="1"/>
                    <a:pt x="5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7"/>
            <p:cNvSpPr/>
            <p:nvPr/>
          </p:nvSpPr>
          <p:spPr>
            <a:xfrm>
              <a:off x="3886625" y="4264900"/>
              <a:ext cx="435000" cy="327850"/>
            </a:xfrm>
            <a:custGeom>
              <a:avLst/>
              <a:gdLst/>
              <a:ahLst/>
              <a:cxnLst/>
              <a:rect l="l" t="t" r="r" b="b"/>
              <a:pathLst>
                <a:path w="17400" h="13114" extrusionOk="0">
                  <a:moveTo>
                    <a:pt x="14756" y="9015"/>
                  </a:moveTo>
                  <a:lnTo>
                    <a:pt x="14756" y="9861"/>
                  </a:lnTo>
                  <a:lnTo>
                    <a:pt x="13701" y="9861"/>
                  </a:lnTo>
                  <a:cubicBezTo>
                    <a:pt x="13699" y="9861"/>
                    <a:pt x="13698" y="9861"/>
                    <a:pt x="13696" y="9861"/>
                  </a:cubicBezTo>
                  <a:cubicBezTo>
                    <a:pt x="13565" y="9861"/>
                    <a:pt x="13457" y="9955"/>
                    <a:pt x="13438" y="10083"/>
                  </a:cubicBezTo>
                  <a:cubicBezTo>
                    <a:pt x="13419" y="10235"/>
                    <a:pt x="13539" y="10368"/>
                    <a:pt x="13690" y="10370"/>
                  </a:cubicBezTo>
                  <a:lnTo>
                    <a:pt x="15298" y="10370"/>
                  </a:lnTo>
                  <a:lnTo>
                    <a:pt x="15298" y="11216"/>
                  </a:lnTo>
                  <a:lnTo>
                    <a:pt x="2117" y="11216"/>
                  </a:lnTo>
                  <a:lnTo>
                    <a:pt x="2117" y="10370"/>
                  </a:lnTo>
                  <a:lnTo>
                    <a:pt x="12506" y="10370"/>
                  </a:lnTo>
                  <a:cubicBezTo>
                    <a:pt x="12636" y="10370"/>
                    <a:pt x="12747" y="10276"/>
                    <a:pt x="12766" y="10145"/>
                  </a:cubicBezTo>
                  <a:cubicBezTo>
                    <a:pt x="12785" y="9996"/>
                    <a:pt x="12666" y="9861"/>
                    <a:pt x="12514" y="9861"/>
                  </a:cubicBezTo>
                  <a:lnTo>
                    <a:pt x="2659" y="9861"/>
                  </a:lnTo>
                  <a:lnTo>
                    <a:pt x="2659" y="9015"/>
                  </a:lnTo>
                  <a:close/>
                  <a:moveTo>
                    <a:pt x="17145" y="1"/>
                  </a:moveTo>
                  <a:cubicBezTo>
                    <a:pt x="17142" y="1"/>
                    <a:pt x="17139" y="1"/>
                    <a:pt x="17136" y="1"/>
                  </a:cubicBezTo>
                  <a:lnTo>
                    <a:pt x="14976" y="1"/>
                  </a:lnTo>
                  <a:cubicBezTo>
                    <a:pt x="14973" y="1"/>
                    <a:pt x="14971" y="1"/>
                    <a:pt x="14969" y="1"/>
                  </a:cubicBezTo>
                  <a:cubicBezTo>
                    <a:pt x="14874" y="1"/>
                    <a:pt x="14788" y="57"/>
                    <a:pt x="14748" y="144"/>
                  </a:cubicBezTo>
                  <a:lnTo>
                    <a:pt x="14138" y="1457"/>
                  </a:lnTo>
                  <a:lnTo>
                    <a:pt x="11983" y="1457"/>
                  </a:lnTo>
                  <a:lnTo>
                    <a:pt x="11373" y="144"/>
                  </a:lnTo>
                  <a:cubicBezTo>
                    <a:pt x="11332" y="55"/>
                    <a:pt x="11242" y="1"/>
                    <a:pt x="11145" y="1"/>
                  </a:cubicBezTo>
                  <a:lnTo>
                    <a:pt x="8073" y="1"/>
                  </a:lnTo>
                  <a:cubicBezTo>
                    <a:pt x="8071" y="1"/>
                    <a:pt x="8070" y="1"/>
                    <a:pt x="8068" y="1"/>
                  </a:cubicBezTo>
                  <a:cubicBezTo>
                    <a:pt x="7940" y="1"/>
                    <a:pt x="7829" y="95"/>
                    <a:pt x="7810" y="223"/>
                  </a:cubicBezTo>
                  <a:cubicBezTo>
                    <a:pt x="7791" y="375"/>
                    <a:pt x="7911" y="508"/>
                    <a:pt x="8062" y="508"/>
                  </a:cubicBezTo>
                  <a:lnTo>
                    <a:pt x="10985" y="508"/>
                  </a:lnTo>
                  <a:lnTo>
                    <a:pt x="11595" y="1820"/>
                  </a:lnTo>
                  <a:cubicBezTo>
                    <a:pt x="11636" y="1909"/>
                    <a:pt x="11725" y="1966"/>
                    <a:pt x="11823" y="1966"/>
                  </a:cubicBezTo>
                  <a:lnTo>
                    <a:pt x="14298" y="1966"/>
                  </a:lnTo>
                  <a:cubicBezTo>
                    <a:pt x="14395" y="1966"/>
                    <a:pt x="14485" y="1909"/>
                    <a:pt x="14525" y="1820"/>
                  </a:cubicBezTo>
                  <a:lnTo>
                    <a:pt x="15135" y="508"/>
                  </a:lnTo>
                  <a:lnTo>
                    <a:pt x="16841" y="508"/>
                  </a:lnTo>
                  <a:lnTo>
                    <a:pt x="15713" y="8505"/>
                  </a:lnTo>
                  <a:lnTo>
                    <a:pt x="1678" y="8505"/>
                  </a:lnTo>
                  <a:lnTo>
                    <a:pt x="550" y="508"/>
                  </a:lnTo>
                  <a:lnTo>
                    <a:pt x="2255" y="508"/>
                  </a:lnTo>
                  <a:lnTo>
                    <a:pt x="2865" y="1820"/>
                  </a:lnTo>
                  <a:cubicBezTo>
                    <a:pt x="2906" y="1909"/>
                    <a:pt x="2996" y="1966"/>
                    <a:pt x="3093" y="1966"/>
                  </a:cubicBezTo>
                  <a:lnTo>
                    <a:pt x="5568" y="1966"/>
                  </a:lnTo>
                  <a:cubicBezTo>
                    <a:pt x="5666" y="1966"/>
                    <a:pt x="5755" y="1909"/>
                    <a:pt x="5796" y="1820"/>
                  </a:cubicBezTo>
                  <a:lnTo>
                    <a:pt x="6406" y="508"/>
                  </a:lnTo>
                  <a:lnTo>
                    <a:pt x="6864" y="508"/>
                  </a:lnTo>
                  <a:cubicBezTo>
                    <a:pt x="6866" y="508"/>
                    <a:pt x="6868" y="508"/>
                    <a:pt x="6870" y="508"/>
                  </a:cubicBezTo>
                  <a:cubicBezTo>
                    <a:pt x="6997" y="508"/>
                    <a:pt x="7108" y="414"/>
                    <a:pt x="7127" y="285"/>
                  </a:cubicBezTo>
                  <a:cubicBezTo>
                    <a:pt x="7146" y="134"/>
                    <a:pt x="7027" y="1"/>
                    <a:pt x="6875" y="1"/>
                  </a:cubicBezTo>
                  <a:lnTo>
                    <a:pt x="6246" y="1"/>
                  </a:lnTo>
                  <a:cubicBezTo>
                    <a:pt x="6244" y="1"/>
                    <a:pt x="6242" y="1"/>
                    <a:pt x="6239" y="1"/>
                  </a:cubicBezTo>
                  <a:cubicBezTo>
                    <a:pt x="6144" y="1"/>
                    <a:pt x="6058" y="57"/>
                    <a:pt x="6018" y="144"/>
                  </a:cubicBezTo>
                  <a:lnTo>
                    <a:pt x="5408" y="1457"/>
                  </a:lnTo>
                  <a:lnTo>
                    <a:pt x="3256" y="1457"/>
                  </a:lnTo>
                  <a:lnTo>
                    <a:pt x="2646" y="144"/>
                  </a:lnTo>
                  <a:cubicBezTo>
                    <a:pt x="2603" y="57"/>
                    <a:pt x="2517" y="1"/>
                    <a:pt x="2422" y="1"/>
                  </a:cubicBezTo>
                  <a:cubicBezTo>
                    <a:pt x="2420" y="1"/>
                    <a:pt x="2418" y="1"/>
                    <a:pt x="2415" y="1"/>
                  </a:cubicBezTo>
                  <a:lnTo>
                    <a:pt x="279" y="1"/>
                  </a:lnTo>
                  <a:cubicBezTo>
                    <a:pt x="276" y="1"/>
                    <a:pt x="273" y="1"/>
                    <a:pt x="270" y="1"/>
                  </a:cubicBezTo>
                  <a:cubicBezTo>
                    <a:pt x="117" y="1"/>
                    <a:pt x="0" y="137"/>
                    <a:pt x="22" y="291"/>
                  </a:cubicBezTo>
                  <a:lnTo>
                    <a:pt x="1222" y="8795"/>
                  </a:lnTo>
                  <a:cubicBezTo>
                    <a:pt x="1239" y="8920"/>
                    <a:pt x="1347" y="9015"/>
                    <a:pt x="1475" y="9015"/>
                  </a:cubicBezTo>
                  <a:lnTo>
                    <a:pt x="2150" y="9015"/>
                  </a:lnTo>
                  <a:lnTo>
                    <a:pt x="2150" y="9861"/>
                  </a:lnTo>
                  <a:lnTo>
                    <a:pt x="1862" y="9861"/>
                  </a:lnTo>
                  <a:cubicBezTo>
                    <a:pt x="1721" y="9861"/>
                    <a:pt x="1607" y="9975"/>
                    <a:pt x="1607" y="10116"/>
                  </a:cubicBezTo>
                  <a:lnTo>
                    <a:pt x="1607" y="11471"/>
                  </a:lnTo>
                  <a:cubicBezTo>
                    <a:pt x="1607" y="11612"/>
                    <a:pt x="1721" y="11726"/>
                    <a:pt x="1862" y="11726"/>
                  </a:cubicBezTo>
                  <a:lnTo>
                    <a:pt x="2963" y="11726"/>
                  </a:lnTo>
                  <a:lnTo>
                    <a:pt x="2963" y="12859"/>
                  </a:lnTo>
                  <a:cubicBezTo>
                    <a:pt x="2963" y="13000"/>
                    <a:pt x="3077" y="13114"/>
                    <a:pt x="3218" y="13114"/>
                  </a:cubicBezTo>
                  <a:lnTo>
                    <a:pt x="3836" y="13114"/>
                  </a:lnTo>
                  <a:cubicBezTo>
                    <a:pt x="3838" y="13114"/>
                    <a:pt x="3840" y="13114"/>
                    <a:pt x="3841" y="13114"/>
                  </a:cubicBezTo>
                  <a:cubicBezTo>
                    <a:pt x="3969" y="13114"/>
                    <a:pt x="4078" y="13020"/>
                    <a:pt x="4099" y="12892"/>
                  </a:cubicBezTo>
                  <a:cubicBezTo>
                    <a:pt x="4118" y="12741"/>
                    <a:pt x="4001" y="12607"/>
                    <a:pt x="3849" y="12607"/>
                  </a:cubicBezTo>
                  <a:cubicBezTo>
                    <a:pt x="3847" y="12607"/>
                    <a:pt x="3846" y="12607"/>
                    <a:pt x="3844" y="12607"/>
                  </a:cubicBezTo>
                  <a:lnTo>
                    <a:pt x="3473" y="12607"/>
                  </a:lnTo>
                  <a:lnTo>
                    <a:pt x="3473" y="11758"/>
                  </a:lnTo>
                  <a:lnTo>
                    <a:pt x="13910" y="11758"/>
                  </a:lnTo>
                  <a:lnTo>
                    <a:pt x="13910" y="12607"/>
                  </a:lnTo>
                  <a:lnTo>
                    <a:pt x="5037" y="12607"/>
                  </a:lnTo>
                  <a:cubicBezTo>
                    <a:pt x="5035" y="12607"/>
                    <a:pt x="5033" y="12607"/>
                    <a:pt x="5031" y="12607"/>
                  </a:cubicBezTo>
                  <a:cubicBezTo>
                    <a:pt x="4901" y="12607"/>
                    <a:pt x="4793" y="12701"/>
                    <a:pt x="4774" y="12829"/>
                  </a:cubicBezTo>
                  <a:cubicBezTo>
                    <a:pt x="4755" y="12978"/>
                    <a:pt x="4874" y="13114"/>
                    <a:pt x="5026" y="13114"/>
                  </a:cubicBezTo>
                  <a:lnTo>
                    <a:pt x="14162" y="13114"/>
                  </a:lnTo>
                  <a:cubicBezTo>
                    <a:pt x="14303" y="13114"/>
                    <a:pt x="14417" y="13000"/>
                    <a:pt x="14417" y="12859"/>
                  </a:cubicBezTo>
                  <a:lnTo>
                    <a:pt x="14417" y="11758"/>
                  </a:lnTo>
                  <a:lnTo>
                    <a:pt x="15553" y="11758"/>
                  </a:lnTo>
                  <a:cubicBezTo>
                    <a:pt x="15694" y="11758"/>
                    <a:pt x="15808" y="11645"/>
                    <a:pt x="15808" y="11504"/>
                  </a:cubicBezTo>
                  <a:lnTo>
                    <a:pt x="15808" y="10116"/>
                  </a:lnTo>
                  <a:cubicBezTo>
                    <a:pt x="15808" y="9975"/>
                    <a:pt x="15694" y="9861"/>
                    <a:pt x="15553" y="9861"/>
                  </a:cubicBezTo>
                  <a:lnTo>
                    <a:pt x="15266" y="9861"/>
                  </a:lnTo>
                  <a:lnTo>
                    <a:pt x="15266" y="9015"/>
                  </a:lnTo>
                  <a:lnTo>
                    <a:pt x="15935" y="9015"/>
                  </a:lnTo>
                  <a:cubicBezTo>
                    <a:pt x="16063" y="9012"/>
                    <a:pt x="16168" y="8920"/>
                    <a:pt x="16187" y="8795"/>
                  </a:cubicBezTo>
                  <a:lnTo>
                    <a:pt x="17388" y="288"/>
                  </a:lnTo>
                  <a:cubicBezTo>
                    <a:pt x="17399" y="215"/>
                    <a:pt x="17377" y="142"/>
                    <a:pt x="17329" y="85"/>
                  </a:cubicBezTo>
                  <a:lnTo>
                    <a:pt x="17329" y="88"/>
                  </a:lnTo>
                  <a:cubicBezTo>
                    <a:pt x="17282" y="33"/>
                    <a:pt x="17215" y="1"/>
                    <a:pt x="17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47"/>
          <p:cNvGrpSpPr/>
          <p:nvPr/>
        </p:nvGrpSpPr>
        <p:grpSpPr>
          <a:xfrm>
            <a:off x="896338" y="2108789"/>
            <a:ext cx="466322" cy="429760"/>
            <a:chOff x="4511850" y="4278425"/>
            <a:chExt cx="467725" cy="433750"/>
          </a:xfrm>
        </p:grpSpPr>
        <p:sp>
          <p:nvSpPr>
            <p:cNvPr id="1607" name="Google Shape;1607;p47"/>
            <p:cNvSpPr/>
            <p:nvPr/>
          </p:nvSpPr>
          <p:spPr>
            <a:xfrm>
              <a:off x="4535150" y="4284775"/>
              <a:ext cx="421125" cy="421100"/>
            </a:xfrm>
            <a:custGeom>
              <a:avLst/>
              <a:gdLst/>
              <a:ahLst/>
              <a:cxnLst/>
              <a:rect l="l" t="t" r="r" b="b"/>
              <a:pathLst>
                <a:path w="16845" h="16844" extrusionOk="0">
                  <a:moveTo>
                    <a:pt x="8421" y="0"/>
                  </a:moveTo>
                  <a:cubicBezTo>
                    <a:pt x="3772" y="0"/>
                    <a:pt x="1" y="3771"/>
                    <a:pt x="1" y="8423"/>
                  </a:cubicBezTo>
                  <a:cubicBezTo>
                    <a:pt x="1" y="13073"/>
                    <a:pt x="3772" y="16844"/>
                    <a:pt x="8421" y="16844"/>
                  </a:cubicBezTo>
                  <a:cubicBezTo>
                    <a:pt x="13073" y="16844"/>
                    <a:pt x="16844" y="13073"/>
                    <a:pt x="16844" y="8423"/>
                  </a:cubicBezTo>
                  <a:cubicBezTo>
                    <a:pt x="16844" y="3771"/>
                    <a:pt x="13073" y="0"/>
                    <a:pt x="8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7"/>
            <p:cNvSpPr/>
            <p:nvPr/>
          </p:nvSpPr>
          <p:spPr>
            <a:xfrm>
              <a:off x="4575875" y="4325500"/>
              <a:ext cx="380400" cy="380375"/>
            </a:xfrm>
            <a:custGeom>
              <a:avLst/>
              <a:gdLst/>
              <a:ahLst/>
              <a:cxnLst/>
              <a:rect l="l" t="t" r="r" b="b"/>
              <a:pathLst>
                <a:path w="15216" h="15215" extrusionOk="0">
                  <a:moveTo>
                    <a:pt x="11769" y="0"/>
                  </a:moveTo>
                  <a:cubicBezTo>
                    <a:pt x="12832" y="1443"/>
                    <a:pt x="13402" y="3189"/>
                    <a:pt x="13399" y="4978"/>
                  </a:cubicBezTo>
                  <a:cubicBezTo>
                    <a:pt x="13399" y="9630"/>
                    <a:pt x="9630" y="13401"/>
                    <a:pt x="4978" y="13401"/>
                  </a:cubicBezTo>
                  <a:cubicBezTo>
                    <a:pt x="4974" y="13401"/>
                    <a:pt x="4970" y="13401"/>
                    <a:pt x="4966" y="13401"/>
                  </a:cubicBezTo>
                  <a:cubicBezTo>
                    <a:pt x="3178" y="13401"/>
                    <a:pt x="1440" y="12829"/>
                    <a:pt x="1" y="11772"/>
                  </a:cubicBezTo>
                  <a:lnTo>
                    <a:pt x="1" y="11772"/>
                  </a:lnTo>
                  <a:cubicBezTo>
                    <a:pt x="1584" y="13938"/>
                    <a:pt x="4108" y="15215"/>
                    <a:pt x="6792" y="15215"/>
                  </a:cubicBezTo>
                  <a:cubicBezTo>
                    <a:pt x="11444" y="15215"/>
                    <a:pt x="15215" y="11444"/>
                    <a:pt x="15215" y="6794"/>
                  </a:cubicBezTo>
                  <a:cubicBezTo>
                    <a:pt x="15215" y="4110"/>
                    <a:pt x="13936" y="1586"/>
                    <a:pt x="117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7"/>
            <p:cNvSpPr/>
            <p:nvPr/>
          </p:nvSpPr>
          <p:spPr>
            <a:xfrm>
              <a:off x="4708800" y="4452775"/>
              <a:ext cx="73700" cy="85100"/>
            </a:xfrm>
            <a:custGeom>
              <a:avLst/>
              <a:gdLst/>
              <a:ahLst/>
              <a:cxnLst/>
              <a:rect l="l" t="t" r="r" b="b"/>
              <a:pathLst>
                <a:path w="2948" h="3404" extrusionOk="0">
                  <a:moveTo>
                    <a:pt x="1472" y="1"/>
                  </a:moveTo>
                  <a:lnTo>
                    <a:pt x="0" y="852"/>
                  </a:lnTo>
                  <a:lnTo>
                    <a:pt x="0" y="2552"/>
                  </a:lnTo>
                  <a:lnTo>
                    <a:pt x="1472" y="3403"/>
                  </a:lnTo>
                  <a:lnTo>
                    <a:pt x="2947" y="2552"/>
                  </a:lnTo>
                  <a:lnTo>
                    <a:pt x="2947" y="852"/>
                  </a:lnTo>
                  <a:lnTo>
                    <a:pt x="14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7"/>
            <p:cNvSpPr/>
            <p:nvPr/>
          </p:nvSpPr>
          <p:spPr>
            <a:xfrm>
              <a:off x="4745675" y="4376250"/>
              <a:ext cx="176375" cy="173200"/>
            </a:xfrm>
            <a:custGeom>
              <a:avLst/>
              <a:gdLst/>
              <a:ahLst/>
              <a:cxnLst/>
              <a:rect l="l" t="t" r="r" b="b"/>
              <a:pathLst>
                <a:path w="7055" h="6928" extrusionOk="0">
                  <a:moveTo>
                    <a:pt x="5197" y="1"/>
                  </a:moveTo>
                  <a:lnTo>
                    <a:pt x="0" y="3051"/>
                  </a:lnTo>
                  <a:lnTo>
                    <a:pt x="1483" y="3908"/>
                  </a:lnTo>
                  <a:lnTo>
                    <a:pt x="6713" y="6928"/>
                  </a:lnTo>
                  <a:cubicBezTo>
                    <a:pt x="6938" y="6228"/>
                    <a:pt x="7054" y="5496"/>
                    <a:pt x="7051" y="4764"/>
                  </a:cubicBezTo>
                  <a:cubicBezTo>
                    <a:pt x="7054" y="2999"/>
                    <a:pt x="6393" y="1300"/>
                    <a:pt x="5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7"/>
            <p:cNvSpPr/>
            <p:nvPr/>
          </p:nvSpPr>
          <p:spPr>
            <a:xfrm>
              <a:off x="4782475" y="4473925"/>
              <a:ext cx="131025" cy="193525"/>
            </a:xfrm>
            <a:custGeom>
              <a:avLst/>
              <a:gdLst/>
              <a:ahLst/>
              <a:cxnLst/>
              <a:rect l="l" t="t" r="r" b="b"/>
              <a:pathLst>
                <a:path w="5241" h="7741" extrusionOk="0">
                  <a:moveTo>
                    <a:pt x="0" y="1"/>
                  </a:moveTo>
                  <a:lnTo>
                    <a:pt x="0" y="1711"/>
                  </a:lnTo>
                  <a:lnTo>
                    <a:pt x="35" y="7740"/>
                  </a:lnTo>
                  <a:cubicBezTo>
                    <a:pt x="2483" y="7201"/>
                    <a:pt x="4465" y="5406"/>
                    <a:pt x="5241" y="302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7"/>
            <p:cNvSpPr/>
            <p:nvPr/>
          </p:nvSpPr>
          <p:spPr>
            <a:xfrm>
              <a:off x="4708800" y="4319025"/>
              <a:ext cx="166950" cy="154925"/>
            </a:xfrm>
            <a:custGeom>
              <a:avLst/>
              <a:gdLst/>
              <a:ahLst/>
              <a:cxnLst/>
              <a:rect l="l" t="t" r="r" b="b"/>
              <a:pathLst>
                <a:path w="6678" h="6197" extrusionOk="0">
                  <a:moveTo>
                    <a:pt x="1476" y="0"/>
                  </a:moveTo>
                  <a:cubicBezTo>
                    <a:pt x="985" y="0"/>
                    <a:pt x="491" y="51"/>
                    <a:pt x="0" y="156"/>
                  </a:cubicBezTo>
                  <a:lnTo>
                    <a:pt x="0" y="6197"/>
                  </a:lnTo>
                  <a:lnTo>
                    <a:pt x="1480" y="5340"/>
                  </a:lnTo>
                  <a:lnTo>
                    <a:pt x="6677" y="2290"/>
                  </a:lnTo>
                  <a:cubicBezTo>
                    <a:pt x="5327" y="814"/>
                    <a:pt x="3432" y="0"/>
                    <a:pt x="1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7"/>
            <p:cNvSpPr/>
            <p:nvPr/>
          </p:nvSpPr>
          <p:spPr>
            <a:xfrm>
              <a:off x="4614725" y="4516700"/>
              <a:ext cx="168850" cy="154925"/>
            </a:xfrm>
            <a:custGeom>
              <a:avLst/>
              <a:gdLst/>
              <a:ahLst/>
              <a:cxnLst/>
              <a:rect l="l" t="t" r="r" b="b"/>
              <a:pathLst>
                <a:path w="6754" h="6197" extrusionOk="0">
                  <a:moveTo>
                    <a:pt x="6710" y="0"/>
                  </a:moveTo>
                  <a:lnTo>
                    <a:pt x="5227" y="857"/>
                  </a:lnTo>
                  <a:lnTo>
                    <a:pt x="0" y="3874"/>
                  </a:lnTo>
                  <a:cubicBezTo>
                    <a:pt x="1352" y="5370"/>
                    <a:pt x="3259" y="6196"/>
                    <a:pt x="5229" y="6196"/>
                  </a:cubicBezTo>
                  <a:cubicBezTo>
                    <a:pt x="5736" y="6196"/>
                    <a:pt x="6247" y="6142"/>
                    <a:pt x="6754" y="6029"/>
                  </a:cubicBezTo>
                  <a:lnTo>
                    <a:pt x="67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7"/>
            <p:cNvSpPr/>
            <p:nvPr/>
          </p:nvSpPr>
          <p:spPr>
            <a:xfrm>
              <a:off x="4558750" y="4442275"/>
              <a:ext cx="186950" cy="171225"/>
            </a:xfrm>
            <a:custGeom>
              <a:avLst/>
              <a:gdLst/>
              <a:ahLst/>
              <a:cxnLst/>
              <a:rect l="l" t="t" r="r" b="b"/>
              <a:pathLst>
                <a:path w="7478" h="6849" extrusionOk="0">
                  <a:moveTo>
                    <a:pt x="751" y="1"/>
                  </a:moveTo>
                  <a:lnTo>
                    <a:pt x="751" y="1"/>
                  </a:lnTo>
                  <a:cubicBezTo>
                    <a:pt x="0" y="2386"/>
                    <a:pt x="569" y="4994"/>
                    <a:pt x="2250" y="6849"/>
                  </a:cubicBezTo>
                  <a:lnTo>
                    <a:pt x="7477" y="3834"/>
                  </a:lnTo>
                  <a:lnTo>
                    <a:pt x="5997" y="2977"/>
                  </a:lnTo>
                  <a:lnTo>
                    <a:pt x="7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7"/>
            <p:cNvSpPr/>
            <p:nvPr/>
          </p:nvSpPr>
          <p:spPr>
            <a:xfrm>
              <a:off x="4577650" y="4322925"/>
              <a:ext cx="131175" cy="193800"/>
            </a:xfrm>
            <a:custGeom>
              <a:avLst/>
              <a:gdLst/>
              <a:ahLst/>
              <a:cxnLst/>
              <a:rect l="l" t="t" r="r" b="b"/>
              <a:pathLst>
                <a:path w="5247" h="7752" extrusionOk="0">
                  <a:moveTo>
                    <a:pt x="5246" y="0"/>
                  </a:moveTo>
                  <a:cubicBezTo>
                    <a:pt x="2768" y="537"/>
                    <a:pt x="768" y="2359"/>
                    <a:pt x="0" y="4775"/>
                  </a:cubicBezTo>
                  <a:lnTo>
                    <a:pt x="5246" y="7751"/>
                  </a:lnTo>
                  <a:lnTo>
                    <a:pt x="5246" y="6041"/>
                  </a:lnTo>
                  <a:lnTo>
                    <a:pt x="52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7"/>
            <p:cNvSpPr/>
            <p:nvPr/>
          </p:nvSpPr>
          <p:spPr>
            <a:xfrm>
              <a:off x="4563150" y="4312700"/>
              <a:ext cx="365525" cy="365325"/>
            </a:xfrm>
            <a:custGeom>
              <a:avLst/>
              <a:gdLst/>
              <a:ahLst/>
              <a:cxnLst/>
              <a:rect l="l" t="t" r="r" b="b"/>
              <a:pathLst>
                <a:path w="14621" h="14613" extrusionOk="0">
                  <a:moveTo>
                    <a:pt x="5555" y="732"/>
                  </a:moveTo>
                  <a:lnTo>
                    <a:pt x="5555" y="7724"/>
                  </a:lnTo>
                  <a:lnTo>
                    <a:pt x="873" y="5067"/>
                  </a:lnTo>
                  <a:cubicBezTo>
                    <a:pt x="1619" y="2936"/>
                    <a:pt x="3373" y="1315"/>
                    <a:pt x="5555" y="732"/>
                  </a:cubicBezTo>
                  <a:close/>
                  <a:moveTo>
                    <a:pt x="7317" y="5897"/>
                  </a:moveTo>
                  <a:lnTo>
                    <a:pt x="8537" y="6601"/>
                  </a:lnTo>
                  <a:lnTo>
                    <a:pt x="8537" y="8008"/>
                  </a:lnTo>
                  <a:lnTo>
                    <a:pt x="7317" y="8713"/>
                  </a:lnTo>
                  <a:lnTo>
                    <a:pt x="6097" y="8008"/>
                  </a:lnTo>
                  <a:lnTo>
                    <a:pt x="6097" y="6601"/>
                  </a:lnTo>
                  <a:lnTo>
                    <a:pt x="7317" y="5897"/>
                  </a:lnTo>
                  <a:close/>
                  <a:moveTo>
                    <a:pt x="7287" y="507"/>
                  </a:moveTo>
                  <a:cubicBezTo>
                    <a:pt x="9067" y="507"/>
                    <a:pt x="10797" y="1206"/>
                    <a:pt x="12081" y="2486"/>
                  </a:cubicBezTo>
                  <a:lnTo>
                    <a:pt x="10953" y="3148"/>
                  </a:lnTo>
                  <a:cubicBezTo>
                    <a:pt x="10847" y="3210"/>
                    <a:pt x="10796" y="3337"/>
                    <a:pt x="10836" y="3454"/>
                  </a:cubicBezTo>
                  <a:cubicBezTo>
                    <a:pt x="10873" y="3561"/>
                    <a:pt x="10972" y="3625"/>
                    <a:pt x="11076" y="3625"/>
                  </a:cubicBezTo>
                  <a:cubicBezTo>
                    <a:pt x="11120" y="3625"/>
                    <a:pt x="11164" y="3613"/>
                    <a:pt x="11205" y="3589"/>
                  </a:cubicBezTo>
                  <a:lnTo>
                    <a:pt x="12436" y="2868"/>
                  </a:lnTo>
                  <a:cubicBezTo>
                    <a:pt x="13913" y="4576"/>
                    <a:pt x="14442" y="6908"/>
                    <a:pt x="13851" y="9087"/>
                  </a:cubicBezTo>
                  <a:lnTo>
                    <a:pt x="7794" y="5593"/>
                  </a:lnTo>
                  <a:lnTo>
                    <a:pt x="10169" y="4197"/>
                  </a:lnTo>
                  <a:cubicBezTo>
                    <a:pt x="10283" y="4132"/>
                    <a:pt x="10332" y="3993"/>
                    <a:pt x="10283" y="3874"/>
                  </a:cubicBezTo>
                  <a:cubicBezTo>
                    <a:pt x="10242" y="3777"/>
                    <a:pt x="10147" y="3719"/>
                    <a:pt x="10050" y="3719"/>
                  </a:cubicBezTo>
                  <a:cubicBezTo>
                    <a:pt x="10007" y="3719"/>
                    <a:pt x="9963" y="3731"/>
                    <a:pt x="9923" y="3755"/>
                  </a:cubicBezTo>
                  <a:lnTo>
                    <a:pt x="6062" y="6008"/>
                  </a:lnTo>
                  <a:lnTo>
                    <a:pt x="6062" y="618"/>
                  </a:lnTo>
                  <a:cubicBezTo>
                    <a:pt x="6470" y="543"/>
                    <a:pt x="6880" y="507"/>
                    <a:pt x="7287" y="507"/>
                  </a:cubicBezTo>
                  <a:close/>
                  <a:moveTo>
                    <a:pt x="730" y="5563"/>
                  </a:moveTo>
                  <a:lnTo>
                    <a:pt x="6794" y="9017"/>
                  </a:lnTo>
                  <a:lnTo>
                    <a:pt x="2134" y="11706"/>
                  </a:lnTo>
                  <a:cubicBezTo>
                    <a:pt x="1087" y="10478"/>
                    <a:pt x="510" y="8919"/>
                    <a:pt x="505" y="7306"/>
                  </a:cubicBezTo>
                  <a:cubicBezTo>
                    <a:pt x="505" y="6718"/>
                    <a:pt x="580" y="6132"/>
                    <a:pt x="730" y="5563"/>
                  </a:cubicBezTo>
                  <a:close/>
                  <a:moveTo>
                    <a:pt x="9036" y="6889"/>
                  </a:moveTo>
                  <a:lnTo>
                    <a:pt x="13704" y="9583"/>
                  </a:lnTo>
                  <a:cubicBezTo>
                    <a:pt x="12954" y="11682"/>
                    <a:pt x="11227" y="13279"/>
                    <a:pt x="9079" y="13867"/>
                  </a:cubicBezTo>
                  <a:lnTo>
                    <a:pt x="9036" y="6889"/>
                  </a:lnTo>
                  <a:close/>
                  <a:moveTo>
                    <a:pt x="7305" y="0"/>
                  </a:moveTo>
                  <a:cubicBezTo>
                    <a:pt x="3278" y="0"/>
                    <a:pt x="0" y="3279"/>
                    <a:pt x="0" y="7306"/>
                  </a:cubicBezTo>
                  <a:cubicBezTo>
                    <a:pt x="3" y="10340"/>
                    <a:pt x="1879" y="13059"/>
                    <a:pt x="4715" y="14138"/>
                  </a:cubicBezTo>
                  <a:cubicBezTo>
                    <a:pt x="4747" y="14152"/>
                    <a:pt x="4781" y="14159"/>
                    <a:pt x="4815" y="14159"/>
                  </a:cubicBezTo>
                  <a:cubicBezTo>
                    <a:pt x="4917" y="14159"/>
                    <a:pt x="5015" y="14096"/>
                    <a:pt x="5054" y="13994"/>
                  </a:cubicBezTo>
                  <a:cubicBezTo>
                    <a:pt x="5108" y="13859"/>
                    <a:pt x="5035" y="13707"/>
                    <a:pt x="4896" y="13664"/>
                  </a:cubicBezTo>
                  <a:cubicBezTo>
                    <a:pt x="3991" y="13317"/>
                    <a:pt x="3169" y="12782"/>
                    <a:pt x="2489" y="12094"/>
                  </a:cubicBezTo>
                  <a:lnTo>
                    <a:pt x="8537" y="8602"/>
                  </a:lnTo>
                  <a:lnTo>
                    <a:pt x="8575" y="13986"/>
                  </a:lnTo>
                  <a:cubicBezTo>
                    <a:pt x="8158" y="14065"/>
                    <a:pt x="7732" y="14105"/>
                    <a:pt x="7306" y="14105"/>
                  </a:cubicBezTo>
                  <a:lnTo>
                    <a:pt x="7304" y="14103"/>
                  </a:lnTo>
                  <a:cubicBezTo>
                    <a:pt x="6865" y="14103"/>
                    <a:pt x="6425" y="14059"/>
                    <a:pt x="5994" y="13975"/>
                  </a:cubicBezTo>
                  <a:cubicBezTo>
                    <a:pt x="5978" y="13972"/>
                    <a:pt x="5962" y="13971"/>
                    <a:pt x="5947" y="13971"/>
                  </a:cubicBezTo>
                  <a:cubicBezTo>
                    <a:pt x="5807" y="13971"/>
                    <a:pt x="5688" y="14087"/>
                    <a:pt x="5691" y="14233"/>
                  </a:cubicBezTo>
                  <a:cubicBezTo>
                    <a:pt x="5696" y="14355"/>
                    <a:pt x="5786" y="14455"/>
                    <a:pt x="5908" y="14477"/>
                  </a:cubicBezTo>
                  <a:cubicBezTo>
                    <a:pt x="6368" y="14566"/>
                    <a:pt x="6835" y="14612"/>
                    <a:pt x="7304" y="14612"/>
                  </a:cubicBezTo>
                  <a:cubicBezTo>
                    <a:pt x="11340" y="14612"/>
                    <a:pt x="14621" y="11324"/>
                    <a:pt x="14610" y="7287"/>
                  </a:cubicBezTo>
                  <a:cubicBezTo>
                    <a:pt x="14602" y="3283"/>
                    <a:pt x="11330" y="11"/>
                    <a:pt x="7325" y="0"/>
                  </a:cubicBezTo>
                  <a:cubicBezTo>
                    <a:pt x="7319" y="0"/>
                    <a:pt x="7312" y="0"/>
                    <a:pt x="7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7"/>
            <p:cNvSpPr/>
            <p:nvPr/>
          </p:nvSpPr>
          <p:spPr>
            <a:xfrm>
              <a:off x="4511850" y="4278425"/>
              <a:ext cx="467725" cy="433750"/>
            </a:xfrm>
            <a:custGeom>
              <a:avLst/>
              <a:gdLst/>
              <a:ahLst/>
              <a:cxnLst/>
              <a:rect l="l" t="t" r="r" b="b"/>
              <a:pathLst>
                <a:path w="18709" h="17350" extrusionOk="0">
                  <a:moveTo>
                    <a:pt x="9349" y="1"/>
                  </a:moveTo>
                  <a:cubicBezTo>
                    <a:pt x="7495" y="1"/>
                    <a:pt x="5633" y="593"/>
                    <a:pt x="4067" y="1797"/>
                  </a:cubicBezTo>
                  <a:cubicBezTo>
                    <a:pt x="3953" y="1881"/>
                    <a:pt x="3928" y="2043"/>
                    <a:pt x="4015" y="2157"/>
                  </a:cubicBezTo>
                  <a:cubicBezTo>
                    <a:pt x="4067" y="2223"/>
                    <a:pt x="4142" y="2257"/>
                    <a:pt x="4219" y="2257"/>
                  </a:cubicBezTo>
                  <a:cubicBezTo>
                    <a:pt x="4275" y="2257"/>
                    <a:pt x="4331" y="2239"/>
                    <a:pt x="4378" y="2201"/>
                  </a:cubicBezTo>
                  <a:cubicBezTo>
                    <a:pt x="5795" y="1102"/>
                    <a:pt x="7537" y="509"/>
                    <a:pt x="9331" y="509"/>
                  </a:cubicBezTo>
                  <a:cubicBezTo>
                    <a:pt x="9339" y="509"/>
                    <a:pt x="9348" y="509"/>
                    <a:pt x="9356" y="509"/>
                  </a:cubicBezTo>
                  <a:cubicBezTo>
                    <a:pt x="13859" y="509"/>
                    <a:pt x="17521" y="4172"/>
                    <a:pt x="17521" y="8675"/>
                  </a:cubicBezTo>
                  <a:cubicBezTo>
                    <a:pt x="17521" y="13178"/>
                    <a:pt x="13859" y="16843"/>
                    <a:pt x="9356" y="16843"/>
                  </a:cubicBezTo>
                  <a:cubicBezTo>
                    <a:pt x="4850" y="16843"/>
                    <a:pt x="1187" y="13178"/>
                    <a:pt x="1187" y="8675"/>
                  </a:cubicBezTo>
                  <a:cubicBezTo>
                    <a:pt x="1182" y="6538"/>
                    <a:pt x="2020" y="4489"/>
                    <a:pt x="3516" y="2965"/>
                  </a:cubicBezTo>
                  <a:cubicBezTo>
                    <a:pt x="3611" y="2865"/>
                    <a:pt x="3608" y="2705"/>
                    <a:pt x="3508" y="2607"/>
                  </a:cubicBezTo>
                  <a:cubicBezTo>
                    <a:pt x="3460" y="2559"/>
                    <a:pt x="3397" y="2535"/>
                    <a:pt x="3333" y="2535"/>
                  </a:cubicBezTo>
                  <a:cubicBezTo>
                    <a:pt x="3268" y="2535"/>
                    <a:pt x="3202" y="2561"/>
                    <a:pt x="3153" y="2610"/>
                  </a:cubicBezTo>
                  <a:cubicBezTo>
                    <a:pt x="705" y="5112"/>
                    <a:pt x="0" y="8840"/>
                    <a:pt x="1366" y="12061"/>
                  </a:cubicBezTo>
                  <a:cubicBezTo>
                    <a:pt x="2727" y="15269"/>
                    <a:pt x="5873" y="17350"/>
                    <a:pt x="9354" y="17350"/>
                  </a:cubicBezTo>
                  <a:cubicBezTo>
                    <a:pt x="9370" y="17350"/>
                    <a:pt x="9386" y="17350"/>
                    <a:pt x="9402" y="17350"/>
                  </a:cubicBezTo>
                  <a:cubicBezTo>
                    <a:pt x="12902" y="17331"/>
                    <a:pt x="16047" y="15211"/>
                    <a:pt x="17378" y="11974"/>
                  </a:cubicBezTo>
                  <a:cubicBezTo>
                    <a:pt x="18709" y="8737"/>
                    <a:pt x="17963" y="5017"/>
                    <a:pt x="15488" y="2542"/>
                  </a:cubicBezTo>
                  <a:cubicBezTo>
                    <a:pt x="13805" y="860"/>
                    <a:pt x="11583" y="1"/>
                    <a:pt x="93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47"/>
          <p:cNvGrpSpPr/>
          <p:nvPr/>
        </p:nvGrpSpPr>
        <p:grpSpPr>
          <a:xfrm>
            <a:off x="2444630" y="2113369"/>
            <a:ext cx="429766" cy="420618"/>
            <a:chOff x="1458950" y="4217475"/>
            <a:chExt cx="433800" cy="416825"/>
          </a:xfrm>
        </p:grpSpPr>
        <p:sp>
          <p:nvSpPr>
            <p:cNvPr id="1619" name="Google Shape;1619;p47"/>
            <p:cNvSpPr/>
            <p:nvPr/>
          </p:nvSpPr>
          <p:spPr>
            <a:xfrm>
              <a:off x="1465725" y="4224250"/>
              <a:ext cx="421050" cy="290575"/>
            </a:xfrm>
            <a:custGeom>
              <a:avLst/>
              <a:gdLst/>
              <a:ahLst/>
              <a:cxnLst/>
              <a:rect l="l" t="t" r="r" b="b"/>
              <a:pathLst>
                <a:path w="16842" h="11623" extrusionOk="0">
                  <a:moveTo>
                    <a:pt x="1" y="0"/>
                  </a:moveTo>
                  <a:lnTo>
                    <a:pt x="1" y="11622"/>
                  </a:lnTo>
                  <a:lnTo>
                    <a:pt x="16842" y="11622"/>
                  </a:lnTo>
                  <a:lnTo>
                    <a:pt x="168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7"/>
            <p:cNvSpPr/>
            <p:nvPr/>
          </p:nvSpPr>
          <p:spPr>
            <a:xfrm>
              <a:off x="1869800" y="4224250"/>
              <a:ext cx="16975" cy="290575"/>
            </a:xfrm>
            <a:custGeom>
              <a:avLst/>
              <a:gdLst/>
              <a:ahLst/>
              <a:cxnLst/>
              <a:rect l="l" t="t" r="r" b="b"/>
              <a:pathLst>
                <a:path w="679" h="11623" extrusionOk="0">
                  <a:moveTo>
                    <a:pt x="1" y="0"/>
                  </a:moveTo>
                  <a:lnTo>
                    <a:pt x="1" y="11622"/>
                  </a:lnTo>
                  <a:lnTo>
                    <a:pt x="679" y="11622"/>
                  </a:lnTo>
                  <a:lnTo>
                    <a:pt x="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7"/>
            <p:cNvSpPr/>
            <p:nvPr/>
          </p:nvSpPr>
          <p:spPr>
            <a:xfrm>
              <a:off x="1616525" y="4514800"/>
              <a:ext cx="119450" cy="85625"/>
            </a:xfrm>
            <a:custGeom>
              <a:avLst/>
              <a:gdLst/>
              <a:ahLst/>
              <a:cxnLst/>
              <a:rect l="l" t="t" r="r" b="b"/>
              <a:pathLst>
                <a:path w="4778" h="3425" extrusionOk="0">
                  <a:moveTo>
                    <a:pt x="1" y="0"/>
                  </a:moveTo>
                  <a:lnTo>
                    <a:pt x="1" y="3424"/>
                  </a:lnTo>
                  <a:lnTo>
                    <a:pt x="4778" y="3424"/>
                  </a:lnTo>
                  <a:lnTo>
                    <a:pt x="47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7"/>
            <p:cNvSpPr/>
            <p:nvPr/>
          </p:nvSpPr>
          <p:spPr>
            <a:xfrm>
              <a:off x="1616525" y="4514800"/>
              <a:ext cx="119450" cy="20350"/>
            </a:xfrm>
            <a:custGeom>
              <a:avLst/>
              <a:gdLst/>
              <a:ahLst/>
              <a:cxnLst/>
              <a:rect l="l" t="t" r="r" b="b"/>
              <a:pathLst>
                <a:path w="4778" h="814" extrusionOk="0">
                  <a:moveTo>
                    <a:pt x="1" y="0"/>
                  </a:moveTo>
                  <a:lnTo>
                    <a:pt x="1" y="814"/>
                  </a:lnTo>
                  <a:lnTo>
                    <a:pt x="4778" y="814"/>
                  </a:lnTo>
                  <a:lnTo>
                    <a:pt x="47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a:off x="1590225" y="4600400"/>
              <a:ext cx="171175" cy="27125"/>
            </a:xfrm>
            <a:custGeom>
              <a:avLst/>
              <a:gdLst/>
              <a:ahLst/>
              <a:cxnLst/>
              <a:rect l="l" t="t" r="r" b="b"/>
              <a:pathLst>
                <a:path w="6847" h="1085" extrusionOk="0">
                  <a:moveTo>
                    <a:pt x="1" y="0"/>
                  </a:moveTo>
                  <a:lnTo>
                    <a:pt x="1" y="1085"/>
                  </a:lnTo>
                  <a:lnTo>
                    <a:pt x="6846" y="1085"/>
                  </a:lnTo>
                  <a:lnTo>
                    <a:pt x="6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a:off x="1491150" y="4249650"/>
              <a:ext cx="369400" cy="239750"/>
            </a:xfrm>
            <a:custGeom>
              <a:avLst/>
              <a:gdLst/>
              <a:ahLst/>
              <a:cxnLst/>
              <a:rect l="l" t="t" r="r" b="b"/>
              <a:pathLst>
                <a:path w="14776" h="9590" extrusionOk="0">
                  <a:moveTo>
                    <a:pt x="0" y="1"/>
                  </a:moveTo>
                  <a:lnTo>
                    <a:pt x="0" y="9590"/>
                  </a:lnTo>
                  <a:lnTo>
                    <a:pt x="14775" y="9590"/>
                  </a:lnTo>
                  <a:lnTo>
                    <a:pt x="14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7"/>
            <p:cNvSpPr/>
            <p:nvPr/>
          </p:nvSpPr>
          <p:spPr>
            <a:xfrm>
              <a:off x="1690400" y="4350650"/>
              <a:ext cx="13725" cy="13700"/>
            </a:xfrm>
            <a:custGeom>
              <a:avLst/>
              <a:gdLst/>
              <a:ahLst/>
              <a:cxnLst/>
              <a:rect l="l" t="t" r="r" b="b"/>
              <a:pathLst>
                <a:path w="549" h="548" extrusionOk="0">
                  <a:moveTo>
                    <a:pt x="275" y="0"/>
                  </a:moveTo>
                  <a:cubicBezTo>
                    <a:pt x="123" y="0"/>
                    <a:pt x="1" y="122"/>
                    <a:pt x="1" y="274"/>
                  </a:cubicBezTo>
                  <a:cubicBezTo>
                    <a:pt x="1" y="423"/>
                    <a:pt x="123" y="548"/>
                    <a:pt x="275" y="548"/>
                  </a:cubicBezTo>
                  <a:cubicBezTo>
                    <a:pt x="426" y="548"/>
                    <a:pt x="548" y="423"/>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7"/>
            <p:cNvSpPr/>
            <p:nvPr/>
          </p:nvSpPr>
          <p:spPr>
            <a:xfrm>
              <a:off x="1690400" y="4378025"/>
              <a:ext cx="13725" cy="13725"/>
            </a:xfrm>
            <a:custGeom>
              <a:avLst/>
              <a:gdLst/>
              <a:ahLst/>
              <a:cxnLst/>
              <a:rect l="l" t="t" r="r" b="b"/>
              <a:pathLst>
                <a:path w="549" h="549" extrusionOk="0">
                  <a:moveTo>
                    <a:pt x="275" y="0"/>
                  </a:moveTo>
                  <a:cubicBezTo>
                    <a:pt x="123" y="0"/>
                    <a:pt x="1" y="122"/>
                    <a:pt x="1" y="274"/>
                  </a:cubicBezTo>
                  <a:cubicBezTo>
                    <a:pt x="1" y="423"/>
                    <a:pt x="123" y="548"/>
                    <a:pt x="275" y="548"/>
                  </a:cubicBezTo>
                  <a:cubicBezTo>
                    <a:pt x="426" y="548"/>
                    <a:pt x="548" y="423"/>
                    <a:pt x="548" y="274"/>
                  </a:cubicBezTo>
                  <a:cubicBezTo>
                    <a:pt x="548" y="122"/>
                    <a:pt x="42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a:off x="1458950" y="4217475"/>
              <a:ext cx="433800" cy="416825"/>
            </a:xfrm>
            <a:custGeom>
              <a:avLst/>
              <a:gdLst/>
              <a:ahLst/>
              <a:cxnLst/>
              <a:rect l="l" t="t" r="r" b="b"/>
              <a:pathLst>
                <a:path w="17352" h="16673" extrusionOk="0">
                  <a:moveTo>
                    <a:pt x="10810" y="12164"/>
                  </a:moveTo>
                  <a:lnTo>
                    <a:pt x="10810" y="15079"/>
                  </a:lnTo>
                  <a:lnTo>
                    <a:pt x="8085" y="15079"/>
                  </a:lnTo>
                  <a:cubicBezTo>
                    <a:pt x="8083" y="15079"/>
                    <a:pt x="8081" y="15079"/>
                    <a:pt x="8080" y="15079"/>
                  </a:cubicBezTo>
                  <a:cubicBezTo>
                    <a:pt x="7952" y="15079"/>
                    <a:pt x="7843" y="15173"/>
                    <a:pt x="7825" y="15301"/>
                  </a:cubicBezTo>
                  <a:cubicBezTo>
                    <a:pt x="7803" y="15453"/>
                    <a:pt x="7922" y="15586"/>
                    <a:pt x="8077" y="15588"/>
                  </a:cubicBezTo>
                  <a:lnTo>
                    <a:pt x="11861" y="15588"/>
                  </a:lnTo>
                  <a:lnTo>
                    <a:pt x="11861" y="16163"/>
                  </a:lnTo>
                  <a:lnTo>
                    <a:pt x="5523" y="16163"/>
                  </a:lnTo>
                  <a:lnTo>
                    <a:pt x="5523" y="15588"/>
                  </a:lnTo>
                  <a:lnTo>
                    <a:pt x="6889" y="15588"/>
                  </a:lnTo>
                  <a:cubicBezTo>
                    <a:pt x="7022" y="15588"/>
                    <a:pt x="7133" y="15494"/>
                    <a:pt x="7152" y="15363"/>
                  </a:cubicBezTo>
                  <a:cubicBezTo>
                    <a:pt x="7171" y="15214"/>
                    <a:pt x="7052" y="15079"/>
                    <a:pt x="6900" y="15079"/>
                  </a:cubicBezTo>
                  <a:lnTo>
                    <a:pt x="6540" y="15079"/>
                  </a:lnTo>
                  <a:lnTo>
                    <a:pt x="6540" y="12164"/>
                  </a:lnTo>
                  <a:close/>
                  <a:moveTo>
                    <a:pt x="253" y="0"/>
                  </a:moveTo>
                  <a:cubicBezTo>
                    <a:pt x="112" y="0"/>
                    <a:pt x="1" y="111"/>
                    <a:pt x="1" y="252"/>
                  </a:cubicBezTo>
                  <a:lnTo>
                    <a:pt x="1" y="11877"/>
                  </a:lnTo>
                  <a:cubicBezTo>
                    <a:pt x="1" y="12018"/>
                    <a:pt x="112" y="12132"/>
                    <a:pt x="253" y="12132"/>
                  </a:cubicBezTo>
                  <a:lnTo>
                    <a:pt x="6033" y="12132"/>
                  </a:lnTo>
                  <a:lnTo>
                    <a:pt x="6033" y="15079"/>
                  </a:lnTo>
                  <a:lnTo>
                    <a:pt x="5268" y="15079"/>
                  </a:lnTo>
                  <a:cubicBezTo>
                    <a:pt x="5127" y="15079"/>
                    <a:pt x="5016" y="15193"/>
                    <a:pt x="5016" y="15334"/>
                  </a:cubicBezTo>
                  <a:lnTo>
                    <a:pt x="5016" y="16418"/>
                  </a:lnTo>
                  <a:cubicBezTo>
                    <a:pt x="5016" y="16559"/>
                    <a:pt x="5127" y="16673"/>
                    <a:pt x="5268" y="16673"/>
                  </a:cubicBezTo>
                  <a:lnTo>
                    <a:pt x="12081" y="16673"/>
                  </a:lnTo>
                  <a:cubicBezTo>
                    <a:pt x="12222" y="16673"/>
                    <a:pt x="12336" y="16559"/>
                    <a:pt x="12336" y="16418"/>
                  </a:cubicBezTo>
                  <a:lnTo>
                    <a:pt x="12336" y="15334"/>
                  </a:lnTo>
                  <a:cubicBezTo>
                    <a:pt x="12336" y="15193"/>
                    <a:pt x="12222" y="15079"/>
                    <a:pt x="12081" y="15079"/>
                  </a:cubicBezTo>
                  <a:lnTo>
                    <a:pt x="11319" y="15079"/>
                  </a:lnTo>
                  <a:lnTo>
                    <a:pt x="11319" y="12164"/>
                  </a:lnTo>
                  <a:lnTo>
                    <a:pt x="14597" y="12164"/>
                  </a:lnTo>
                  <a:cubicBezTo>
                    <a:pt x="14711" y="12164"/>
                    <a:pt x="14814" y="12091"/>
                    <a:pt x="14849" y="11983"/>
                  </a:cubicBezTo>
                  <a:cubicBezTo>
                    <a:pt x="14903" y="11796"/>
                    <a:pt x="14773" y="11622"/>
                    <a:pt x="14608" y="11622"/>
                  </a:cubicBezTo>
                  <a:lnTo>
                    <a:pt x="508" y="11622"/>
                  </a:lnTo>
                  <a:lnTo>
                    <a:pt x="508" y="507"/>
                  </a:lnTo>
                  <a:lnTo>
                    <a:pt x="16842" y="507"/>
                  </a:lnTo>
                  <a:lnTo>
                    <a:pt x="16842" y="11657"/>
                  </a:lnTo>
                  <a:lnTo>
                    <a:pt x="15885" y="11657"/>
                  </a:lnTo>
                  <a:cubicBezTo>
                    <a:pt x="15883" y="11657"/>
                    <a:pt x="15881" y="11657"/>
                    <a:pt x="15879" y="11657"/>
                  </a:cubicBezTo>
                  <a:cubicBezTo>
                    <a:pt x="15749" y="11657"/>
                    <a:pt x="15643" y="11757"/>
                    <a:pt x="15635" y="11888"/>
                  </a:cubicBezTo>
                  <a:cubicBezTo>
                    <a:pt x="15632" y="12021"/>
                    <a:pt x="15738" y="12132"/>
                    <a:pt x="15874" y="12132"/>
                  </a:cubicBezTo>
                  <a:lnTo>
                    <a:pt x="17096" y="12132"/>
                  </a:lnTo>
                  <a:cubicBezTo>
                    <a:pt x="17237" y="12132"/>
                    <a:pt x="17351" y="12018"/>
                    <a:pt x="17351" y="11877"/>
                  </a:cubicBezTo>
                  <a:lnTo>
                    <a:pt x="17351" y="252"/>
                  </a:lnTo>
                  <a:cubicBezTo>
                    <a:pt x="17351" y="111"/>
                    <a:pt x="17237" y="0"/>
                    <a:pt x="17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a:off x="1485175" y="4242875"/>
              <a:ext cx="382075" cy="252500"/>
            </a:xfrm>
            <a:custGeom>
              <a:avLst/>
              <a:gdLst/>
              <a:ahLst/>
              <a:cxnLst/>
              <a:rect l="l" t="t" r="r" b="b"/>
              <a:pathLst>
                <a:path w="15283" h="10100" extrusionOk="0">
                  <a:moveTo>
                    <a:pt x="2519" y="1"/>
                  </a:moveTo>
                  <a:cubicBezTo>
                    <a:pt x="2389" y="1"/>
                    <a:pt x="2281" y="95"/>
                    <a:pt x="2262" y="223"/>
                  </a:cubicBezTo>
                  <a:cubicBezTo>
                    <a:pt x="2243" y="372"/>
                    <a:pt x="2362" y="508"/>
                    <a:pt x="2514" y="508"/>
                  </a:cubicBezTo>
                  <a:lnTo>
                    <a:pt x="14776" y="508"/>
                  </a:lnTo>
                  <a:lnTo>
                    <a:pt x="14776" y="9590"/>
                  </a:lnTo>
                  <a:lnTo>
                    <a:pt x="511" y="9590"/>
                  </a:lnTo>
                  <a:lnTo>
                    <a:pt x="511" y="508"/>
                  </a:lnTo>
                  <a:lnTo>
                    <a:pt x="1329" y="508"/>
                  </a:lnTo>
                  <a:cubicBezTo>
                    <a:pt x="1331" y="508"/>
                    <a:pt x="1333" y="508"/>
                    <a:pt x="1335" y="508"/>
                  </a:cubicBezTo>
                  <a:cubicBezTo>
                    <a:pt x="1462" y="508"/>
                    <a:pt x="1571" y="414"/>
                    <a:pt x="1589" y="285"/>
                  </a:cubicBezTo>
                  <a:cubicBezTo>
                    <a:pt x="1608" y="134"/>
                    <a:pt x="1492" y="1"/>
                    <a:pt x="1337" y="1"/>
                  </a:cubicBezTo>
                  <a:lnTo>
                    <a:pt x="253" y="1"/>
                  </a:lnTo>
                  <a:cubicBezTo>
                    <a:pt x="112" y="1"/>
                    <a:pt x="1" y="112"/>
                    <a:pt x="1" y="253"/>
                  </a:cubicBezTo>
                  <a:lnTo>
                    <a:pt x="1" y="9844"/>
                  </a:lnTo>
                  <a:cubicBezTo>
                    <a:pt x="1" y="9985"/>
                    <a:pt x="112" y="10099"/>
                    <a:pt x="253" y="10099"/>
                  </a:cubicBezTo>
                  <a:lnTo>
                    <a:pt x="15028" y="10099"/>
                  </a:lnTo>
                  <a:cubicBezTo>
                    <a:pt x="15169" y="10099"/>
                    <a:pt x="15283" y="9985"/>
                    <a:pt x="15283" y="9844"/>
                  </a:cubicBezTo>
                  <a:lnTo>
                    <a:pt x="15283" y="253"/>
                  </a:lnTo>
                  <a:cubicBezTo>
                    <a:pt x="15283" y="112"/>
                    <a:pt x="15169" y="1"/>
                    <a:pt x="15028" y="1"/>
                  </a:cubicBezTo>
                  <a:lnTo>
                    <a:pt x="2525" y="1"/>
                  </a:lnTo>
                  <a:cubicBezTo>
                    <a:pt x="2523" y="1"/>
                    <a:pt x="2521" y="1"/>
                    <a:pt x="2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a:off x="1582300" y="4329300"/>
              <a:ext cx="27475" cy="79525"/>
            </a:xfrm>
            <a:custGeom>
              <a:avLst/>
              <a:gdLst/>
              <a:ahLst/>
              <a:cxnLst/>
              <a:rect l="l" t="t" r="r" b="b"/>
              <a:pathLst>
                <a:path w="1099" h="3181" extrusionOk="0">
                  <a:moveTo>
                    <a:pt x="277" y="0"/>
                  </a:moveTo>
                  <a:cubicBezTo>
                    <a:pt x="147" y="0"/>
                    <a:pt x="38" y="94"/>
                    <a:pt x="20" y="223"/>
                  </a:cubicBezTo>
                  <a:cubicBezTo>
                    <a:pt x="1" y="374"/>
                    <a:pt x="120" y="507"/>
                    <a:pt x="272" y="507"/>
                  </a:cubicBezTo>
                  <a:lnTo>
                    <a:pt x="589" y="507"/>
                  </a:lnTo>
                  <a:lnTo>
                    <a:pt x="589" y="2928"/>
                  </a:lnTo>
                  <a:cubicBezTo>
                    <a:pt x="589" y="3066"/>
                    <a:pt x="703" y="3180"/>
                    <a:pt x="844" y="3180"/>
                  </a:cubicBezTo>
                  <a:cubicBezTo>
                    <a:pt x="985" y="3180"/>
                    <a:pt x="1099" y="3066"/>
                    <a:pt x="1099" y="2928"/>
                  </a:cubicBezTo>
                  <a:lnTo>
                    <a:pt x="1099" y="252"/>
                  </a:lnTo>
                  <a:cubicBezTo>
                    <a:pt x="1099" y="111"/>
                    <a:pt x="985" y="0"/>
                    <a:pt x="844"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7"/>
            <p:cNvSpPr/>
            <p:nvPr/>
          </p:nvSpPr>
          <p:spPr>
            <a:xfrm>
              <a:off x="1716100" y="4329975"/>
              <a:ext cx="53425" cy="78900"/>
            </a:xfrm>
            <a:custGeom>
              <a:avLst/>
              <a:gdLst/>
              <a:ahLst/>
              <a:cxnLst/>
              <a:rect l="l" t="t" r="r" b="b"/>
              <a:pathLst>
                <a:path w="2137" h="3156" extrusionOk="0">
                  <a:moveTo>
                    <a:pt x="1110" y="508"/>
                  </a:moveTo>
                  <a:cubicBezTo>
                    <a:pt x="1237" y="508"/>
                    <a:pt x="1367" y="556"/>
                    <a:pt x="1472" y="662"/>
                  </a:cubicBezTo>
                  <a:cubicBezTo>
                    <a:pt x="1800" y="990"/>
                    <a:pt x="1567" y="1548"/>
                    <a:pt x="1106" y="1548"/>
                  </a:cubicBezTo>
                  <a:cubicBezTo>
                    <a:pt x="819" y="1548"/>
                    <a:pt x="586" y="1315"/>
                    <a:pt x="586" y="1028"/>
                  </a:cubicBezTo>
                  <a:cubicBezTo>
                    <a:pt x="586" y="716"/>
                    <a:pt x="843" y="508"/>
                    <a:pt x="1110" y="508"/>
                  </a:cubicBezTo>
                  <a:close/>
                  <a:moveTo>
                    <a:pt x="1109" y="0"/>
                  </a:moveTo>
                  <a:cubicBezTo>
                    <a:pt x="841" y="0"/>
                    <a:pt x="578" y="105"/>
                    <a:pt x="383" y="301"/>
                  </a:cubicBezTo>
                  <a:cubicBezTo>
                    <a:pt x="87" y="597"/>
                    <a:pt x="0" y="1039"/>
                    <a:pt x="158" y="1421"/>
                  </a:cubicBezTo>
                  <a:cubicBezTo>
                    <a:pt x="317" y="1806"/>
                    <a:pt x="692" y="2055"/>
                    <a:pt x="1109" y="2055"/>
                  </a:cubicBezTo>
                  <a:cubicBezTo>
                    <a:pt x="1177" y="2055"/>
                    <a:pt x="1247" y="2050"/>
                    <a:pt x="1315" y="2034"/>
                  </a:cubicBezTo>
                  <a:lnTo>
                    <a:pt x="1315" y="2034"/>
                  </a:lnTo>
                  <a:cubicBezTo>
                    <a:pt x="1174" y="2286"/>
                    <a:pt x="990" y="2511"/>
                    <a:pt x="770" y="2698"/>
                  </a:cubicBezTo>
                  <a:lnTo>
                    <a:pt x="768" y="2698"/>
                  </a:lnTo>
                  <a:cubicBezTo>
                    <a:pt x="654" y="2782"/>
                    <a:pt x="632" y="2942"/>
                    <a:pt x="716" y="3053"/>
                  </a:cubicBezTo>
                  <a:cubicBezTo>
                    <a:pt x="766" y="3120"/>
                    <a:pt x="842" y="3155"/>
                    <a:pt x="919" y="3155"/>
                  </a:cubicBezTo>
                  <a:cubicBezTo>
                    <a:pt x="972" y="3155"/>
                    <a:pt x="1026" y="3139"/>
                    <a:pt x="1071" y="3104"/>
                  </a:cubicBezTo>
                  <a:cubicBezTo>
                    <a:pt x="1109" y="3077"/>
                    <a:pt x="1971" y="2421"/>
                    <a:pt x="2123" y="1191"/>
                  </a:cubicBezTo>
                  <a:cubicBezTo>
                    <a:pt x="2131" y="1136"/>
                    <a:pt x="2134" y="1082"/>
                    <a:pt x="2137" y="1028"/>
                  </a:cubicBezTo>
                  <a:cubicBezTo>
                    <a:pt x="2137" y="613"/>
                    <a:pt x="1884" y="239"/>
                    <a:pt x="1502" y="79"/>
                  </a:cubicBezTo>
                  <a:cubicBezTo>
                    <a:pt x="1375" y="26"/>
                    <a:pt x="1241"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7"/>
            <p:cNvSpPr/>
            <p:nvPr/>
          </p:nvSpPr>
          <p:spPr>
            <a:xfrm>
              <a:off x="1624800" y="4330000"/>
              <a:ext cx="53300" cy="78900"/>
            </a:xfrm>
            <a:custGeom>
              <a:avLst/>
              <a:gdLst/>
              <a:ahLst/>
              <a:cxnLst/>
              <a:rect l="l" t="t" r="r" b="b"/>
              <a:pathLst>
                <a:path w="2132" h="3156" extrusionOk="0">
                  <a:moveTo>
                    <a:pt x="1031" y="1607"/>
                  </a:moveTo>
                  <a:cubicBezTo>
                    <a:pt x="1315" y="1607"/>
                    <a:pt x="1549" y="1840"/>
                    <a:pt x="1549" y="2128"/>
                  </a:cubicBezTo>
                  <a:cubicBezTo>
                    <a:pt x="1549" y="2439"/>
                    <a:pt x="1293" y="2647"/>
                    <a:pt x="1026" y="2647"/>
                  </a:cubicBezTo>
                  <a:cubicBezTo>
                    <a:pt x="898" y="2647"/>
                    <a:pt x="768" y="2600"/>
                    <a:pt x="662" y="2494"/>
                  </a:cubicBezTo>
                  <a:cubicBezTo>
                    <a:pt x="334" y="2168"/>
                    <a:pt x="567" y="1607"/>
                    <a:pt x="1031" y="1607"/>
                  </a:cubicBezTo>
                  <a:close/>
                  <a:moveTo>
                    <a:pt x="1214" y="1"/>
                  </a:moveTo>
                  <a:cubicBezTo>
                    <a:pt x="1161" y="1"/>
                    <a:pt x="1108" y="17"/>
                    <a:pt x="1063" y="51"/>
                  </a:cubicBezTo>
                  <a:cubicBezTo>
                    <a:pt x="1025" y="78"/>
                    <a:pt x="163" y="734"/>
                    <a:pt x="14" y="1965"/>
                  </a:cubicBezTo>
                  <a:cubicBezTo>
                    <a:pt x="3" y="2019"/>
                    <a:pt x="1" y="2073"/>
                    <a:pt x="1" y="2128"/>
                  </a:cubicBezTo>
                  <a:cubicBezTo>
                    <a:pt x="1" y="2561"/>
                    <a:pt x="274" y="2952"/>
                    <a:pt x="684" y="3095"/>
                  </a:cubicBezTo>
                  <a:cubicBezTo>
                    <a:pt x="797" y="3136"/>
                    <a:pt x="914" y="3155"/>
                    <a:pt x="1029" y="3155"/>
                  </a:cubicBezTo>
                  <a:cubicBezTo>
                    <a:pt x="1332" y="3155"/>
                    <a:pt x="1627" y="3021"/>
                    <a:pt x="1825" y="2778"/>
                  </a:cubicBezTo>
                  <a:cubicBezTo>
                    <a:pt x="2099" y="2439"/>
                    <a:pt x="2131" y="1965"/>
                    <a:pt x="1906" y="1593"/>
                  </a:cubicBezTo>
                  <a:cubicBezTo>
                    <a:pt x="1718" y="1283"/>
                    <a:pt x="1383" y="1100"/>
                    <a:pt x="1030" y="1100"/>
                  </a:cubicBezTo>
                  <a:cubicBezTo>
                    <a:pt x="960" y="1100"/>
                    <a:pt x="889" y="1107"/>
                    <a:pt x="819" y="1122"/>
                  </a:cubicBezTo>
                  <a:cubicBezTo>
                    <a:pt x="960" y="870"/>
                    <a:pt x="1145" y="645"/>
                    <a:pt x="1367" y="458"/>
                  </a:cubicBezTo>
                  <a:lnTo>
                    <a:pt x="1370" y="458"/>
                  </a:lnTo>
                  <a:cubicBezTo>
                    <a:pt x="1481" y="373"/>
                    <a:pt x="1502" y="214"/>
                    <a:pt x="1418" y="102"/>
                  </a:cubicBezTo>
                  <a:cubicBezTo>
                    <a:pt x="1368" y="36"/>
                    <a:pt x="1291" y="1"/>
                    <a:pt x="1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7"/>
            <p:cNvSpPr/>
            <p:nvPr/>
          </p:nvSpPr>
          <p:spPr>
            <a:xfrm>
              <a:off x="1774850" y="4270800"/>
              <a:ext cx="64550" cy="64050"/>
            </a:xfrm>
            <a:custGeom>
              <a:avLst/>
              <a:gdLst/>
              <a:ahLst/>
              <a:cxnLst/>
              <a:rect l="l" t="t" r="r" b="b"/>
              <a:pathLst>
                <a:path w="2582" h="2562" extrusionOk="0">
                  <a:moveTo>
                    <a:pt x="275" y="1"/>
                  </a:moveTo>
                  <a:cubicBezTo>
                    <a:pt x="147" y="1"/>
                    <a:pt x="38" y="95"/>
                    <a:pt x="20" y="223"/>
                  </a:cubicBezTo>
                  <a:cubicBezTo>
                    <a:pt x="1" y="375"/>
                    <a:pt x="117" y="508"/>
                    <a:pt x="272" y="510"/>
                  </a:cubicBezTo>
                  <a:lnTo>
                    <a:pt x="2072" y="510"/>
                  </a:lnTo>
                  <a:lnTo>
                    <a:pt x="2072" y="2308"/>
                  </a:lnTo>
                  <a:cubicBezTo>
                    <a:pt x="2072" y="2451"/>
                    <a:pt x="2186" y="2562"/>
                    <a:pt x="2324" y="2562"/>
                  </a:cubicBezTo>
                  <a:cubicBezTo>
                    <a:pt x="2335" y="2562"/>
                    <a:pt x="2346" y="2561"/>
                    <a:pt x="2357" y="2560"/>
                  </a:cubicBezTo>
                  <a:cubicBezTo>
                    <a:pt x="2487" y="2541"/>
                    <a:pt x="2582" y="2430"/>
                    <a:pt x="2579" y="2300"/>
                  </a:cubicBezTo>
                  <a:lnTo>
                    <a:pt x="2579" y="255"/>
                  </a:lnTo>
                  <a:cubicBezTo>
                    <a:pt x="2579" y="115"/>
                    <a:pt x="2465" y="1"/>
                    <a:pt x="2324" y="1"/>
                  </a:cubicBezTo>
                  <a:lnTo>
                    <a:pt x="280" y="1"/>
                  </a:lnTo>
                  <a:cubicBezTo>
                    <a:pt x="278" y="1"/>
                    <a:pt x="27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7"/>
            <p:cNvSpPr/>
            <p:nvPr/>
          </p:nvSpPr>
          <p:spPr>
            <a:xfrm>
              <a:off x="1512225" y="4270800"/>
              <a:ext cx="64550" cy="64050"/>
            </a:xfrm>
            <a:custGeom>
              <a:avLst/>
              <a:gdLst/>
              <a:ahLst/>
              <a:cxnLst/>
              <a:rect l="l" t="t" r="r" b="b"/>
              <a:pathLst>
                <a:path w="2582" h="2562" extrusionOk="0">
                  <a:moveTo>
                    <a:pt x="258" y="1"/>
                  </a:moveTo>
                  <a:cubicBezTo>
                    <a:pt x="117" y="1"/>
                    <a:pt x="3" y="115"/>
                    <a:pt x="3" y="255"/>
                  </a:cubicBezTo>
                  <a:lnTo>
                    <a:pt x="3" y="2300"/>
                  </a:lnTo>
                  <a:cubicBezTo>
                    <a:pt x="1" y="2430"/>
                    <a:pt x="95" y="2541"/>
                    <a:pt x="226" y="2560"/>
                  </a:cubicBezTo>
                  <a:cubicBezTo>
                    <a:pt x="236" y="2561"/>
                    <a:pt x="247" y="2562"/>
                    <a:pt x="258" y="2562"/>
                  </a:cubicBezTo>
                  <a:cubicBezTo>
                    <a:pt x="396" y="2562"/>
                    <a:pt x="510" y="2451"/>
                    <a:pt x="513" y="2308"/>
                  </a:cubicBezTo>
                  <a:lnTo>
                    <a:pt x="513" y="510"/>
                  </a:lnTo>
                  <a:lnTo>
                    <a:pt x="2302" y="510"/>
                  </a:lnTo>
                  <a:cubicBezTo>
                    <a:pt x="2432" y="510"/>
                    <a:pt x="2543" y="415"/>
                    <a:pt x="2562" y="288"/>
                  </a:cubicBezTo>
                  <a:cubicBezTo>
                    <a:pt x="2581" y="136"/>
                    <a:pt x="2465" y="1"/>
                    <a:pt x="2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7"/>
            <p:cNvSpPr/>
            <p:nvPr/>
          </p:nvSpPr>
          <p:spPr>
            <a:xfrm>
              <a:off x="1512300" y="4404125"/>
              <a:ext cx="64475" cy="64125"/>
            </a:xfrm>
            <a:custGeom>
              <a:avLst/>
              <a:gdLst/>
              <a:ahLst/>
              <a:cxnLst/>
              <a:rect l="l" t="t" r="r" b="b"/>
              <a:pathLst>
                <a:path w="2579" h="2565" extrusionOk="0">
                  <a:moveTo>
                    <a:pt x="255" y="0"/>
                  </a:moveTo>
                  <a:cubicBezTo>
                    <a:pt x="114" y="0"/>
                    <a:pt x="0" y="114"/>
                    <a:pt x="0" y="255"/>
                  </a:cubicBezTo>
                  <a:lnTo>
                    <a:pt x="0" y="2310"/>
                  </a:lnTo>
                  <a:cubicBezTo>
                    <a:pt x="0" y="2451"/>
                    <a:pt x="114" y="2565"/>
                    <a:pt x="255" y="2565"/>
                  </a:cubicBezTo>
                  <a:lnTo>
                    <a:pt x="2299" y="2565"/>
                  </a:lnTo>
                  <a:cubicBezTo>
                    <a:pt x="2429" y="2565"/>
                    <a:pt x="2540" y="2470"/>
                    <a:pt x="2559" y="2340"/>
                  </a:cubicBezTo>
                  <a:cubicBezTo>
                    <a:pt x="2578" y="2191"/>
                    <a:pt x="2462" y="2055"/>
                    <a:pt x="2307" y="2055"/>
                  </a:cubicBezTo>
                  <a:lnTo>
                    <a:pt x="510" y="2055"/>
                  </a:lnTo>
                  <a:lnTo>
                    <a:pt x="510" y="255"/>
                  </a:lnTo>
                  <a:cubicBezTo>
                    <a:pt x="510" y="114"/>
                    <a:pt x="396"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7"/>
            <p:cNvSpPr/>
            <p:nvPr/>
          </p:nvSpPr>
          <p:spPr>
            <a:xfrm>
              <a:off x="1774850" y="4404125"/>
              <a:ext cx="64550" cy="64125"/>
            </a:xfrm>
            <a:custGeom>
              <a:avLst/>
              <a:gdLst/>
              <a:ahLst/>
              <a:cxnLst/>
              <a:rect l="l" t="t" r="r" b="b"/>
              <a:pathLst>
                <a:path w="2582" h="2565" extrusionOk="0">
                  <a:moveTo>
                    <a:pt x="2325" y="1"/>
                  </a:moveTo>
                  <a:cubicBezTo>
                    <a:pt x="2187" y="1"/>
                    <a:pt x="2072" y="114"/>
                    <a:pt x="2072" y="255"/>
                  </a:cubicBezTo>
                  <a:lnTo>
                    <a:pt x="2072" y="2055"/>
                  </a:lnTo>
                  <a:lnTo>
                    <a:pt x="280" y="2055"/>
                  </a:lnTo>
                  <a:cubicBezTo>
                    <a:pt x="278" y="2055"/>
                    <a:pt x="276" y="2055"/>
                    <a:pt x="275" y="2055"/>
                  </a:cubicBezTo>
                  <a:cubicBezTo>
                    <a:pt x="147" y="2055"/>
                    <a:pt x="38" y="2149"/>
                    <a:pt x="20" y="2277"/>
                  </a:cubicBezTo>
                  <a:cubicBezTo>
                    <a:pt x="1" y="2429"/>
                    <a:pt x="117" y="2562"/>
                    <a:pt x="272" y="2565"/>
                  </a:cubicBezTo>
                  <a:lnTo>
                    <a:pt x="2324" y="2565"/>
                  </a:lnTo>
                  <a:cubicBezTo>
                    <a:pt x="2465" y="2565"/>
                    <a:pt x="2579" y="2451"/>
                    <a:pt x="2579" y="2310"/>
                  </a:cubicBezTo>
                  <a:lnTo>
                    <a:pt x="2579" y="266"/>
                  </a:lnTo>
                  <a:cubicBezTo>
                    <a:pt x="2582" y="136"/>
                    <a:pt x="2487" y="22"/>
                    <a:pt x="2357" y="3"/>
                  </a:cubicBezTo>
                  <a:cubicBezTo>
                    <a:pt x="2346" y="2"/>
                    <a:pt x="2335" y="1"/>
                    <a:pt x="2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47"/>
          <p:cNvGrpSpPr/>
          <p:nvPr/>
        </p:nvGrpSpPr>
        <p:grpSpPr>
          <a:xfrm>
            <a:off x="3227913" y="2108785"/>
            <a:ext cx="393204" cy="429784"/>
            <a:chOff x="2069750" y="4224250"/>
            <a:chExt cx="393125" cy="433775"/>
          </a:xfrm>
        </p:grpSpPr>
        <p:sp>
          <p:nvSpPr>
            <p:cNvPr id="1637" name="Google Shape;1637;p47"/>
            <p:cNvSpPr/>
            <p:nvPr/>
          </p:nvSpPr>
          <p:spPr>
            <a:xfrm>
              <a:off x="2146000" y="4563125"/>
              <a:ext cx="239800" cy="88125"/>
            </a:xfrm>
            <a:custGeom>
              <a:avLst/>
              <a:gdLst/>
              <a:ahLst/>
              <a:cxnLst/>
              <a:rect l="l" t="t" r="r" b="b"/>
              <a:pathLst>
                <a:path w="9592" h="3525" extrusionOk="0">
                  <a:moveTo>
                    <a:pt x="0" y="0"/>
                  </a:moveTo>
                  <a:lnTo>
                    <a:pt x="0" y="3525"/>
                  </a:lnTo>
                  <a:lnTo>
                    <a:pt x="9592" y="3525"/>
                  </a:lnTo>
                  <a:lnTo>
                    <a:pt x="9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7"/>
            <p:cNvSpPr/>
            <p:nvPr/>
          </p:nvSpPr>
          <p:spPr>
            <a:xfrm>
              <a:off x="2146000" y="4563925"/>
              <a:ext cx="239800" cy="18675"/>
            </a:xfrm>
            <a:custGeom>
              <a:avLst/>
              <a:gdLst/>
              <a:ahLst/>
              <a:cxnLst/>
              <a:rect l="l" t="t" r="r" b="b"/>
              <a:pathLst>
                <a:path w="9592" h="747" extrusionOk="0">
                  <a:moveTo>
                    <a:pt x="0" y="1"/>
                  </a:moveTo>
                  <a:lnTo>
                    <a:pt x="0" y="746"/>
                  </a:lnTo>
                  <a:lnTo>
                    <a:pt x="9592" y="746"/>
                  </a:lnTo>
                  <a:lnTo>
                    <a:pt x="9592" y="1"/>
                  </a:ln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7"/>
            <p:cNvSpPr/>
            <p:nvPr/>
          </p:nvSpPr>
          <p:spPr>
            <a:xfrm>
              <a:off x="2173100" y="4563125"/>
              <a:ext cx="184725" cy="61025"/>
            </a:xfrm>
            <a:custGeom>
              <a:avLst/>
              <a:gdLst/>
              <a:ahLst/>
              <a:cxnLst/>
              <a:rect l="l" t="t" r="r" b="b"/>
              <a:pathLst>
                <a:path w="7389" h="2441" extrusionOk="0">
                  <a:moveTo>
                    <a:pt x="1" y="0"/>
                  </a:moveTo>
                  <a:lnTo>
                    <a:pt x="1" y="2440"/>
                  </a:lnTo>
                  <a:lnTo>
                    <a:pt x="7388" y="2440"/>
                  </a:lnTo>
                  <a:lnTo>
                    <a:pt x="73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a:off x="2173100" y="4563925"/>
              <a:ext cx="184725" cy="18675"/>
            </a:xfrm>
            <a:custGeom>
              <a:avLst/>
              <a:gdLst/>
              <a:ahLst/>
              <a:cxnLst/>
              <a:rect l="l" t="t" r="r" b="b"/>
              <a:pathLst>
                <a:path w="7389" h="747" extrusionOk="0">
                  <a:moveTo>
                    <a:pt x="1" y="1"/>
                  </a:moveTo>
                  <a:lnTo>
                    <a:pt x="1" y="746"/>
                  </a:lnTo>
                  <a:lnTo>
                    <a:pt x="7388" y="746"/>
                  </a:lnTo>
                  <a:lnTo>
                    <a:pt x="73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a:off x="2075700" y="4292025"/>
              <a:ext cx="380400" cy="271125"/>
            </a:xfrm>
            <a:custGeom>
              <a:avLst/>
              <a:gdLst/>
              <a:ahLst/>
              <a:cxnLst/>
              <a:rect l="l" t="t" r="r" b="b"/>
              <a:pathLst>
                <a:path w="15216" h="10845" extrusionOk="0">
                  <a:moveTo>
                    <a:pt x="13851" y="0"/>
                  </a:moveTo>
                  <a:cubicBezTo>
                    <a:pt x="13850" y="0"/>
                    <a:pt x="13848" y="0"/>
                    <a:pt x="13846" y="0"/>
                  </a:cubicBezTo>
                  <a:lnTo>
                    <a:pt x="1370" y="0"/>
                  </a:lnTo>
                  <a:cubicBezTo>
                    <a:pt x="614" y="0"/>
                    <a:pt x="1" y="613"/>
                    <a:pt x="1" y="1369"/>
                  </a:cubicBezTo>
                  <a:lnTo>
                    <a:pt x="1" y="9472"/>
                  </a:lnTo>
                  <a:cubicBezTo>
                    <a:pt x="1" y="10229"/>
                    <a:pt x="614" y="10844"/>
                    <a:pt x="1370" y="10844"/>
                  </a:cubicBezTo>
                  <a:lnTo>
                    <a:pt x="13846" y="10844"/>
                  </a:lnTo>
                  <a:cubicBezTo>
                    <a:pt x="14603" y="10844"/>
                    <a:pt x="15215" y="10229"/>
                    <a:pt x="15215" y="9472"/>
                  </a:cubicBezTo>
                  <a:lnTo>
                    <a:pt x="15215" y="1367"/>
                  </a:lnTo>
                  <a:cubicBezTo>
                    <a:pt x="15215" y="612"/>
                    <a:pt x="14605" y="0"/>
                    <a:pt x="13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a:off x="2393100" y="4292025"/>
              <a:ext cx="63000" cy="271125"/>
            </a:xfrm>
            <a:custGeom>
              <a:avLst/>
              <a:gdLst/>
              <a:ahLst/>
              <a:cxnLst/>
              <a:rect l="l" t="t" r="r" b="b"/>
              <a:pathLst>
                <a:path w="2520" h="10845" extrusionOk="0">
                  <a:moveTo>
                    <a:pt x="1" y="0"/>
                  </a:moveTo>
                  <a:cubicBezTo>
                    <a:pt x="757" y="0"/>
                    <a:pt x="1367" y="613"/>
                    <a:pt x="1367" y="1367"/>
                  </a:cubicBezTo>
                  <a:lnTo>
                    <a:pt x="1367" y="9475"/>
                  </a:lnTo>
                  <a:cubicBezTo>
                    <a:pt x="1367" y="10229"/>
                    <a:pt x="757" y="10842"/>
                    <a:pt x="1" y="10844"/>
                  </a:cubicBezTo>
                  <a:lnTo>
                    <a:pt x="1150" y="10844"/>
                  </a:lnTo>
                  <a:cubicBezTo>
                    <a:pt x="1907" y="10844"/>
                    <a:pt x="2519" y="10229"/>
                    <a:pt x="2519" y="9472"/>
                  </a:cubicBezTo>
                  <a:lnTo>
                    <a:pt x="2519" y="1367"/>
                  </a:lnTo>
                  <a:cubicBezTo>
                    <a:pt x="2519" y="613"/>
                    <a:pt x="190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7"/>
            <p:cNvSpPr/>
            <p:nvPr/>
          </p:nvSpPr>
          <p:spPr>
            <a:xfrm>
              <a:off x="2204475" y="4230150"/>
              <a:ext cx="123650" cy="61900"/>
            </a:xfrm>
            <a:custGeom>
              <a:avLst/>
              <a:gdLst/>
              <a:ahLst/>
              <a:cxnLst/>
              <a:rect l="l" t="t" r="r" b="b"/>
              <a:pathLst>
                <a:path w="4946" h="2476" extrusionOk="0">
                  <a:moveTo>
                    <a:pt x="1370" y="0"/>
                  </a:moveTo>
                  <a:cubicBezTo>
                    <a:pt x="614" y="0"/>
                    <a:pt x="1" y="613"/>
                    <a:pt x="1" y="1369"/>
                  </a:cubicBezTo>
                  <a:lnTo>
                    <a:pt x="1" y="2475"/>
                  </a:lnTo>
                  <a:lnTo>
                    <a:pt x="4946" y="2475"/>
                  </a:lnTo>
                  <a:lnTo>
                    <a:pt x="4946" y="1369"/>
                  </a:lnTo>
                  <a:cubicBezTo>
                    <a:pt x="4946" y="613"/>
                    <a:pt x="4333" y="0"/>
                    <a:pt x="3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7"/>
            <p:cNvSpPr/>
            <p:nvPr/>
          </p:nvSpPr>
          <p:spPr>
            <a:xfrm>
              <a:off x="2231600" y="4258125"/>
              <a:ext cx="69500" cy="33925"/>
            </a:xfrm>
            <a:custGeom>
              <a:avLst/>
              <a:gdLst/>
              <a:ahLst/>
              <a:cxnLst/>
              <a:rect l="l" t="t" r="r" b="b"/>
              <a:pathLst>
                <a:path w="2780" h="1357" extrusionOk="0">
                  <a:moveTo>
                    <a:pt x="342" y="1"/>
                  </a:moveTo>
                  <a:cubicBezTo>
                    <a:pt x="152" y="1"/>
                    <a:pt x="0" y="153"/>
                    <a:pt x="0" y="342"/>
                  </a:cubicBezTo>
                  <a:lnTo>
                    <a:pt x="0" y="1356"/>
                  </a:lnTo>
                  <a:lnTo>
                    <a:pt x="2779" y="1356"/>
                  </a:lnTo>
                  <a:lnTo>
                    <a:pt x="2779" y="342"/>
                  </a:lnTo>
                  <a:cubicBezTo>
                    <a:pt x="2779" y="153"/>
                    <a:pt x="2625" y="1"/>
                    <a:pt x="2435" y="1"/>
                  </a:cubicBez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a:off x="2373925" y="4264900"/>
              <a:ext cx="43200" cy="27150"/>
            </a:xfrm>
            <a:custGeom>
              <a:avLst/>
              <a:gdLst/>
              <a:ahLst/>
              <a:cxnLst/>
              <a:rect l="l" t="t" r="r" b="b"/>
              <a:pathLst>
                <a:path w="1728" h="1086" extrusionOk="0">
                  <a:moveTo>
                    <a:pt x="342" y="1"/>
                  </a:moveTo>
                  <a:cubicBezTo>
                    <a:pt x="152" y="1"/>
                    <a:pt x="0" y="153"/>
                    <a:pt x="0" y="342"/>
                  </a:cubicBezTo>
                  <a:lnTo>
                    <a:pt x="0" y="1085"/>
                  </a:lnTo>
                  <a:lnTo>
                    <a:pt x="1727" y="1085"/>
                  </a:lnTo>
                  <a:lnTo>
                    <a:pt x="1727" y="340"/>
                  </a:lnTo>
                  <a:cubicBezTo>
                    <a:pt x="1727" y="150"/>
                    <a:pt x="1576" y="1"/>
                    <a:pt x="1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a:off x="2168100" y="4334300"/>
              <a:ext cx="195950" cy="195975"/>
            </a:xfrm>
            <a:custGeom>
              <a:avLst/>
              <a:gdLst/>
              <a:ahLst/>
              <a:cxnLst/>
              <a:rect l="l" t="t" r="r" b="b"/>
              <a:pathLst>
                <a:path w="7838" h="7839" extrusionOk="0">
                  <a:moveTo>
                    <a:pt x="3920" y="1"/>
                  </a:moveTo>
                  <a:cubicBezTo>
                    <a:pt x="1754" y="1"/>
                    <a:pt x="0" y="1755"/>
                    <a:pt x="0" y="3921"/>
                  </a:cubicBezTo>
                  <a:cubicBezTo>
                    <a:pt x="0" y="6084"/>
                    <a:pt x="1754" y="7838"/>
                    <a:pt x="3920" y="7838"/>
                  </a:cubicBezTo>
                  <a:cubicBezTo>
                    <a:pt x="6084" y="7838"/>
                    <a:pt x="7838" y="6084"/>
                    <a:pt x="7838" y="3921"/>
                  </a:cubicBezTo>
                  <a:cubicBezTo>
                    <a:pt x="7838" y="1755"/>
                    <a:pt x="6084"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7"/>
            <p:cNvSpPr/>
            <p:nvPr/>
          </p:nvSpPr>
          <p:spPr>
            <a:xfrm>
              <a:off x="2191475" y="4357700"/>
              <a:ext cx="184450" cy="172650"/>
            </a:xfrm>
            <a:custGeom>
              <a:avLst/>
              <a:gdLst/>
              <a:ahLst/>
              <a:cxnLst/>
              <a:rect l="l" t="t" r="r" b="b"/>
              <a:pathLst>
                <a:path w="7378" h="6906" extrusionOk="0">
                  <a:moveTo>
                    <a:pt x="5525" y="0"/>
                  </a:moveTo>
                  <a:lnTo>
                    <a:pt x="5525" y="0"/>
                  </a:lnTo>
                  <a:cubicBezTo>
                    <a:pt x="6846" y="1556"/>
                    <a:pt x="6751" y="3866"/>
                    <a:pt x="5309" y="5308"/>
                  </a:cubicBezTo>
                  <a:cubicBezTo>
                    <a:pt x="4547" y="6070"/>
                    <a:pt x="3544" y="6456"/>
                    <a:pt x="2538" y="6456"/>
                  </a:cubicBezTo>
                  <a:cubicBezTo>
                    <a:pt x="1638" y="6456"/>
                    <a:pt x="735" y="6147"/>
                    <a:pt x="0" y="5523"/>
                  </a:cubicBezTo>
                  <a:lnTo>
                    <a:pt x="0" y="5523"/>
                  </a:lnTo>
                  <a:cubicBezTo>
                    <a:pt x="780" y="6440"/>
                    <a:pt x="1883" y="6905"/>
                    <a:pt x="2990" y="6905"/>
                  </a:cubicBezTo>
                  <a:cubicBezTo>
                    <a:pt x="3989" y="6905"/>
                    <a:pt x="4991" y="6526"/>
                    <a:pt x="5759" y="5758"/>
                  </a:cubicBezTo>
                  <a:cubicBezTo>
                    <a:pt x="7377" y="4140"/>
                    <a:pt x="7269" y="1483"/>
                    <a:pt x="5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7"/>
            <p:cNvSpPr/>
            <p:nvPr/>
          </p:nvSpPr>
          <p:spPr>
            <a:xfrm>
              <a:off x="2195475" y="4361700"/>
              <a:ext cx="141200" cy="141200"/>
            </a:xfrm>
            <a:custGeom>
              <a:avLst/>
              <a:gdLst/>
              <a:ahLst/>
              <a:cxnLst/>
              <a:rect l="l" t="t" r="r" b="b"/>
              <a:pathLst>
                <a:path w="5648" h="5648" extrusionOk="0">
                  <a:moveTo>
                    <a:pt x="2825" y="0"/>
                  </a:moveTo>
                  <a:cubicBezTo>
                    <a:pt x="1264" y="0"/>
                    <a:pt x="0" y="1266"/>
                    <a:pt x="0" y="2825"/>
                  </a:cubicBezTo>
                  <a:cubicBezTo>
                    <a:pt x="0" y="4384"/>
                    <a:pt x="1264" y="5647"/>
                    <a:pt x="2825" y="5647"/>
                  </a:cubicBezTo>
                  <a:cubicBezTo>
                    <a:pt x="4384" y="5647"/>
                    <a:pt x="5647" y="4384"/>
                    <a:pt x="5647" y="2825"/>
                  </a:cubicBezTo>
                  <a:cubicBezTo>
                    <a:pt x="5647" y="1266"/>
                    <a:pt x="4384" y="0"/>
                    <a:pt x="2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7"/>
            <p:cNvSpPr/>
            <p:nvPr/>
          </p:nvSpPr>
          <p:spPr>
            <a:xfrm>
              <a:off x="2222850" y="4389075"/>
              <a:ext cx="86450" cy="86500"/>
            </a:xfrm>
            <a:custGeom>
              <a:avLst/>
              <a:gdLst/>
              <a:ahLst/>
              <a:cxnLst/>
              <a:rect l="l" t="t" r="r" b="b"/>
              <a:pathLst>
                <a:path w="3458" h="3460" extrusionOk="0">
                  <a:moveTo>
                    <a:pt x="1730" y="0"/>
                  </a:moveTo>
                  <a:cubicBezTo>
                    <a:pt x="773" y="0"/>
                    <a:pt x="1" y="776"/>
                    <a:pt x="1" y="1730"/>
                  </a:cubicBezTo>
                  <a:cubicBezTo>
                    <a:pt x="1" y="2684"/>
                    <a:pt x="773" y="3460"/>
                    <a:pt x="1730" y="3460"/>
                  </a:cubicBezTo>
                  <a:cubicBezTo>
                    <a:pt x="2685" y="3460"/>
                    <a:pt x="3457" y="2684"/>
                    <a:pt x="3457" y="1730"/>
                  </a:cubicBezTo>
                  <a:cubicBezTo>
                    <a:pt x="3457" y="776"/>
                    <a:pt x="2685" y="0"/>
                    <a:pt x="1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7"/>
            <p:cNvSpPr/>
            <p:nvPr/>
          </p:nvSpPr>
          <p:spPr>
            <a:xfrm>
              <a:off x="2227925" y="4394150"/>
              <a:ext cx="89150" cy="81325"/>
            </a:xfrm>
            <a:custGeom>
              <a:avLst/>
              <a:gdLst/>
              <a:ahLst/>
              <a:cxnLst/>
              <a:rect l="l" t="t" r="r" b="b"/>
              <a:pathLst>
                <a:path w="3566" h="3253" extrusionOk="0">
                  <a:moveTo>
                    <a:pt x="2343" y="1"/>
                  </a:moveTo>
                  <a:lnTo>
                    <a:pt x="2343" y="1"/>
                  </a:lnTo>
                  <a:cubicBezTo>
                    <a:pt x="2704" y="673"/>
                    <a:pt x="2582" y="1503"/>
                    <a:pt x="2042" y="2042"/>
                  </a:cubicBezTo>
                  <a:cubicBezTo>
                    <a:pt x="1710" y="2375"/>
                    <a:pt x="1267" y="2549"/>
                    <a:pt x="819" y="2549"/>
                  </a:cubicBezTo>
                  <a:cubicBezTo>
                    <a:pt x="540" y="2549"/>
                    <a:pt x="259" y="2481"/>
                    <a:pt x="1" y="2343"/>
                  </a:cubicBezTo>
                  <a:lnTo>
                    <a:pt x="1" y="2343"/>
                  </a:lnTo>
                  <a:cubicBezTo>
                    <a:pt x="320" y="2936"/>
                    <a:pt x="919" y="3253"/>
                    <a:pt x="1526" y="3253"/>
                  </a:cubicBezTo>
                  <a:cubicBezTo>
                    <a:pt x="1963" y="3253"/>
                    <a:pt x="2404" y="3089"/>
                    <a:pt x="2747" y="2747"/>
                  </a:cubicBezTo>
                  <a:cubicBezTo>
                    <a:pt x="3566" y="1928"/>
                    <a:pt x="3363" y="551"/>
                    <a:pt x="2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7"/>
            <p:cNvSpPr/>
            <p:nvPr/>
          </p:nvSpPr>
          <p:spPr>
            <a:xfrm>
              <a:off x="2103575" y="4334300"/>
              <a:ext cx="43200" cy="43275"/>
            </a:xfrm>
            <a:custGeom>
              <a:avLst/>
              <a:gdLst/>
              <a:ahLst/>
              <a:cxnLst/>
              <a:rect l="l" t="t" r="r" b="b"/>
              <a:pathLst>
                <a:path w="1728" h="1731" extrusionOk="0">
                  <a:moveTo>
                    <a:pt x="862" y="1"/>
                  </a:moveTo>
                  <a:cubicBezTo>
                    <a:pt x="385" y="1"/>
                    <a:pt x="0" y="389"/>
                    <a:pt x="0" y="866"/>
                  </a:cubicBezTo>
                  <a:cubicBezTo>
                    <a:pt x="0" y="1343"/>
                    <a:pt x="385" y="1731"/>
                    <a:pt x="862" y="1731"/>
                  </a:cubicBezTo>
                  <a:cubicBezTo>
                    <a:pt x="1342" y="1731"/>
                    <a:pt x="1727" y="1343"/>
                    <a:pt x="1727" y="866"/>
                  </a:cubicBezTo>
                  <a:cubicBezTo>
                    <a:pt x="1727" y="389"/>
                    <a:pt x="1342" y="1"/>
                    <a:pt x="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2111425" y="4404925"/>
              <a:ext cx="27400" cy="27400"/>
            </a:xfrm>
            <a:custGeom>
              <a:avLst/>
              <a:gdLst/>
              <a:ahLst/>
              <a:cxnLst/>
              <a:rect l="l" t="t" r="r" b="b"/>
              <a:pathLst>
                <a:path w="1096" h="1096" extrusionOk="0">
                  <a:moveTo>
                    <a:pt x="548" y="1"/>
                  </a:moveTo>
                  <a:cubicBezTo>
                    <a:pt x="247" y="1"/>
                    <a:pt x="1" y="247"/>
                    <a:pt x="1" y="548"/>
                  </a:cubicBezTo>
                  <a:cubicBezTo>
                    <a:pt x="1" y="852"/>
                    <a:pt x="247" y="1096"/>
                    <a:pt x="548" y="1096"/>
                  </a:cubicBezTo>
                  <a:cubicBezTo>
                    <a:pt x="852" y="1096"/>
                    <a:pt x="1096" y="852"/>
                    <a:pt x="1096" y="548"/>
                  </a:cubicBezTo>
                  <a:cubicBezTo>
                    <a:pt x="1096" y="247"/>
                    <a:pt x="852" y="1"/>
                    <a:pt x="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7"/>
            <p:cNvSpPr/>
            <p:nvPr/>
          </p:nvSpPr>
          <p:spPr>
            <a:xfrm>
              <a:off x="2149325" y="4328200"/>
              <a:ext cx="233575" cy="207900"/>
            </a:xfrm>
            <a:custGeom>
              <a:avLst/>
              <a:gdLst/>
              <a:ahLst/>
              <a:cxnLst/>
              <a:rect l="l" t="t" r="r" b="b"/>
              <a:pathLst>
                <a:path w="9343" h="8316" extrusionOk="0">
                  <a:moveTo>
                    <a:pt x="4683" y="1"/>
                  </a:moveTo>
                  <a:cubicBezTo>
                    <a:pt x="3886" y="1"/>
                    <a:pt x="3083" y="229"/>
                    <a:pt x="2375" y="703"/>
                  </a:cubicBezTo>
                  <a:cubicBezTo>
                    <a:pt x="569" y="1912"/>
                    <a:pt x="0" y="4306"/>
                    <a:pt x="1068" y="6198"/>
                  </a:cubicBezTo>
                  <a:cubicBezTo>
                    <a:pt x="1827" y="7546"/>
                    <a:pt x="3234" y="8316"/>
                    <a:pt x="4693" y="8316"/>
                  </a:cubicBezTo>
                  <a:cubicBezTo>
                    <a:pt x="5282" y="8316"/>
                    <a:pt x="5880" y="8190"/>
                    <a:pt x="6447" y="7925"/>
                  </a:cubicBezTo>
                  <a:cubicBezTo>
                    <a:pt x="8415" y="7003"/>
                    <a:pt x="9342" y="4723"/>
                    <a:pt x="8575" y="2690"/>
                  </a:cubicBezTo>
                  <a:cubicBezTo>
                    <a:pt x="8534" y="2595"/>
                    <a:pt x="8441" y="2539"/>
                    <a:pt x="8342" y="2539"/>
                  </a:cubicBezTo>
                  <a:cubicBezTo>
                    <a:pt x="8313" y="2539"/>
                    <a:pt x="8282" y="2544"/>
                    <a:pt x="8253" y="2555"/>
                  </a:cubicBezTo>
                  <a:cubicBezTo>
                    <a:pt x="8128" y="2603"/>
                    <a:pt x="8060" y="2742"/>
                    <a:pt x="8101" y="2869"/>
                  </a:cubicBezTo>
                  <a:cubicBezTo>
                    <a:pt x="8778" y="4664"/>
                    <a:pt x="7960" y="6675"/>
                    <a:pt x="6225" y="7486"/>
                  </a:cubicBezTo>
                  <a:cubicBezTo>
                    <a:pt x="5724" y="7719"/>
                    <a:pt x="5196" y="7831"/>
                    <a:pt x="4676" y="7831"/>
                  </a:cubicBezTo>
                  <a:cubicBezTo>
                    <a:pt x="3390" y="7831"/>
                    <a:pt x="2150" y="7151"/>
                    <a:pt x="1480" y="5962"/>
                  </a:cubicBezTo>
                  <a:cubicBezTo>
                    <a:pt x="540" y="4292"/>
                    <a:pt x="1041" y="2181"/>
                    <a:pt x="2635" y="1118"/>
                  </a:cubicBezTo>
                  <a:cubicBezTo>
                    <a:pt x="3259" y="701"/>
                    <a:pt x="3967" y="500"/>
                    <a:pt x="4669" y="500"/>
                  </a:cubicBezTo>
                  <a:cubicBezTo>
                    <a:pt x="5760" y="500"/>
                    <a:pt x="6836" y="986"/>
                    <a:pt x="7556" y="1904"/>
                  </a:cubicBezTo>
                  <a:cubicBezTo>
                    <a:pt x="7606" y="1968"/>
                    <a:pt x="7681" y="2002"/>
                    <a:pt x="7756" y="2002"/>
                  </a:cubicBezTo>
                  <a:cubicBezTo>
                    <a:pt x="7811" y="2002"/>
                    <a:pt x="7867" y="1984"/>
                    <a:pt x="7914" y="1947"/>
                  </a:cubicBezTo>
                  <a:cubicBezTo>
                    <a:pt x="8022" y="1861"/>
                    <a:pt x="8041" y="1701"/>
                    <a:pt x="7954" y="1590"/>
                  </a:cubicBezTo>
                  <a:cubicBezTo>
                    <a:pt x="7138" y="551"/>
                    <a:pt x="5919" y="1"/>
                    <a:pt x="4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7"/>
            <p:cNvSpPr/>
            <p:nvPr/>
          </p:nvSpPr>
          <p:spPr>
            <a:xfrm>
              <a:off x="2183075" y="4355400"/>
              <a:ext cx="159975" cy="153850"/>
            </a:xfrm>
            <a:custGeom>
              <a:avLst/>
              <a:gdLst/>
              <a:ahLst/>
              <a:cxnLst/>
              <a:rect l="l" t="t" r="r" b="b"/>
              <a:pathLst>
                <a:path w="6399" h="6154" extrusionOk="0">
                  <a:moveTo>
                    <a:pt x="3322" y="507"/>
                  </a:moveTo>
                  <a:cubicBezTo>
                    <a:pt x="3653" y="507"/>
                    <a:pt x="3985" y="570"/>
                    <a:pt x="4303" y="702"/>
                  </a:cubicBezTo>
                  <a:cubicBezTo>
                    <a:pt x="5262" y="1101"/>
                    <a:pt x="5889" y="2036"/>
                    <a:pt x="5889" y="3077"/>
                  </a:cubicBezTo>
                  <a:cubicBezTo>
                    <a:pt x="5889" y="4495"/>
                    <a:pt x="4739" y="5644"/>
                    <a:pt x="3321" y="5647"/>
                  </a:cubicBezTo>
                  <a:cubicBezTo>
                    <a:pt x="2280" y="5647"/>
                    <a:pt x="1345" y="5021"/>
                    <a:pt x="946" y="4058"/>
                  </a:cubicBezTo>
                  <a:cubicBezTo>
                    <a:pt x="548" y="3099"/>
                    <a:pt x="767" y="1995"/>
                    <a:pt x="1502" y="1261"/>
                  </a:cubicBezTo>
                  <a:cubicBezTo>
                    <a:pt x="1996" y="769"/>
                    <a:pt x="2654" y="507"/>
                    <a:pt x="3322" y="507"/>
                  </a:cubicBezTo>
                  <a:close/>
                  <a:moveTo>
                    <a:pt x="3321" y="0"/>
                  </a:moveTo>
                  <a:cubicBezTo>
                    <a:pt x="2074" y="0"/>
                    <a:pt x="955" y="748"/>
                    <a:pt x="477" y="1898"/>
                  </a:cubicBezTo>
                  <a:cubicBezTo>
                    <a:pt x="0" y="3050"/>
                    <a:pt x="263" y="4373"/>
                    <a:pt x="1144" y="5251"/>
                  </a:cubicBezTo>
                  <a:cubicBezTo>
                    <a:pt x="1734" y="5841"/>
                    <a:pt x="2522" y="6154"/>
                    <a:pt x="3323" y="6154"/>
                  </a:cubicBezTo>
                  <a:cubicBezTo>
                    <a:pt x="3719" y="6154"/>
                    <a:pt x="4118" y="6078"/>
                    <a:pt x="4498" y="5921"/>
                  </a:cubicBezTo>
                  <a:cubicBezTo>
                    <a:pt x="5647" y="5444"/>
                    <a:pt x="6398" y="4321"/>
                    <a:pt x="6398" y="3077"/>
                  </a:cubicBezTo>
                  <a:cubicBezTo>
                    <a:pt x="6396" y="1377"/>
                    <a:pt x="5018" y="0"/>
                    <a:pt x="3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7"/>
            <p:cNvSpPr/>
            <p:nvPr/>
          </p:nvSpPr>
          <p:spPr>
            <a:xfrm>
              <a:off x="2212625" y="4382700"/>
              <a:ext cx="103025" cy="99200"/>
            </a:xfrm>
            <a:custGeom>
              <a:avLst/>
              <a:gdLst/>
              <a:ahLst/>
              <a:cxnLst/>
              <a:rect l="l" t="t" r="r" b="b"/>
              <a:pathLst>
                <a:path w="4121" h="3968" extrusionOk="0">
                  <a:moveTo>
                    <a:pt x="2139" y="508"/>
                  </a:moveTo>
                  <a:cubicBezTo>
                    <a:pt x="2329" y="508"/>
                    <a:pt x="2521" y="545"/>
                    <a:pt x="2703" y="621"/>
                  </a:cubicBezTo>
                  <a:cubicBezTo>
                    <a:pt x="3253" y="849"/>
                    <a:pt x="3614" y="1386"/>
                    <a:pt x="3614" y="1982"/>
                  </a:cubicBezTo>
                  <a:cubicBezTo>
                    <a:pt x="3614" y="2798"/>
                    <a:pt x="2953" y="3457"/>
                    <a:pt x="2139" y="3460"/>
                  </a:cubicBezTo>
                  <a:lnTo>
                    <a:pt x="2139" y="3457"/>
                  </a:lnTo>
                  <a:cubicBezTo>
                    <a:pt x="1543" y="3457"/>
                    <a:pt x="1003" y="3099"/>
                    <a:pt x="776" y="2546"/>
                  </a:cubicBezTo>
                  <a:cubicBezTo>
                    <a:pt x="548" y="1996"/>
                    <a:pt x="675" y="1361"/>
                    <a:pt x="1096" y="941"/>
                  </a:cubicBezTo>
                  <a:cubicBezTo>
                    <a:pt x="1378" y="659"/>
                    <a:pt x="1755" y="508"/>
                    <a:pt x="2139" y="508"/>
                  </a:cubicBezTo>
                  <a:close/>
                  <a:moveTo>
                    <a:pt x="2139" y="1"/>
                  </a:moveTo>
                  <a:cubicBezTo>
                    <a:pt x="1337" y="1"/>
                    <a:pt x="613" y="486"/>
                    <a:pt x="307" y="1226"/>
                  </a:cubicBezTo>
                  <a:cubicBezTo>
                    <a:pt x="0" y="1966"/>
                    <a:pt x="168" y="2820"/>
                    <a:pt x="738" y="3387"/>
                  </a:cubicBezTo>
                  <a:cubicBezTo>
                    <a:pt x="1117" y="3766"/>
                    <a:pt x="1624" y="3968"/>
                    <a:pt x="2141" y="3968"/>
                  </a:cubicBezTo>
                  <a:cubicBezTo>
                    <a:pt x="2396" y="3968"/>
                    <a:pt x="2653" y="3919"/>
                    <a:pt x="2898" y="3818"/>
                  </a:cubicBezTo>
                  <a:cubicBezTo>
                    <a:pt x="3638" y="3509"/>
                    <a:pt x="4121" y="2787"/>
                    <a:pt x="4121" y="1985"/>
                  </a:cubicBezTo>
                  <a:cubicBezTo>
                    <a:pt x="4121" y="890"/>
                    <a:pt x="3232" y="3"/>
                    <a:pt x="2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7"/>
            <p:cNvSpPr/>
            <p:nvPr/>
          </p:nvSpPr>
          <p:spPr>
            <a:xfrm>
              <a:off x="2095025" y="4328000"/>
              <a:ext cx="58100" cy="55925"/>
            </a:xfrm>
            <a:custGeom>
              <a:avLst/>
              <a:gdLst/>
              <a:ahLst/>
              <a:cxnLst/>
              <a:rect l="l" t="t" r="r" b="b"/>
              <a:pathLst>
                <a:path w="2324" h="2237" extrusionOk="0">
                  <a:moveTo>
                    <a:pt x="1201" y="507"/>
                  </a:moveTo>
                  <a:cubicBezTo>
                    <a:pt x="1515" y="507"/>
                    <a:pt x="1817" y="751"/>
                    <a:pt x="1817" y="1118"/>
                  </a:cubicBezTo>
                  <a:cubicBezTo>
                    <a:pt x="1817" y="1454"/>
                    <a:pt x="1543" y="1728"/>
                    <a:pt x="1207" y="1728"/>
                  </a:cubicBezTo>
                  <a:cubicBezTo>
                    <a:pt x="662" y="1728"/>
                    <a:pt x="391" y="1072"/>
                    <a:pt x="773" y="687"/>
                  </a:cubicBezTo>
                  <a:cubicBezTo>
                    <a:pt x="898" y="562"/>
                    <a:pt x="1051" y="507"/>
                    <a:pt x="1201" y="507"/>
                  </a:cubicBezTo>
                  <a:close/>
                  <a:moveTo>
                    <a:pt x="1207" y="1"/>
                  </a:moveTo>
                  <a:cubicBezTo>
                    <a:pt x="754" y="1"/>
                    <a:pt x="345" y="272"/>
                    <a:pt x="171" y="689"/>
                  </a:cubicBezTo>
                  <a:cubicBezTo>
                    <a:pt x="1" y="1107"/>
                    <a:pt x="96" y="1589"/>
                    <a:pt x="415" y="1909"/>
                  </a:cubicBezTo>
                  <a:cubicBezTo>
                    <a:pt x="629" y="2123"/>
                    <a:pt x="914" y="2236"/>
                    <a:pt x="1204" y="2236"/>
                  </a:cubicBezTo>
                  <a:cubicBezTo>
                    <a:pt x="1348" y="2236"/>
                    <a:pt x="1494" y="2208"/>
                    <a:pt x="1633" y="2151"/>
                  </a:cubicBezTo>
                  <a:cubicBezTo>
                    <a:pt x="2050" y="1977"/>
                    <a:pt x="2324" y="1570"/>
                    <a:pt x="2324" y="1118"/>
                  </a:cubicBezTo>
                  <a:cubicBezTo>
                    <a:pt x="2324" y="500"/>
                    <a:pt x="1822"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2098350" y="4398550"/>
              <a:ext cx="46850" cy="40200"/>
            </a:xfrm>
            <a:custGeom>
              <a:avLst/>
              <a:gdLst/>
              <a:ahLst/>
              <a:cxnLst/>
              <a:rect l="l" t="t" r="r" b="b"/>
              <a:pathLst>
                <a:path w="1874" h="1608" extrusionOk="0">
                  <a:moveTo>
                    <a:pt x="1069" y="509"/>
                  </a:moveTo>
                  <a:cubicBezTo>
                    <a:pt x="1221" y="509"/>
                    <a:pt x="1367" y="627"/>
                    <a:pt x="1367" y="803"/>
                  </a:cubicBezTo>
                  <a:cubicBezTo>
                    <a:pt x="1367" y="966"/>
                    <a:pt x="1234" y="1096"/>
                    <a:pt x="1074" y="1096"/>
                  </a:cubicBezTo>
                  <a:cubicBezTo>
                    <a:pt x="811" y="1096"/>
                    <a:pt x="681" y="782"/>
                    <a:pt x="865" y="595"/>
                  </a:cubicBezTo>
                  <a:cubicBezTo>
                    <a:pt x="925" y="535"/>
                    <a:pt x="998" y="509"/>
                    <a:pt x="1069" y="509"/>
                  </a:cubicBezTo>
                  <a:close/>
                  <a:moveTo>
                    <a:pt x="1074" y="1"/>
                  </a:moveTo>
                  <a:cubicBezTo>
                    <a:pt x="358" y="1"/>
                    <a:pt x="0" y="866"/>
                    <a:pt x="505" y="1370"/>
                  </a:cubicBezTo>
                  <a:cubicBezTo>
                    <a:pt x="669" y="1534"/>
                    <a:pt x="870" y="1608"/>
                    <a:pt x="1068" y="1608"/>
                  </a:cubicBezTo>
                  <a:cubicBezTo>
                    <a:pt x="1480" y="1608"/>
                    <a:pt x="1874" y="1287"/>
                    <a:pt x="1874" y="803"/>
                  </a:cubicBezTo>
                  <a:cubicBezTo>
                    <a:pt x="1874" y="361"/>
                    <a:pt x="1516" y="1"/>
                    <a:pt x="1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7"/>
            <p:cNvSpPr/>
            <p:nvPr/>
          </p:nvSpPr>
          <p:spPr>
            <a:xfrm>
              <a:off x="2069750" y="4224250"/>
              <a:ext cx="393125" cy="433775"/>
            </a:xfrm>
            <a:custGeom>
              <a:avLst/>
              <a:gdLst/>
              <a:ahLst/>
              <a:cxnLst/>
              <a:rect l="l" t="t" r="r" b="b"/>
              <a:pathLst>
                <a:path w="15725" h="17351" extrusionOk="0">
                  <a:moveTo>
                    <a:pt x="8897" y="1627"/>
                  </a:moveTo>
                  <a:cubicBezTo>
                    <a:pt x="8944" y="1627"/>
                    <a:pt x="8982" y="1666"/>
                    <a:pt x="8982" y="1714"/>
                  </a:cubicBezTo>
                  <a:lnTo>
                    <a:pt x="8982" y="2473"/>
                  </a:lnTo>
                  <a:lnTo>
                    <a:pt x="6710" y="2473"/>
                  </a:lnTo>
                  <a:lnTo>
                    <a:pt x="6710" y="1714"/>
                  </a:lnTo>
                  <a:cubicBezTo>
                    <a:pt x="6710" y="1666"/>
                    <a:pt x="6748" y="1627"/>
                    <a:pt x="6795" y="1627"/>
                  </a:cubicBezTo>
                  <a:cubicBezTo>
                    <a:pt x="6797" y="1627"/>
                    <a:pt x="6798" y="1627"/>
                    <a:pt x="6800" y="1627"/>
                  </a:cubicBezTo>
                  <a:lnTo>
                    <a:pt x="8893" y="1627"/>
                  </a:lnTo>
                  <a:cubicBezTo>
                    <a:pt x="8894" y="1627"/>
                    <a:pt x="8896" y="1627"/>
                    <a:pt x="8897" y="1627"/>
                  </a:cubicBezTo>
                  <a:close/>
                  <a:moveTo>
                    <a:pt x="8949" y="507"/>
                  </a:moveTo>
                  <a:cubicBezTo>
                    <a:pt x="9565" y="507"/>
                    <a:pt x="10066" y="1006"/>
                    <a:pt x="10064" y="1621"/>
                  </a:cubicBezTo>
                  <a:lnTo>
                    <a:pt x="10064" y="2473"/>
                  </a:lnTo>
                  <a:lnTo>
                    <a:pt x="9489" y="2473"/>
                  </a:lnTo>
                  <a:lnTo>
                    <a:pt x="9489" y="1714"/>
                  </a:lnTo>
                  <a:cubicBezTo>
                    <a:pt x="9489" y="1383"/>
                    <a:pt x="9223" y="1117"/>
                    <a:pt x="8893" y="1117"/>
                  </a:cubicBezTo>
                  <a:lnTo>
                    <a:pt x="6797" y="1117"/>
                  </a:lnTo>
                  <a:cubicBezTo>
                    <a:pt x="6469" y="1117"/>
                    <a:pt x="6201" y="1383"/>
                    <a:pt x="6201" y="1714"/>
                  </a:cubicBezTo>
                  <a:lnTo>
                    <a:pt x="6201" y="2473"/>
                  </a:lnTo>
                  <a:lnTo>
                    <a:pt x="5626" y="2473"/>
                  </a:lnTo>
                  <a:lnTo>
                    <a:pt x="5626" y="1621"/>
                  </a:lnTo>
                  <a:cubicBezTo>
                    <a:pt x="5626" y="1006"/>
                    <a:pt x="6125" y="507"/>
                    <a:pt x="6740" y="507"/>
                  </a:cubicBezTo>
                  <a:close/>
                  <a:moveTo>
                    <a:pt x="13537" y="1895"/>
                  </a:moveTo>
                  <a:cubicBezTo>
                    <a:pt x="13583" y="1895"/>
                    <a:pt x="13623" y="1936"/>
                    <a:pt x="13623" y="1985"/>
                  </a:cubicBezTo>
                  <a:lnTo>
                    <a:pt x="13623" y="2473"/>
                  </a:lnTo>
                  <a:lnTo>
                    <a:pt x="12403" y="2473"/>
                  </a:lnTo>
                  <a:lnTo>
                    <a:pt x="12403" y="1982"/>
                  </a:lnTo>
                  <a:cubicBezTo>
                    <a:pt x="12403" y="1936"/>
                    <a:pt x="12444" y="1895"/>
                    <a:pt x="12490" y="1895"/>
                  </a:cubicBezTo>
                  <a:close/>
                  <a:moveTo>
                    <a:pt x="12371" y="13826"/>
                  </a:moveTo>
                  <a:lnTo>
                    <a:pt x="12371" y="16841"/>
                  </a:lnTo>
                  <a:lnTo>
                    <a:pt x="3289" y="16841"/>
                  </a:lnTo>
                  <a:lnTo>
                    <a:pt x="3289" y="13826"/>
                  </a:lnTo>
                  <a:lnTo>
                    <a:pt x="3899" y="13826"/>
                  </a:lnTo>
                  <a:lnTo>
                    <a:pt x="3899" y="16011"/>
                  </a:lnTo>
                  <a:cubicBezTo>
                    <a:pt x="3899" y="16152"/>
                    <a:pt x="4010" y="16266"/>
                    <a:pt x="4151" y="16266"/>
                  </a:cubicBezTo>
                  <a:lnTo>
                    <a:pt x="11539" y="16266"/>
                  </a:lnTo>
                  <a:cubicBezTo>
                    <a:pt x="11680" y="16266"/>
                    <a:pt x="11793" y="16152"/>
                    <a:pt x="11793" y="16011"/>
                  </a:cubicBezTo>
                  <a:lnTo>
                    <a:pt x="11793" y="13826"/>
                  </a:lnTo>
                  <a:close/>
                  <a:moveTo>
                    <a:pt x="6740" y="0"/>
                  </a:moveTo>
                  <a:cubicBezTo>
                    <a:pt x="5845" y="0"/>
                    <a:pt x="5119" y="727"/>
                    <a:pt x="5119" y="1621"/>
                  </a:cubicBezTo>
                  <a:lnTo>
                    <a:pt x="5119" y="2473"/>
                  </a:lnTo>
                  <a:lnTo>
                    <a:pt x="3172" y="2473"/>
                  </a:lnTo>
                  <a:cubicBezTo>
                    <a:pt x="3170" y="2473"/>
                    <a:pt x="3169" y="2473"/>
                    <a:pt x="3167" y="2473"/>
                  </a:cubicBezTo>
                  <a:cubicBezTo>
                    <a:pt x="3039" y="2473"/>
                    <a:pt x="2931" y="2567"/>
                    <a:pt x="2912" y="2695"/>
                  </a:cubicBezTo>
                  <a:cubicBezTo>
                    <a:pt x="2893" y="2847"/>
                    <a:pt x="3010" y="2982"/>
                    <a:pt x="3164" y="2982"/>
                  </a:cubicBezTo>
                  <a:lnTo>
                    <a:pt x="14100" y="2982"/>
                  </a:lnTo>
                  <a:cubicBezTo>
                    <a:pt x="14716" y="2982"/>
                    <a:pt x="15217" y="3481"/>
                    <a:pt x="15217" y="4097"/>
                  </a:cubicBezTo>
                  <a:lnTo>
                    <a:pt x="15217" y="13051"/>
                  </a:lnTo>
                  <a:cubicBezTo>
                    <a:pt x="15215" y="13197"/>
                    <a:pt x="15098" y="13317"/>
                    <a:pt x="14949" y="13317"/>
                  </a:cubicBezTo>
                  <a:lnTo>
                    <a:pt x="10896" y="13317"/>
                  </a:lnTo>
                  <a:cubicBezTo>
                    <a:pt x="10880" y="13317"/>
                    <a:pt x="10866" y="13322"/>
                    <a:pt x="10853" y="13333"/>
                  </a:cubicBezTo>
                  <a:cubicBezTo>
                    <a:pt x="10625" y="13555"/>
                    <a:pt x="10779" y="13826"/>
                    <a:pt x="10994" y="13826"/>
                  </a:cubicBezTo>
                  <a:lnTo>
                    <a:pt x="11286" y="13826"/>
                  </a:lnTo>
                  <a:lnTo>
                    <a:pt x="11286" y="15757"/>
                  </a:lnTo>
                  <a:lnTo>
                    <a:pt x="4406" y="15757"/>
                  </a:lnTo>
                  <a:lnTo>
                    <a:pt x="4406" y="13826"/>
                  </a:lnTo>
                  <a:lnTo>
                    <a:pt x="9798" y="13826"/>
                  </a:lnTo>
                  <a:cubicBezTo>
                    <a:pt x="9928" y="13826"/>
                    <a:pt x="10039" y="13731"/>
                    <a:pt x="10061" y="13601"/>
                  </a:cubicBezTo>
                  <a:cubicBezTo>
                    <a:pt x="10080" y="13452"/>
                    <a:pt x="9961" y="13317"/>
                    <a:pt x="9809" y="13317"/>
                  </a:cubicBezTo>
                  <a:lnTo>
                    <a:pt x="1624" y="13317"/>
                  </a:lnTo>
                  <a:cubicBezTo>
                    <a:pt x="1009" y="13317"/>
                    <a:pt x="510" y="12818"/>
                    <a:pt x="510" y="12202"/>
                  </a:cubicBezTo>
                  <a:lnTo>
                    <a:pt x="510" y="3248"/>
                  </a:lnTo>
                  <a:cubicBezTo>
                    <a:pt x="510" y="3099"/>
                    <a:pt x="627" y="2982"/>
                    <a:pt x="776" y="2982"/>
                  </a:cubicBezTo>
                  <a:lnTo>
                    <a:pt x="2085" y="2982"/>
                  </a:lnTo>
                  <a:cubicBezTo>
                    <a:pt x="2101" y="2982"/>
                    <a:pt x="2118" y="2974"/>
                    <a:pt x="2129" y="2963"/>
                  </a:cubicBezTo>
                  <a:cubicBezTo>
                    <a:pt x="2359" y="2744"/>
                    <a:pt x="2204" y="2473"/>
                    <a:pt x="1988" y="2473"/>
                  </a:cubicBezTo>
                  <a:lnTo>
                    <a:pt x="1624" y="2473"/>
                  </a:lnTo>
                  <a:cubicBezTo>
                    <a:pt x="727" y="2473"/>
                    <a:pt x="0" y="3199"/>
                    <a:pt x="0" y="4097"/>
                  </a:cubicBezTo>
                  <a:lnTo>
                    <a:pt x="0" y="12202"/>
                  </a:lnTo>
                  <a:cubicBezTo>
                    <a:pt x="0" y="13097"/>
                    <a:pt x="727" y="13824"/>
                    <a:pt x="1624" y="13826"/>
                  </a:cubicBezTo>
                  <a:lnTo>
                    <a:pt x="2779" y="13826"/>
                  </a:lnTo>
                  <a:lnTo>
                    <a:pt x="2779" y="17096"/>
                  </a:lnTo>
                  <a:cubicBezTo>
                    <a:pt x="2779" y="17237"/>
                    <a:pt x="2893" y="17351"/>
                    <a:pt x="3034" y="17351"/>
                  </a:cubicBezTo>
                  <a:lnTo>
                    <a:pt x="12623" y="17351"/>
                  </a:lnTo>
                  <a:cubicBezTo>
                    <a:pt x="12764" y="17351"/>
                    <a:pt x="12878" y="17237"/>
                    <a:pt x="12878" y="17096"/>
                  </a:cubicBezTo>
                  <a:lnTo>
                    <a:pt x="12878" y="13826"/>
                  </a:lnTo>
                  <a:lnTo>
                    <a:pt x="14100" y="13826"/>
                  </a:lnTo>
                  <a:cubicBezTo>
                    <a:pt x="14998" y="13824"/>
                    <a:pt x="15724" y="13097"/>
                    <a:pt x="15724" y="12202"/>
                  </a:cubicBezTo>
                  <a:lnTo>
                    <a:pt x="15724" y="4091"/>
                  </a:lnTo>
                  <a:cubicBezTo>
                    <a:pt x="15724" y="3210"/>
                    <a:pt x="15014" y="2494"/>
                    <a:pt x="14133" y="2467"/>
                  </a:cubicBezTo>
                  <a:lnTo>
                    <a:pt x="14133" y="1985"/>
                  </a:lnTo>
                  <a:cubicBezTo>
                    <a:pt x="14130" y="1654"/>
                    <a:pt x="13865" y="1388"/>
                    <a:pt x="13537" y="1388"/>
                  </a:cubicBezTo>
                  <a:lnTo>
                    <a:pt x="12493" y="1388"/>
                  </a:lnTo>
                  <a:cubicBezTo>
                    <a:pt x="12162" y="1388"/>
                    <a:pt x="11896" y="1654"/>
                    <a:pt x="11896" y="1985"/>
                  </a:cubicBezTo>
                  <a:lnTo>
                    <a:pt x="11896" y="2473"/>
                  </a:lnTo>
                  <a:lnTo>
                    <a:pt x="10573" y="2473"/>
                  </a:lnTo>
                  <a:lnTo>
                    <a:pt x="10573" y="1630"/>
                  </a:lnTo>
                  <a:cubicBezTo>
                    <a:pt x="10576" y="732"/>
                    <a:pt x="9850" y="3"/>
                    <a:pt x="8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7"/>
            <p:cNvSpPr/>
            <p:nvPr/>
          </p:nvSpPr>
          <p:spPr>
            <a:xfrm>
              <a:off x="2378725" y="4502125"/>
              <a:ext cx="40975" cy="12700"/>
            </a:xfrm>
            <a:custGeom>
              <a:avLst/>
              <a:gdLst/>
              <a:ahLst/>
              <a:cxnLst/>
              <a:rect l="l" t="t" r="r" b="b"/>
              <a:pathLst>
                <a:path w="1639" h="508" extrusionOk="0">
                  <a:moveTo>
                    <a:pt x="277" y="0"/>
                  </a:moveTo>
                  <a:cubicBezTo>
                    <a:pt x="150" y="0"/>
                    <a:pt x="41" y="94"/>
                    <a:pt x="20" y="223"/>
                  </a:cubicBezTo>
                  <a:cubicBezTo>
                    <a:pt x="1" y="372"/>
                    <a:pt x="120" y="507"/>
                    <a:pt x="272" y="507"/>
                  </a:cubicBezTo>
                  <a:lnTo>
                    <a:pt x="1359" y="507"/>
                  </a:lnTo>
                  <a:cubicBezTo>
                    <a:pt x="1361" y="507"/>
                    <a:pt x="1363" y="507"/>
                    <a:pt x="1365" y="507"/>
                  </a:cubicBezTo>
                  <a:cubicBezTo>
                    <a:pt x="1492" y="507"/>
                    <a:pt x="1601" y="413"/>
                    <a:pt x="1619" y="285"/>
                  </a:cubicBezTo>
                  <a:cubicBezTo>
                    <a:pt x="1638" y="133"/>
                    <a:pt x="1522" y="0"/>
                    <a:pt x="1367"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7"/>
            <p:cNvSpPr/>
            <p:nvPr/>
          </p:nvSpPr>
          <p:spPr>
            <a:xfrm>
              <a:off x="2378725" y="4530050"/>
              <a:ext cx="40975" cy="12750"/>
            </a:xfrm>
            <a:custGeom>
              <a:avLst/>
              <a:gdLst/>
              <a:ahLst/>
              <a:cxnLst/>
              <a:rect l="l" t="t" r="r" b="b"/>
              <a:pathLst>
                <a:path w="1639" h="510" extrusionOk="0">
                  <a:moveTo>
                    <a:pt x="277" y="0"/>
                  </a:moveTo>
                  <a:cubicBezTo>
                    <a:pt x="150" y="0"/>
                    <a:pt x="41" y="94"/>
                    <a:pt x="20" y="223"/>
                  </a:cubicBezTo>
                  <a:cubicBezTo>
                    <a:pt x="1" y="374"/>
                    <a:pt x="120" y="507"/>
                    <a:pt x="272" y="510"/>
                  </a:cubicBezTo>
                  <a:lnTo>
                    <a:pt x="1359" y="510"/>
                  </a:lnTo>
                  <a:cubicBezTo>
                    <a:pt x="1489" y="510"/>
                    <a:pt x="1600" y="415"/>
                    <a:pt x="1619" y="285"/>
                  </a:cubicBezTo>
                  <a:cubicBezTo>
                    <a:pt x="1638" y="136"/>
                    <a:pt x="1522" y="0"/>
                    <a:pt x="1367"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47"/>
          <p:cNvGrpSpPr/>
          <p:nvPr/>
        </p:nvGrpSpPr>
        <p:grpSpPr>
          <a:xfrm>
            <a:off x="4015777" y="2108780"/>
            <a:ext cx="347462" cy="429784"/>
            <a:chOff x="2697475" y="4249650"/>
            <a:chExt cx="344875" cy="433775"/>
          </a:xfrm>
        </p:grpSpPr>
        <p:sp>
          <p:nvSpPr>
            <p:cNvPr id="1662" name="Google Shape;1662;p47"/>
            <p:cNvSpPr/>
            <p:nvPr/>
          </p:nvSpPr>
          <p:spPr>
            <a:xfrm>
              <a:off x="2703450" y="4273375"/>
              <a:ext cx="315175" cy="222800"/>
            </a:xfrm>
            <a:custGeom>
              <a:avLst/>
              <a:gdLst/>
              <a:ahLst/>
              <a:cxnLst/>
              <a:rect l="l" t="t" r="r" b="b"/>
              <a:pathLst>
                <a:path w="12607" h="8912" extrusionOk="0">
                  <a:moveTo>
                    <a:pt x="686" y="1"/>
                  </a:moveTo>
                  <a:cubicBezTo>
                    <a:pt x="307" y="1"/>
                    <a:pt x="0" y="307"/>
                    <a:pt x="0" y="684"/>
                  </a:cubicBezTo>
                  <a:lnTo>
                    <a:pt x="0" y="8229"/>
                  </a:lnTo>
                  <a:cubicBezTo>
                    <a:pt x="0" y="8605"/>
                    <a:pt x="307" y="8912"/>
                    <a:pt x="686" y="8912"/>
                  </a:cubicBezTo>
                  <a:lnTo>
                    <a:pt x="11921" y="8912"/>
                  </a:lnTo>
                  <a:cubicBezTo>
                    <a:pt x="12300" y="8912"/>
                    <a:pt x="12607" y="8605"/>
                    <a:pt x="12607" y="8226"/>
                  </a:cubicBezTo>
                  <a:lnTo>
                    <a:pt x="12607" y="684"/>
                  </a:lnTo>
                  <a:cubicBezTo>
                    <a:pt x="12607" y="307"/>
                    <a:pt x="12300" y="1"/>
                    <a:pt x="1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2730550" y="4441125"/>
              <a:ext cx="130500" cy="27125"/>
            </a:xfrm>
            <a:custGeom>
              <a:avLst/>
              <a:gdLst/>
              <a:ahLst/>
              <a:cxnLst/>
              <a:rect l="l" t="t" r="r" b="b"/>
              <a:pathLst>
                <a:path w="5220" h="1085" extrusionOk="0">
                  <a:moveTo>
                    <a:pt x="1" y="0"/>
                  </a:moveTo>
                  <a:lnTo>
                    <a:pt x="1" y="1085"/>
                  </a:lnTo>
                  <a:lnTo>
                    <a:pt x="5220" y="1085"/>
                  </a:lnTo>
                  <a:lnTo>
                    <a:pt x="52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2818675" y="4495350"/>
              <a:ext cx="85625" cy="51675"/>
            </a:xfrm>
            <a:custGeom>
              <a:avLst/>
              <a:gdLst/>
              <a:ahLst/>
              <a:cxnLst/>
              <a:rect l="l" t="t" r="r" b="b"/>
              <a:pathLst>
                <a:path w="3425" h="2067" extrusionOk="0">
                  <a:moveTo>
                    <a:pt x="0" y="0"/>
                  </a:moveTo>
                  <a:lnTo>
                    <a:pt x="0" y="2066"/>
                  </a:lnTo>
                  <a:lnTo>
                    <a:pt x="3424" y="2066"/>
                  </a:lnTo>
                  <a:lnTo>
                    <a:pt x="34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2886450" y="4578375"/>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2801375" y="4578375"/>
              <a:ext cx="34250" cy="27125"/>
            </a:xfrm>
            <a:custGeom>
              <a:avLst/>
              <a:gdLst/>
              <a:ahLst/>
              <a:cxnLst/>
              <a:rect l="l" t="t" r="r" b="b"/>
              <a:pathLst>
                <a:path w="1370" h="1085" extrusionOk="0">
                  <a:moveTo>
                    <a:pt x="573" y="0"/>
                  </a:moveTo>
                  <a:cubicBezTo>
                    <a:pt x="280" y="0"/>
                    <a:pt x="28" y="225"/>
                    <a:pt x="14" y="515"/>
                  </a:cubicBezTo>
                  <a:cubicBezTo>
                    <a:pt x="1" y="824"/>
                    <a:pt x="248" y="1085"/>
                    <a:pt x="557" y="1085"/>
                  </a:cubicBezTo>
                  <a:lnTo>
                    <a:pt x="1370" y="1085"/>
                  </a:lnTo>
                  <a:lnTo>
                    <a:pt x="13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2972850" y="4558025"/>
              <a:ext cx="33925" cy="68625"/>
            </a:xfrm>
            <a:custGeom>
              <a:avLst/>
              <a:gdLst/>
              <a:ahLst/>
              <a:cxnLst/>
              <a:rect l="l" t="t" r="r" b="b"/>
              <a:pathLst>
                <a:path w="1357" h="2745" extrusionOk="0">
                  <a:moveTo>
                    <a:pt x="1" y="1"/>
                  </a:moveTo>
                  <a:lnTo>
                    <a:pt x="1" y="2744"/>
                  </a:lnTo>
                  <a:lnTo>
                    <a:pt x="1356" y="2744"/>
                  </a:lnTo>
                  <a:lnTo>
                    <a:pt x="13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2835600" y="4547000"/>
              <a:ext cx="51750" cy="130475"/>
            </a:xfrm>
            <a:custGeom>
              <a:avLst/>
              <a:gdLst/>
              <a:ahLst/>
              <a:cxnLst/>
              <a:rect l="l" t="t" r="r" b="b"/>
              <a:pathLst>
                <a:path w="2070" h="5219" extrusionOk="0">
                  <a:moveTo>
                    <a:pt x="1" y="0"/>
                  </a:moveTo>
                  <a:lnTo>
                    <a:pt x="1" y="5219"/>
                  </a:lnTo>
                  <a:lnTo>
                    <a:pt x="2069" y="5219"/>
                  </a:lnTo>
                  <a:lnTo>
                    <a:pt x="2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7"/>
            <p:cNvSpPr/>
            <p:nvPr/>
          </p:nvSpPr>
          <p:spPr>
            <a:xfrm>
              <a:off x="2835600" y="4547000"/>
              <a:ext cx="51750" cy="18650"/>
            </a:xfrm>
            <a:custGeom>
              <a:avLst/>
              <a:gdLst/>
              <a:ahLst/>
              <a:cxnLst/>
              <a:rect l="l" t="t" r="r" b="b"/>
              <a:pathLst>
                <a:path w="2070" h="746" extrusionOk="0">
                  <a:moveTo>
                    <a:pt x="1" y="0"/>
                  </a:moveTo>
                  <a:lnTo>
                    <a:pt x="1" y="746"/>
                  </a:lnTo>
                  <a:lnTo>
                    <a:pt x="2069" y="746"/>
                  </a:lnTo>
                  <a:lnTo>
                    <a:pt x="2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7"/>
            <p:cNvSpPr/>
            <p:nvPr/>
          </p:nvSpPr>
          <p:spPr>
            <a:xfrm>
              <a:off x="2818675" y="4495350"/>
              <a:ext cx="85625" cy="20350"/>
            </a:xfrm>
            <a:custGeom>
              <a:avLst/>
              <a:gdLst/>
              <a:ahLst/>
              <a:cxnLst/>
              <a:rect l="l" t="t" r="r" b="b"/>
              <a:pathLst>
                <a:path w="3425" h="814" extrusionOk="0">
                  <a:moveTo>
                    <a:pt x="0" y="0"/>
                  </a:moveTo>
                  <a:lnTo>
                    <a:pt x="0" y="814"/>
                  </a:lnTo>
                  <a:lnTo>
                    <a:pt x="3424" y="814"/>
                  </a:lnTo>
                  <a:lnTo>
                    <a:pt x="34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2897500" y="4273375"/>
              <a:ext cx="121200" cy="222800"/>
            </a:xfrm>
            <a:custGeom>
              <a:avLst/>
              <a:gdLst/>
              <a:ahLst/>
              <a:cxnLst/>
              <a:rect l="l" t="t" r="r" b="b"/>
              <a:pathLst>
                <a:path w="4848" h="8912" extrusionOk="0">
                  <a:moveTo>
                    <a:pt x="0" y="1"/>
                  </a:moveTo>
                  <a:lnTo>
                    <a:pt x="0" y="3408"/>
                  </a:lnTo>
                  <a:cubicBezTo>
                    <a:pt x="0" y="4203"/>
                    <a:pt x="643" y="4845"/>
                    <a:pt x="1437" y="4845"/>
                  </a:cubicBezTo>
                  <a:lnTo>
                    <a:pt x="3758" y="4845"/>
                  </a:lnTo>
                  <a:cubicBezTo>
                    <a:pt x="3945" y="4845"/>
                    <a:pt x="4099" y="5000"/>
                    <a:pt x="4099" y="5187"/>
                  </a:cubicBezTo>
                  <a:lnTo>
                    <a:pt x="4099" y="8226"/>
                  </a:lnTo>
                  <a:cubicBezTo>
                    <a:pt x="4102" y="8603"/>
                    <a:pt x="3798" y="8909"/>
                    <a:pt x="3421" y="8912"/>
                  </a:cubicBezTo>
                  <a:lnTo>
                    <a:pt x="4162" y="8912"/>
                  </a:lnTo>
                  <a:cubicBezTo>
                    <a:pt x="4538" y="8912"/>
                    <a:pt x="4845" y="8605"/>
                    <a:pt x="4845" y="8226"/>
                  </a:cubicBezTo>
                  <a:lnTo>
                    <a:pt x="4845" y="684"/>
                  </a:lnTo>
                  <a:cubicBezTo>
                    <a:pt x="4847" y="307"/>
                    <a:pt x="4544" y="1"/>
                    <a:pt x="4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2730550" y="4300500"/>
              <a:ext cx="130500" cy="107575"/>
            </a:xfrm>
            <a:custGeom>
              <a:avLst/>
              <a:gdLst/>
              <a:ahLst/>
              <a:cxnLst/>
              <a:rect l="l" t="t" r="r" b="b"/>
              <a:pathLst>
                <a:path w="5220" h="4303" extrusionOk="0">
                  <a:moveTo>
                    <a:pt x="342" y="0"/>
                  </a:moveTo>
                  <a:cubicBezTo>
                    <a:pt x="155" y="0"/>
                    <a:pt x="1" y="152"/>
                    <a:pt x="1" y="342"/>
                  </a:cubicBezTo>
                  <a:lnTo>
                    <a:pt x="1" y="3961"/>
                  </a:lnTo>
                  <a:cubicBezTo>
                    <a:pt x="1" y="4148"/>
                    <a:pt x="155" y="4302"/>
                    <a:pt x="342" y="4302"/>
                  </a:cubicBezTo>
                  <a:lnTo>
                    <a:pt x="4878" y="4302"/>
                  </a:lnTo>
                  <a:cubicBezTo>
                    <a:pt x="5065" y="4302"/>
                    <a:pt x="5220" y="4148"/>
                    <a:pt x="5220" y="3961"/>
                  </a:cubicBezTo>
                  <a:lnTo>
                    <a:pt x="5220" y="342"/>
                  </a:lnTo>
                  <a:cubicBezTo>
                    <a:pt x="5220" y="152"/>
                    <a:pt x="5065" y="0"/>
                    <a:pt x="4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7"/>
            <p:cNvSpPr/>
            <p:nvPr/>
          </p:nvSpPr>
          <p:spPr>
            <a:xfrm>
              <a:off x="2916125" y="4256425"/>
              <a:ext cx="119450" cy="119450"/>
            </a:xfrm>
            <a:custGeom>
              <a:avLst/>
              <a:gdLst/>
              <a:ahLst/>
              <a:cxnLst/>
              <a:rect l="l" t="t" r="r" b="b"/>
              <a:pathLst>
                <a:path w="4778" h="4778" extrusionOk="0">
                  <a:moveTo>
                    <a:pt x="4099" y="1"/>
                  </a:moveTo>
                  <a:cubicBezTo>
                    <a:pt x="4098" y="1"/>
                    <a:pt x="4096" y="1"/>
                    <a:pt x="4094" y="1"/>
                  </a:cubicBezTo>
                  <a:lnTo>
                    <a:pt x="684" y="1"/>
                  </a:lnTo>
                  <a:cubicBezTo>
                    <a:pt x="307" y="1"/>
                    <a:pt x="1" y="307"/>
                    <a:pt x="1" y="684"/>
                  </a:cubicBezTo>
                  <a:lnTo>
                    <a:pt x="1" y="4095"/>
                  </a:lnTo>
                  <a:cubicBezTo>
                    <a:pt x="1" y="4471"/>
                    <a:pt x="307" y="4778"/>
                    <a:pt x="684" y="4778"/>
                  </a:cubicBezTo>
                  <a:lnTo>
                    <a:pt x="4094" y="4778"/>
                  </a:lnTo>
                  <a:cubicBezTo>
                    <a:pt x="4471" y="4778"/>
                    <a:pt x="4777" y="4471"/>
                    <a:pt x="4777" y="4095"/>
                  </a:cubicBezTo>
                  <a:lnTo>
                    <a:pt x="4777" y="681"/>
                  </a:lnTo>
                  <a:cubicBezTo>
                    <a:pt x="4777" y="306"/>
                    <a:pt x="4474" y="1"/>
                    <a:pt x="4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7"/>
            <p:cNvSpPr/>
            <p:nvPr/>
          </p:nvSpPr>
          <p:spPr>
            <a:xfrm>
              <a:off x="2999975" y="4256425"/>
              <a:ext cx="35600" cy="119450"/>
            </a:xfrm>
            <a:custGeom>
              <a:avLst/>
              <a:gdLst/>
              <a:ahLst/>
              <a:cxnLst/>
              <a:rect l="l" t="t" r="r" b="b"/>
              <a:pathLst>
                <a:path w="1424" h="4778" extrusionOk="0">
                  <a:moveTo>
                    <a:pt x="0" y="1"/>
                  </a:moveTo>
                  <a:cubicBezTo>
                    <a:pt x="377" y="1"/>
                    <a:pt x="678" y="307"/>
                    <a:pt x="678" y="681"/>
                  </a:cubicBezTo>
                  <a:lnTo>
                    <a:pt x="678" y="4095"/>
                  </a:lnTo>
                  <a:cubicBezTo>
                    <a:pt x="678" y="4471"/>
                    <a:pt x="377" y="4778"/>
                    <a:pt x="0" y="4778"/>
                  </a:cubicBezTo>
                  <a:lnTo>
                    <a:pt x="740" y="4778"/>
                  </a:lnTo>
                  <a:cubicBezTo>
                    <a:pt x="1117" y="4778"/>
                    <a:pt x="1423" y="4471"/>
                    <a:pt x="1423" y="4095"/>
                  </a:cubicBezTo>
                  <a:lnTo>
                    <a:pt x="1423" y="684"/>
                  </a:lnTo>
                  <a:cubicBezTo>
                    <a:pt x="1423" y="307"/>
                    <a:pt x="1117" y="1"/>
                    <a:pt x="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2943250" y="4283350"/>
              <a:ext cx="65000" cy="65075"/>
            </a:xfrm>
            <a:custGeom>
              <a:avLst/>
              <a:gdLst/>
              <a:ahLst/>
              <a:cxnLst/>
              <a:rect l="l" t="t" r="r" b="b"/>
              <a:pathLst>
                <a:path w="2600" h="2603" extrusionOk="0">
                  <a:moveTo>
                    <a:pt x="1301" y="0"/>
                  </a:moveTo>
                  <a:cubicBezTo>
                    <a:pt x="583" y="0"/>
                    <a:pt x="0" y="583"/>
                    <a:pt x="0" y="1301"/>
                  </a:cubicBezTo>
                  <a:cubicBezTo>
                    <a:pt x="0" y="2020"/>
                    <a:pt x="583" y="2603"/>
                    <a:pt x="1301" y="2603"/>
                  </a:cubicBezTo>
                  <a:cubicBezTo>
                    <a:pt x="2020" y="2603"/>
                    <a:pt x="2600" y="2020"/>
                    <a:pt x="2600" y="1301"/>
                  </a:cubicBezTo>
                  <a:cubicBezTo>
                    <a:pt x="2600" y="583"/>
                    <a:pt x="2020" y="0"/>
                    <a:pt x="1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2724675" y="4434350"/>
              <a:ext cx="143150" cy="39800"/>
            </a:xfrm>
            <a:custGeom>
              <a:avLst/>
              <a:gdLst/>
              <a:ahLst/>
              <a:cxnLst/>
              <a:rect l="l" t="t" r="r" b="b"/>
              <a:pathLst>
                <a:path w="5726" h="1592" extrusionOk="0">
                  <a:moveTo>
                    <a:pt x="5219" y="507"/>
                  </a:moveTo>
                  <a:lnTo>
                    <a:pt x="5219" y="1085"/>
                  </a:lnTo>
                  <a:lnTo>
                    <a:pt x="507" y="1085"/>
                  </a:lnTo>
                  <a:lnTo>
                    <a:pt x="507" y="507"/>
                  </a:lnTo>
                  <a:close/>
                  <a:moveTo>
                    <a:pt x="252" y="0"/>
                  </a:moveTo>
                  <a:cubicBezTo>
                    <a:pt x="111" y="0"/>
                    <a:pt x="0" y="111"/>
                    <a:pt x="0" y="252"/>
                  </a:cubicBezTo>
                  <a:lnTo>
                    <a:pt x="0" y="1337"/>
                  </a:lnTo>
                  <a:cubicBezTo>
                    <a:pt x="0" y="1478"/>
                    <a:pt x="111" y="1592"/>
                    <a:pt x="252" y="1592"/>
                  </a:cubicBezTo>
                  <a:lnTo>
                    <a:pt x="5471" y="1592"/>
                  </a:lnTo>
                  <a:cubicBezTo>
                    <a:pt x="5612" y="1592"/>
                    <a:pt x="5726" y="1478"/>
                    <a:pt x="5726" y="1337"/>
                  </a:cubicBezTo>
                  <a:lnTo>
                    <a:pt x="5726" y="252"/>
                  </a:lnTo>
                  <a:cubicBezTo>
                    <a:pt x="5726" y="111"/>
                    <a:pt x="5612" y="0"/>
                    <a:pt x="5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2828775" y="4647050"/>
              <a:ext cx="12825" cy="36375"/>
            </a:xfrm>
            <a:custGeom>
              <a:avLst/>
              <a:gdLst/>
              <a:ahLst/>
              <a:cxnLst/>
              <a:rect l="l" t="t" r="r" b="b"/>
              <a:pathLst>
                <a:path w="513" h="1455" extrusionOk="0">
                  <a:moveTo>
                    <a:pt x="258" y="0"/>
                  </a:moveTo>
                  <a:cubicBezTo>
                    <a:pt x="247" y="0"/>
                    <a:pt x="236" y="1"/>
                    <a:pt x="225" y="2"/>
                  </a:cubicBezTo>
                  <a:cubicBezTo>
                    <a:pt x="95" y="21"/>
                    <a:pt x="0" y="132"/>
                    <a:pt x="3" y="262"/>
                  </a:cubicBezTo>
                  <a:lnTo>
                    <a:pt x="3" y="1190"/>
                  </a:lnTo>
                  <a:cubicBezTo>
                    <a:pt x="0" y="1320"/>
                    <a:pt x="95" y="1434"/>
                    <a:pt x="225" y="1453"/>
                  </a:cubicBezTo>
                  <a:cubicBezTo>
                    <a:pt x="236" y="1454"/>
                    <a:pt x="246" y="1455"/>
                    <a:pt x="257" y="1455"/>
                  </a:cubicBezTo>
                  <a:cubicBezTo>
                    <a:pt x="395" y="1455"/>
                    <a:pt x="510" y="1342"/>
                    <a:pt x="513" y="1200"/>
                  </a:cubicBezTo>
                  <a:lnTo>
                    <a:pt x="513" y="254"/>
                  </a:lnTo>
                  <a:cubicBezTo>
                    <a:pt x="510" y="111"/>
                    <a:pt x="395" y="0"/>
                    <a:pt x="2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7"/>
            <p:cNvSpPr/>
            <p:nvPr/>
          </p:nvSpPr>
          <p:spPr>
            <a:xfrm>
              <a:off x="2751575" y="4374150"/>
              <a:ext cx="88950" cy="12775"/>
            </a:xfrm>
            <a:custGeom>
              <a:avLst/>
              <a:gdLst/>
              <a:ahLst/>
              <a:cxnLst/>
              <a:rect l="l" t="t" r="r" b="b"/>
              <a:pathLst>
                <a:path w="3558" h="511" extrusionOk="0">
                  <a:moveTo>
                    <a:pt x="277" y="1"/>
                  </a:moveTo>
                  <a:cubicBezTo>
                    <a:pt x="149" y="1"/>
                    <a:pt x="38" y="95"/>
                    <a:pt x="19" y="223"/>
                  </a:cubicBezTo>
                  <a:cubicBezTo>
                    <a:pt x="0" y="375"/>
                    <a:pt x="120" y="508"/>
                    <a:pt x="271" y="511"/>
                  </a:cubicBezTo>
                  <a:lnTo>
                    <a:pt x="3286" y="511"/>
                  </a:lnTo>
                  <a:cubicBezTo>
                    <a:pt x="3438" y="508"/>
                    <a:pt x="3557" y="375"/>
                    <a:pt x="3538" y="223"/>
                  </a:cubicBezTo>
                  <a:cubicBezTo>
                    <a:pt x="3517" y="95"/>
                    <a:pt x="3408" y="1"/>
                    <a:pt x="3281" y="1"/>
                  </a:cubicBezTo>
                  <a:cubicBezTo>
                    <a:pt x="3279" y="1"/>
                    <a:pt x="3277" y="1"/>
                    <a:pt x="3275" y="1"/>
                  </a:cubicBezTo>
                  <a:lnTo>
                    <a:pt x="282" y="1"/>
                  </a:lnTo>
                  <a:cubicBezTo>
                    <a:pt x="280" y="1"/>
                    <a:pt x="279" y="1"/>
                    <a:pt x="2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2724600" y="4294525"/>
              <a:ext cx="143225" cy="120325"/>
            </a:xfrm>
            <a:custGeom>
              <a:avLst/>
              <a:gdLst/>
              <a:ahLst/>
              <a:cxnLst/>
              <a:rect l="l" t="t" r="r" b="b"/>
              <a:pathLst>
                <a:path w="5729" h="4813" extrusionOk="0">
                  <a:moveTo>
                    <a:pt x="269" y="1"/>
                  </a:moveTo>
                  <a:cubicBezTo>
                    <a:pt x="122" y="1"/>
                    <a:pt x="3" y="120"/>
                    <a:pt x="3" y="266"/>
                  </a:cubicBezTo>
                  <a:lnTo>
                    <a:pt x="3" y="1296"/>
                  </a:lnTo>
                  <a:cubicBezTo>
                    <a:pt x="0" y="1329"/>
                    <a:pt x="14" y="1359"/>
                    <a:pt x="38" y="1383"/>
                  </a:cubicBezTo>
                  <a:cubicBezTo>
                    <a:pt x="110" y="1449"/>
                    <a:pt x="186" y="1476"/>
                    <a:pt x="255" y="1476"/>
                  </a:cubicBezTo>
                  <a:cubicBezTo>
                    <a:pt x="396" y="1476"/>
                    <a:pt x="510" y="1363"/>
                    <a:pt x="510" y="1223"/>
                  </a:cubicBezTo>
                  <a:lnTo>
                    <a:pt x="510" y="597"/>
                  </a:lnTo>
                  <a:cubicBezTo>
                    <a:pt x="510" y="548"/>
                    <a:pt x="551" y="510"/>
                    <a:pt x="599" y="510"/>
                  </a:cubicBezTo>
                  <a:lnTo>
                    <a:pt x="5132" y="510"/>
                  </a:lnTo>
                  <a:cubicBezTo>
                    <a:pt x="5134" y="510"/>
                    <a:pt x="5135" y="510"/>
                    <a:pt x="5137" y="510"/>
                  </a:cubicBezTo>
                  <a:cubicBezTo>
                    <a:pt x="5184" y="510"/>
                    <a:pt x="5222" y="550"/>
                    <a:pt x="5222" y="597"/>
                  </a:cubicBezTo>
                  <a:lnTo>
                    <a:pt x="5222" y="4216"/>
                  </a:lnTo>
                  <a:cubicBezTo>
                    <a:pt x="5222" y="4265"/>
                    <a:pt x="5181" y="4306"/>
                    <a:pt x="5132" y="4306"/>
                  </a:cubicBezTo>
                  <a:lnTo>
                    <a:pt x="599" y="4306"/>
                  </a:lnTo>
                  <a:cubicBezTo>
                    <a:pt x="551" y="4303"/>
                    <a:pt x="510" y="4265"/>
                    <a:pt x="510" y="4216"/>
                  </a:cubicBezTo>
                  <a:lnTo>
                    <a:pt x="510" y="2411"/>
                  </a:lnTo>
                  <a:cubicBezTo>
                    <a:pt x="513" y="2280"/>
                    <a:pt x="418" y="2169"/>
                    <a:pt x="288" y="2150"/>
                  </a:cubicBezTo>
                  <a:cubicBezTo>
                    <a:pt x="277" y="2149"/>
                    <a:pt x="266" y="2148"/>
                    <a:pt x="255" y="2148"/>
                  </a:cubicBezTo>
                  <a:cubicBezTo>
                    <a:pt x="117" y="2148"/>
                    <a:pt x="3" y="2259"/>
                    <a:pt x="3" y="2402"/>
                  </a:cubicBezTo>
                  <a:lnTo>
                    <a:pt x="3" y="4216"/>
                  </a:lnTo>
                  <a:cubicBezTo>
                    <a:pt x="3" y="4547"/>
                    <a:pt x="269" y="4813"/>
                    <a:pt x="599" y="4813"/>
                  </a:cubicBezTo>
                  <a:lnTo>
                    <a:pt x="5132" y="4813"/>
                  </a:lnTo>
                  <a:cubicBezTo>
                    <a:pt x="5463" y="4813"/>
                    <a:pt x="5729" y="4547"/>
                    <a:pt x="5729" y="4216"/>
                  </a:cubicBezTo>
                  <a:lnTo>
                    <a:pt x="5729" y="597"/>
                  </a:lnTo>
                  <a:cubicBezTo>
                    <a:pt x="5729" y="266"/>
                    <a:pt x="5463" y="1"/>
                    <a:pt x="51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2697475" y="4249650"/>
              <a:ext cx="344875" cy="433375"/>
            </a:xfrm>
            <a:custGeom>
              <a:avLst/>
              <a:gdLst/>
              <a:ahLst/>
              <a:cxnLst/>
              <a:rect l="l" t="t" r="r" b="b"/>
              <a:pathLst>
                <a:path w="13795" h="17335" extrusionOk="0">
                  <a:moveTo>
                    <a:pt x="12857" y="510"/>
                  </a:moveTo>
                  <a:cubicBezTo>
                    <a:pt x="13095" y="510"/>
                    <a:pt x="13288" y="703"/>
                    <a:pt x="13288" y="939"/>
                  </a:cubicBezTo>
                  <a:lnTo>
                    <a:pt x="13288" y="4349"/>
                  </a:lnTo>
                  <a:cubicBezTo>
                    <a:pt x="13285" y="4585"/>
                    <a:pt x="13095" y="4778"/>
                    <a:pt x="12859" y="4778"/>
                  </a:cubicBezTo>
                  <a:lnTo>
                    <a:pt x="9419" y="4778"/>
                  </a:lnTo>
                  <a:cubicBezTo>
                    <a:pt x="9419" y="4778"/>
                    <a:pt x="8991" y="4599"/>
                    <a:pt x="8983" y="4363"/>
                  </a:cubicBezTo>
                  <a:lnTo>
                    <a:pt x="8983" y="939"/>
                  </a:lnTo>
                  <a:lnTo>
                    <a:pt x="9018" y="939"/>
                  </a:lnTo>
                  <a:cubicBezTo>
                    <a:pt x="9018" y="703"/>
                    <a:pt x="9208" y="510"/>
                    <a:pt x="9446" y="510"/>
                  </a:cubicBezTo>
                  <a:close/>
                  <a:moveTo>
                    <a:pt x="8001" y="10099"/>
                  </a:moveTo>
                  <a:lnTo>
                    <a:pt x="8001" y="11658"/>
                  </a:lnTo>
                  <a:lnTo>
                    <a:pt x="5087" y="11658"/>
                  </a:lnTo>
                  <a:lnTo>
                    <a:pt x="5087" y="10099"/>
                  </a:lnTo>
                  <a:close/>
                  <a:moveTo>
                    <a:pt x="4705" y="13420"/>
                  </a:moveTo>
                  <a:cubicBezTo>
                    <a:pt x="4706" y="13420"/>
                    <a:pt x="4708" y="13420"/>
                    <a:pt x="4710" y="13420"/>
                  </a:cubicBezTo>
                  <a:lnTo>
                    <a:pt x="5255" y="13420"/>
                  </a:lnTo>
                  <a:lnTo>
                    <a:pt x="5255" y="13995"/>
                  </a:lnTo>
                  <a:lnTo>
                    <a:pt x="4699" y="13995"/>
                  </a:lnTo>
                  <a:cubicBezTo>
                    <a:pt x="4531" y="13995"/>
                    <a:pt x="4401" y="13854"/>
                    <a:pt x="4412" y="13689"/>
                  </a:cubicBezTo>
                  <a:cubicBezTo>
                    <a:pt x="4425" y="13536"/>
                    <a:pt x="4552" y="13420"/>
                    <a:pt x="4705" y="13420"/>
                  </a:cubicBezTo>
                  <a:close/>
                  <a:moveTo>
                    <a:pt x="10745" y="13420"/>
                  </a:moveTo>
                  <a:lnTo>
                    <a:pt x="10745" y="13995"/>
                  </a:lnTo>
                  <a:lnTo>
                    <a:pt x="7830" y="13995"/>
                  </a:lnTo>
                  <a:lnTo>
                    <a:pt x="7830" y="13420"/>
                  </a:lnTo>
                  <a:close/>
                  <a:moveTo>
                    <a:pt x="12100" y="12572"/>
                  </a:moveTo>
                  <a:lnTo>
                    <a:pt x="12100" y="14808"/>
                  </a:lnTo>
                  <a:lnTo>
                    <a:pt x="11254" y="14808"/>
                  </a:lnTo>
                  <a:lnTo>
                    <a:pt x="11254" y="12572"/>
                  </a:lnTo>
                  <a:close/>
                  <a:moveTo>
                    <a:pt x="9476" y="1"/>
                  </a:moveTo>
                  <a:cubicBezTo>
                    <a:pt x="9061" y="1"/>
                    <a:pt x="8695" y="277"/>
                    <a:pt x="8581" y="679"/>
                  </a:cubicBezTo>
                  <a:lnTo>
                    <a:pt x="942" y="679"/>
                  </a:lnTo>
                  <a:cubicBezTo>
                    <a:pt x="424" y="679"/>
                    <a:pt x="4" y="1099"/>
                    <a:pt x="4" y="1617"/>
                  </a:cubicBezTo>
                  <a:lnTo>
                    <a:pt x="4" y="9159"/>
                  </a:lnTo>
                  <a:cubicBezTo>
                    <a:pt x="1" y="9676"/>
                    <a:pt x="424" y="10099"/>
                    <a:pt x="942" y="10099"/>
                  </a:cubicBezTo>
                  <a:lnTo>
                    <a:pt x="4577" y="10099"/>
                  </a:lnTo>
                  <a:lnTo>
                    <a:pt x="4577" y="11910"/>
                  </a:lnTo>
                  <a:cubicBezTo>
                    <a:pt x="4577" y="12051"/>
                    <a:pt x="4691" y="12165"/>
                    <a:pt x="4832" y="12165"/>
                  </a:cubicBezTo>
                  <a:lnTo>
                    <a:pt x="5255" y="12165"/>
                  </a:lnTo>
                  <a:lnTo>
                    <a:pt x="5255" y="12911"/>
                  </a:lnTo>
                  <a:lnTo>
                    <a:pt x="4713" y="12911"/>
                  </a:lnTo>
                  <a:cubicBezTo>
                    <a:pt x="4244" y="12911"/>
                    <a:pt x="3864" y="13296"/>
                    <a:pt x="3897" y="13765"/>
                  </a:cubicBezTo>
                  <a:cubicBezTo>
                    <a:pt x="3926" y="14179"/>
                    <a:pt x="4273" y="14502"/>
                    <a:pt x="4691" y="14505"/>
                  </a:cubicBezTo>
                  <a:lnTo>
                    <a:pt x="5255" y="14505"/>
                  </a:lnTo>
                  <a:lnTo>
                    <a:pt x="5255" y="14949"/>
                  </a:lnTo>
                  <a:cubicBezTo>
                    <a:pt x="5252" y="15071"/>
                    <a:pt x="5336" y="15177"/>
                    <a:pt x="5453" y="15207"/>
                  </a:cubicBezTo>
                  <a:cubicBezTo>
                    <a:pt x="5472" y="15211"/>
                    <a:pt x="5490" y="15213"/>
                    <a:pt x="5508" y="15213"/>
                  </a:cubicBezTo>
                  <a:cubicBezTo>
                    <a:pt x="5646" y="15213"/>
                    <a:pt x="5765" y="15101"/>
                    <a:pt x="5765" y="14957"/>
                  </a:cubicBezTo>
                  <a:lnTo>
                    <a:pt x="5765" y="12133"/>
                  </a:lnTo>
                  <a:lnTo>
                    <a:pt x="7323" y="12133"/>
                  </a:lnTo>
                  <a:lnTo>
                    <a:pt x="7323" y="17072"/>
                  </a:lnTo>
                  <a:cubicBezTo>
                    <a:pt x="7321" y="17202"/>
                    <a:pt x="7416" y="17313"/>
                    <a:pt x="7546" y="17332"/>
                  </a:cubicBezTo>
                  <a:cubicBezTo>
                    <a:pt x="7556" y="17334"/>
                    <a:pt x="7567" y="17334"/>
                    <a:pt x="7578" y="17334"/>
                  </a:cubicBezTo>
                  <a:cubicBezTo>
                    <a:pt x="7714" y="17334"/>
                    <a:pt x="7830" y="17224"/>
                    <a:pt x="7830" y="17080"/>
                  </a:cubicBezTo>
                  <a:lnTo>
                    <a:pt x="7830" y="14505"/>
                  </a:lnTo>
                  <a:lnTo>
                    <a:pt x="10745" y="14505"/>
                  </a:lnTo>
                  <a:lnTo>
                    <a:pt x="10745" y="15063"/>
                  </a:lnTo>
                  <a:cubicBezTo>
                    <a:pt x="10745" y="15204"/>
                    <a:pt x="10859" y="15318"/>
                    <a:pt x="11000" y="15318"/>
                  </a:cubicBezTo>
                  <a:lnTo>
                    <a:pt x="12355" y="15318"/>
                  </a:lnTo>
                  <a:cubicBezTo>
                    <a:pt x="12496" y="15318"/>
                    <a:pt x="12610" y="15204"/>
                    <a:pt x="12610" y="15063"/>
                  </a:cubicBezTo>
                  <a:lnTo>
                    <a:pt x="12610" y="12317"/>
                  </a:lnTo>
                  <a:cubicBezTo>
                    <a:pt x="12610" y="12176"/>
                    <a:pt x="12496" y="12065"/>
                    <a:pt x="12355" y="12065"/>
                  </a:cubicBezTo>
                  <a:lnTo>
                    <a:pt x="11000" y="12065"/>
                  </a:lnTo>
                  <a:cubicBezTo>
                    <a:pt x="10859" y="12065"/>
                    <a:pt x="10745" y="12176"/>
                    <a:pt x="10745" y="12317"/>
                  </a:cubicBezTo>
                  <a:lnTo>
                    <a:pt x="10745" y="12911"/>
                  </a:lnTo>
                  <a:lnTo>
                    <a:pt x="7830" y="12911"/>
                  </a:lnTo>
                  <a:lnTo>
                    <a:pt x="7830" y="12165"/>
                  </a:lnTo>
                  <a:lnTo>
                    <a:pt x="8253" y="12165"/>
                  </a:lnTo>
                  <a:cubicBezTo>
                    <a:pt x="8394" y="12165"/>
                    <a:pt x="8508" y="12051"/>
                    <a:pt x="8508" y="11910"/>
                  </a:cubicBezTo>
                  <a:lnTo>
                    <a:pt x="8508" y="10099"/>
                  </a:lnTo>
                  <a:lnTo>
                    <a:pt x="12829" y="10099"/>
                  </a:lnTo>
                  <a:cubicBezTo>
                    <a:pt x="12970" y="10099"/>
                    <a:pt x="13084" y="9985"/>
                    <a:pt x="13084" y="9845"/>
                  </a:cubicBezTo>
                  <a:lnTo>
                    <a:pt x="13084" y="7304"/>
                  </a:lnTo>
                  <a:cubicBezTo>
                    <a:pt x="13084" y="7288"/>
                    <a:pt x="13076" y="7272"/>
                    <a:pt x="13065" y="7258"/>
                  </a:cubicBezTo>
                  <a:cubicBezTo>
                    <a:pt x="12993" y="7180"/>
                    <a:pt x="12916" y="7147"/>
                    <a:pt x="12846" y="7147"/>
                  </a:cubicBezTo>
                  <a:cubicBezTo>
                    <a:pt x="12716" y="7147"/>
                    <a:pt x="12610" y="7261"/>
                    <a:pt x="12610" y="7402"/>
                  </a:cubicBezTo>
                  <a:lnTo>
                    <a:pt x="12610" y="9159"/>
                  </a:lnTo>
                  <a:cubicBezTo>
                    <a:pt x="12607" y="9397"/>
                    <a:pt x="12415" y="9590"/>
                    <a:pt x="12179" y="9590"/>
                  </a:cubicBezTo>
                  <a:lnTo>
                    <a:pt x="942" y="9590"/>
                  </a:lnTo>
                  <a:cubicBezTo>
                    <a:pt x="703" y="9590"/>
                    <a:pt x="511" y="9397"/>
                    <a:pt x="511" y="9159"/>
                  </a:cubicBezTo>
                  <a:lnTo>
                    <a:pt x="511" y="1617"/>
                  </a:lnTo>
                  <a:cubicBezTo>
                    <a:pt x="511" y="1378"/>
                    <a:pt x="703" y="1186"/>
                    <a:pt x="942" y="1186"/>
                  </a:cubicBezTo>
                  <a:lnTo>
                    <a:pt x="8476" y="1186"/>
                  </a:lnTo>
                  <a:lnTo>
                    <a:pt x="8476" y="4347"/>
                  </a:lnTo>
                  <a:cubicBezTo>
                    <a:pt x="8476" y="4864"/>
                    <a:pt x="8896" y="5287"/>
                    <a:pt x="9414" y="5287"/>
                  </a:cubicBezTo>
                  <a:lnTo>
                    <a:pt x="12575" y="5287"/>
                  </a:lnTo>
                  <a:lnTo>
                    <a:pt x="12575" y="6182"/>
                  </a:lnTo>
                  <a:cubicBezTo>
                    <a:pt x="12575" y="6296"/>
                    <a:pt x="12648" y="6399"/>
                    <a:pt x="12756" y="6434"/>
                  </a:cubicBezTo>
                  <a:cubicBezTo>
                    <a:pt x="12786" y="6443"/>
                    <a:pt x="12815" y="6447"/>
                    <a:pt x="12844" y="6447"/>
                  </a:cubicBezTo>
                  <a:cubicBezTo>
                    <a:pt x="12995" y="6447"/>
                    <a:pt x="13117" y="6332"/>
                    <a:pt x="13117" y="6193"/>
                  </a:cubicBezTo>
                  <a:lnTo>
                    <a:pt x="13117" y="5211"/>
                  </a:lnTo>
                  <a:cubicBezTo>
                    <a:pt x="13518" y="5100"/>
                    <a:pt x="13795" y="4734"/>
                    <a:pt x="13795" y="4317"/>
                  </a:cubicBezTo>
                  <a:lnTo>
                    <a:pt x="13795" y="928"/>
                  </a:lnTo>
                  <a:cubicBezTo>
                    <a:pt x="13795" y="416"/>
                    <a:pt x="13377" y="1"/>
                    <a:pt x="128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2933825" y="4277050"/>
              <a:ext cx="80800" cy="77750"/>
            </a:xfrm>
            <a:custGeom>
              <a:avLst/>
              <a:gdLst/>
              <a:ahLst/>
              <a:cxnLst/>
              <a:rect l="l" t="t" r="r" b="b"/>
              <a:pathLst>
                <a:path w="3232" h="3110" extrusionOk="0">
                  <a:moveTo>
                    <a:pt x="1679" y="507"/>
                  </a:moveTo>
                  <a:cubicBezTo>
                    <a:pt x="1813" y="507"/>
                    <a:pt x="1948" y="533"/>
                    <a:pt x="2077" y="586"/>
                  </a:cubicBezTo>
                  <a:cubicBezTo>
                    <a:pt x="2470" y="748"/>
                    <a:pt x="2725" y="1131"/>
                    <a:pt x="2725" y="1553"/>
                  </a:cubicBezTo>
                  <a:cubicBezTo>
                    <a:pt x="2722" y="2131"/>
                    <a:pt x="2256" y="2600"/>
                    <a:pt x="1678" y="2600"/>
                  </a:cubicBezTo>
                  <a:cubicBezTo>
                    <a:pt x="1253" y="2600"/>
                    <a:pt x="873" y="2345"/>
                    <a:pt x="711" y="1955"/>
                  </a:cubicBezTo>
                  <a:cubicBezTo>
                    <a:pt x="548" y="1564"/>
                    <a:pt x="637" y="1114"/>
                    <a:pt x="936" y="813"/>
                  </a:cubicBezTo>
                  <a:cubicBezTo>
                    <a:pt x="1137" y="613"/>
                    <a:pt x="1406" y="507"/>
                    <a:pt x="1679" y="507"/>
                  </a:cubicBezTo>
                  <a:close/>
                  <a:moveTo>
                    <a:pt x="1678" y="0"/>
                  </a:moveTo>
                  <a:cubicBezTo>
                    <a:pt x="1049" y="0"/>
                    <a:pt x="480" y="377"/>
                    <a:pt x="242" y="960"/>
                  </a:cubicBezTo>
                  <a:cubicBezTo>
                    <a:pt x="0" y="1540"/>
                    <a:pt x="133" y="2210"/>
                    <a:pt x="578" y="2654"/>
                  </a:cubicBezTo>
                  <a:cubicBezTo>
                    <a:pt x="875" y="2951"/>
                    <a:pt x="1273" y="3109"/>
                    <a:pt x="1677" y="3109"/>
                  </a:cubicBezTo>
                  <a:cubicBezTo>
                    <a:pt x="1877" y="3109"/>
                    <a:pt x="2080" y="3070"/>
                    <a:pt x="2272" y="2990"/>
                  </a:cubicBezTo>
                  <a:cubicBezTo>
                    <a:pt x="2852" y="2749"/>
                    <a:pt x="3232" y="2182"/>
                    <a:pt x="3232" y="1553"/>
                  </a:cubicBezTo>
                  <a:cubicBezTo>
                    <a:pt x="3232" y="697"/>
                    <a:pt x="2535" y="0"/>
                    <a:pt x="16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47"/>
          <p:cNvGrpSpPr/>
          <p:nvPr/>
        </p:nvGrpSpPr>
        <p:grpSpPr>
          <a:xfrm>
            <a:off x="5570220" y="2106783"/>
            <a:ext cx="298575" cy="433800"/>
            <a:chOff x="6970800" y="3624425"/>
            <a:chExt cx="298575" cy="433800"/>
          </a:xfrm>
        </p:grpSpPr>
        <p:sp>
          <p:nvSpPr>
            <p:cNvPr id="1683" name="Google Shape;1683;p47"/>
            <p:cNvSpPr/>
            <p:nvPr/>
          </p:nvSpPr>
          <p:spPr>
            <a:xfrm>
              <a:off x="7098825" y="3815025"/>
              <a:ext cx="87200" cy="209300"/>
            </a:xfrm>
            <a:custGeom>
              <a:avLst/>
              <a:gdLst/>
              <a:ahLst/>
              <a:cxnLst/>
              <a:rect l="l" t="t" r="r" b="b"/>
              <a:pathLst>
                <a:path w="3488" h="8372" extrusionOk="0">
                  <a:moveTo>
                    <a:pt x="1" y="0"/>
                  </a:moveTo>
                  <a:lnTo>
                    <a:pt x="2392" y="8372"/>
                  </a:lnTo>
                  <a:lnTo>
                    <a:pt x="3487" y="8372"/>
                  </a:lnTo>
                  <a:lnTo>
                    <a:pt x="10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7098900" y="3815025"/>
              <a:ext cx="32975" cy="20350"/>
            </a:xfrm>
            <a:custGeom>
              <a:avLst/>
              <a:gdLst/>
              <a:ahLst/>
              <a:cxnLst/>
              <a:rect l="l" t="t" r="r" b="b"/>
              <a:pathLst>
                <a:path w="1319" h="814" extrusionOk="0">
                  <a:moveTo>
                    <a:pt x="0" y="0"/>
                  </a:moveTo>
                  <a:lnTo>
                    <a:pt x="234" y="813"/>
                  </a:lnTo>
                  <a:lnTo>
                    <a:pt x="1318" y="813"/>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7152100" y="4024300"/>
              <a:ext cx="40700" cy="27150"/>
            </a:xfrm>
            <a:custGeom>
              <a:avLst/>
              <a:gdLst/>
              <a:ahLst/>
              <a:cxnLst/>
              <a:rect l="l" t="t" r="r" b="b"/>
              <a:pathLst>
                <a:path w="1628" h="1086" extrusionOk="0">
                  <a:moveTo>
                    <a:pt x="1" y="1"/>
                  </a:moveTo>
                  <a:lnTo>
                    <a:pt x="1" y="1085"/>
                  </a:lnTo>
                  <a:lnTo>
                    <a:pt x="1627" y="1085"/>
                  </a:lnTo>
                  <a:lnTo>
                    <a:pt x="16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6984150" y="3815025"/>
              <a:ext cx="87125" cy="209300"/>
            </a:xfrm>
            <a:custGeom>
              <a:avLst/>
              <a:gdLst/>
              <a:ahLst/>
              <a:cxnLst/>
              <a:rect l="l" t="t" r="r" b="b"/>
              <a:pathLst>
                <a:path w="3485" h="8372" extrusionOk="0">
                  <a:moveTo>
                    <a:pt x="2392" y="0"/>
                  </a:moveTo>
                  <a:lnTo>
                    <a:pt x="1" y="8372"/>
                  </a:lnTo>
                  <a:lnTo>
                    <a:pt x="1093" y="8372"/>
                  </a:lnTo>
                  <a:lnTo>
                    <a:pt x="34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7038250" y="3815025"/>
              <a:ext cx="32950" cy="20350"/>
            </a:xfrm>
            <a:custGeom>
              <a:avLst/>
              <a:gdLst/>
              <a:ahLst/>
              <a:cxnLst/>
              <a:rect l="l" t="t" r="r" b="b"/>
              <a:pathLst>
                <a:path w="1318" h="814" extrusionOk="0">
                  <a:moveTo>
                    <a:pt x="233" y="0"/>
                  </a:moveTo>
                  <a:lnTo>
                    <a:pt x="0" y="813"/>
                  </a:lnTo>
                  <a:lnTo>
                    <a:pt x="1085" y="813"/>
                  </a:lnTo>
                  <a:lnTo>
                    <a:pt x="13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7"/>
            <p:cNvSpPr/>
            <p:nvPr/>
          </p:nvSpPr>
          <p:spPr>
            <a:xfrm>
              <a:off x="6977575" y="4024300"/>
              <a:ext cx="40700" cy="27150"/>
            </a:xfrm>
            <a:custGeom>
              <a:avLst/>
              <a:gdLst/>
              <a:ahLst/>
              <a:cxnLst/>
              <a:rect l="l" t="t" r="r" b="b"/>
              <a:pathLst>
                <a:path w="1628" h="1086" extrusionOk="0">
                  <a:moveTo>
                    <a:pt x="1" y="1"/>
                  </a:moveTo>
                  <a:lnTo>
                    <a:pt x="1" y="1085"/>
                  </a:lnTo>
                  <a:lnTo>
                    <a:pt x="1627" y="1085"/>
                  </a:lnTo>
                  <a:lnTo>
                    <a:pt x="16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7"/>
            <p:cNvSpPr/>
            <p:nvPr/>
          </p:nvSpPr>
          <p:spPr>
            <a:xfrm>
              <a:off x="7071575" y="3815025"/>
              <a:ext cx="27150" cy="209300"/>
            </a:xfrm>
            <a:custGeom>
              <a:avLst/>
              <a:gdLst/>
              <a:ahLst/>
              <a:cxnLst/>
              <a:rect l="l" t="t" r="r" b="b"/>
              <a:pathLst>
                <a:path w="1086" h="8372" extrusionOk="0">
                  <a:moveTo>
                    <a:pt x="1" y="0"/>
                  </a:moveTo>
                  <a:lnTo>
                    <a:pt x="1" y="8372"/>
                  </a:lnTo>
                  <a:lnTo>
                    <a:pt x="1085" y="8372"/>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7"/>
            <p:cNvSpPr/>
            <p:nvPr/>
          </p:nvSpPr>
          <p:spPr>
            <a:xfrm>
              <a:off x="7071575" y="3815025"/>
              <a:ext cx="27150" cy="20350"/>
            </a:xfrm>
            <a:custGeom>
              <a:avLst/>
              <a:gdLst/>
              <a:ahLst/>
              <a:cxnLst/>
              <a:rect l="l" t="t" r="r" b="b"/>
              <a:pathLst>
                <a:path w="1086" h="814" extrusionOk="0">
                  <a:moveTo>
                    <a:pt x="1" y="0"/>
                  </a:moveTo>
                  <a:lnTo>
                    <a:pt x="1" y="813"/>
                  </a:lnTo>
                  <a:lnTo>
                    <a:pt x="1085" y="813"/>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7064800" y="4024300"/>
              <a:ext cx="40700" cy="27150"/>
            </a:xfrm>
            <a:custGeom>
              <a:avLst/>
              <a:gdLst/>
              <a:ahLst/>
              <a:cxnLst/>
              <a:rect l="l" t="t" r="r" b="b"/>
              <a:pathLst>
                <a:path w="1628" h="1086" extrusionOk="0">
                  <a:moveTo>
                    <a:pt x="1" y="1"/>
                  </a:moveTo>
                  <a:lnTo>
                    <a:pt x="1" y="1085"/>
                  </a:lnTo>
                  <a:lnTo>
                    <a:pt x="1627" y="1085"/>
                  </a:lnTo>
                  <a:lnTo>
                    <a:pt x="16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7008075" y="3631200"/>
              <a:ext cx="154225" cy="33925"/>
            </a:xfrm>
            <a:custGeom>
              <a:avLst/>
              <a:gdLst/>
              <a:ahLst/>
              <a:cxnLst/>
              <a:rect l="l" t="t" r="r" b="b"/>
              <a:pathLst>
                <a:path w="6169" h="1357" extrusionOk="0">
                  <a:moveTo>
                    <a:pt x="1" y="1"/>
                  </a:moveTo>
                  <a:lnTo>
                    <a:pt x="1" y="1356"/>
                  </a:lnTo>
                  <a:lnTo>
                    <a:pt x="6168" y="1356"/>
                  </a:lnTo>
                  <a:lnTo>
                    <a:pt x="6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7071575" y="3746425"/>
              <a:ext cx="27150" cy="40700"/>
            </a:xfrm>
            <a:custGeom>
              <a:avLst/>
              <a:gdLst/>
              <a:ahLst/>
              <a:cxnLst/>
              <a:rect l="l" t="t" r="r" b="b"/>
              <a:pathLst>
                <a:path w="1086" h="1628" extrusionOk="0">
                  <a:moveTo>
                    <a:pt x="1" y="1"/>
                  </a:moveTo>
                  <a:lnTo>
                    <a:pt x="1" y="1627"/>
                  </a:lnTo>
                  <a:lnTo>
                    <a:pt x="1085" y="1627"/>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7"/>
            <p:cNvSpPr/>
            <p:nvPr/>
          </p:nvSpPr>
          <p:spPr>
            <a:xfrm>
              <a:off x="7025025" y="3787100"/>
              <a:ext cx="119450" cy="27125"/>
            </a:xfrm>
            <a:custGeom>
              <a:avLst/>
              <a:gdLst/>
              <a:ahLst/>
              <a:cxnLst/>
              <a:rect l="l" t="t" r="r" b="b"/>
              <a:pathLst>
                <a:path w="4778" h="1085" extrusionOk="0">
                  <a:moveTo>
                    <a:pt x="0" y="0"/>
                  </a:moveTo>
                  <a:lnTo>
                    <a:pt x="0" y="1085"/>
                  </a:lnTo>
                  <a:lnTo>
                    <a:pt x="4777" y="1085"/>
                  </a:lnTo>
                  <a:lnTo>
                    <a:pt x="47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7"/>
            <p:cNvSpPr/>
            <p:nvPr/>
          </p:nvSpPr>
          <p:spPr>
            <a:xfrm>
              <a:off x="7125800" y="3787100"/>
              <a:ext cx="18675" cy="27125"/>
            </a:xfrm>
            <a:custGeom>
              <a:avLst/>
              <a:gdLst/>
              <a:ahLst/>
              <a:cxnLst/>
              <a:rect l="l" t="t" r="r" b="b"/>
              <a:pathLst>
                <a:path w="747" h="1085" extrusionOk="0">
                  <a:moveTo>
                    <a:pt x="1" y="0"/>
                  </a:moveTo>
                  <a:lnTo>
                    <a:pt x="1" y="1085"/>
                  </a:lnTo>
                  <a:lnTo>
                    <a:pt x="746" y="1085"/>
                  </a:lnTo>
                  <a:lnTo>
                    <a:pt x="7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7169125" y="3709150"/>
              <a:ext cx="93875" cy="27125"/>
            </a:xfrm>
            <a:custGeom>
              <a:avLst/>
              <a:gdLst/>
              <a:ahLst/>
              <a:cxnLst/>
              <a:rect l="l" t="t" r="r" b="b"/>
              <a:pathLst>
                <a:path w="3755" h="1085" extrusionOk="0">
                  <a:moveTo>
                    <a:pt x="551" y="1"/>
                  </a:moveTo>
                  <a:cubicBezTo>
                    <a:pt x="244" y="1"/>
                    <a:pt x="0" y="260"/>
                    <a:pt x="14" y="567"/>
                  </a:cubicBezTo>
                  <a:cubicBezTo>
                    <a:pt x="27" y="860"/>
                    <a:pt x="279" y="1085"/>
                    <a:pt x="572" y="1085"/>
                  </a:cubicBezTo>
                  <a:lnTo>
                    <a:pt x="3196" y="1085"/>
                  </a:lnTo>
                  <a:cubicBezTo>
                    <a:pt x="3505" y="1085"/>
                    <a:pt x="3755" y="827"/>
                    <a:pt x="3741" y="518"/>
                  </a:cubicBezTo>
                  <a:cubicBezTo>
                    <a:pt x="3728" y="226"/>
                    <a:pt x="3476" y="1"/>
                    <a:pt x="3183" y="1"/>
                  </a:cubicBezTo>
                  <a:lnTo>
                    <a:pt x="556" y="1"/>
                  </a:lnTo>
                  <a:cubicBezTo>
                    <a:pt x="554" y="1"/>
                    <a:pt x="553" y="1"/>
                    <a:pt x="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7025025" y="3665100"/>
              <a:ext cx="119500" cy="51675"/>
            </a:xfrm>
            <a:custGeom>
              <a:avLst/>
              <a:gdLst/>
              <a:ahLst/>
              <a:cxnLst/>
              <a:rect l="l" t="t" r="r" b="b"/>
              <a:pathLst>
                <a:path w="4780" h="2067" extrusionOk="0">
                  <a:moveTo>
                    <a:pt x="0" y="0"/>
                  </a:moveTo>
                  <a:lnTo>
                    <a:pt x="0" y="697"/>
                  </a:lnTo>
                  <a:cubicBezTo>
                    <a:pt x="0" y="1453"/>
                    <a:pt x="613" y="2066"/>
                    <a:pt x="1370" y="2066"/>
                  </a:cubicBezTo>
                  <a:lnTo>
                    <a:pt x="3411" y="2066"/>
                  </a:lnTo>
                  <a:cubicBezTo>
                    <a:pt x="4170" y="2063"/>
                    <a:pt x="4780" y="1445"/>
                    <a:pt x="4777" y="689"/>
                  </a:cubicBezTo>
                  <a:lnTo>
                    <a:pt x="47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7025025" y="3665100"/>
              <a:ext cx="119450" cy="16975"/>
            </a:xfrm>
            <a:custGeom>
              <a:avLst/>
              <a:gdLst/>
              <a:ahLst/>
              <a:cxnLst/>
              <a:rect l="l" t="t" r="r" b="b"/>
              <a:pathLst>
                <a:path w="4778" h="679" extrusionOk="0">
                  <a:moveTo>
                    <a:pt x="0" y="0"/>
                  </a:moveTo>
                  <a:lnTo>
                    <a:pt x="0" y="678"/>
                  </a:lnTo>
                  <a:lnTo>
                    <a:pt x="4777" y="678"/>
                  </a:lnTo>
                  <a:lnTo>
                    <a:pt x="47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7"/>
            <p:cNvSpPr/>
            <p:nvPr/>
          </p:nvSpPr>
          <p:spPr>
            <a:xfrm>
              <a:off x="7057700" y="3695675"/>
              <a:ext cx="54775" cy="54775"/>
            </a:xfrm>
            <a:custGeom>
              <a:avLst/>
              <a:gdLst/>
              <a:ahLst/>
              <a:cxnLst/>
              <a:rect l="l" t="t" r="r" b="b"/>
              <a:pathLst>
                <a:path w="2191" h="2191" extrusionOk="0">
                  <a:moveTo>
                    <a:pt x="1095" y="0"/>
                  </a:moveTo>
                  <a:cubicBezTo>
                    <a:pt x="488" y="0"/>
                    <a:pt x="0" y="491"/>
                    <a:pt x="0" y="1095"/>
                  </a:cubicBezTo>
                  <a:cubicBezTo>
                    <a:pt x="0" y="1700"/>
                    <a:pt x="488" y="2191"/>
                    <a:pt x="1095" y="2191"/>
                  </a:cubicBezTo>
                  <a:cubicBezTo>
                    <a:pt x="1700" y="2191"/>
                    <a:pt x="2191" y="1700"/>
                    <a:pt x="2191" y="1095"/>
                  </a:cubicBezTo>
                  <a:cubicBezTo>
                    <a:pt x="2191" y="491"/>
                    <a:pt x="1700" y="0"/>
                    <a:pt x="1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7"/>
            <p:cNvSpPr/>
            <p:nvPr/>
          </p:nvSpPr>
          <p:spPr>
            <a:xfrm>
              <a:off x="7060950" y="3698975"/>
              <a:ext cx="56475" cy="51500"/>
            </a:xfrm>
            <a:custGeom>
              <a:avLst/>
              <a:gdLst/>
              <a:ahLst/>
              <a:cxnLst/>
              <a:rect l="l" t="t" r="r" b="b"/>
              <a:pathLst>
                <a:path w="2259" h="2060" extrusionOk="0">
                  <a:moveTo>
                    <a:pt x="1483" y="1"/>
                  </a:moveTo>
                  <a:cubicBezTo>
                    <a:pt x="1714" y="427"/>
                    <a:pt x="1635" y="952"/>
                    <a:pt x="1293" y="1294"/>
                  </a:cubicBezTo>
                  <a:cubicBezTo>
                    <a:pt x="1083" y="1504"/>
                    <a:pt x="803" y="1614"/>
                    <a:pt x="519" y="1614"/>
                  </a:cubicBezTo>
                  <a:cubicBezTo>
                    <a:pt x="342" y="1614"/>
                    <a:pt x="164" y="1571"/>
                    <a:pt x="0" y="1484"/>
                  </a:cubicBezTo>
                  <a:lnTo>
                    <a:pt x="0" y="1484"/>
                  </a:lnTo>
                  <a:cubicBezTo>
                    <a:pt x="202" y="1859"/>
                    <a:pt x="582" y="2059"/>
                    <a:pt x="966" y="2059"/>
                  </a:cubicBezTo>
                  <a:cubicBezTo>
                    <a:pt x="1242" y="2059"/>
                    <a:pt x="1521" y="1955"/>
                    <a:pt x="1738" y="1739"/>
                  </a:cubicBezTo>
                  <a:cubicBezTo>
                    <a:pt x="2259" y="1221"/>
                    <a:pt x="2131" y="348"/>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6970800" y="3624425"/>
              <a:ext cx="298575" cy="433800"/>
            </a:xfrm>
            <a:custGeom>
              <a:avLst/>
              <a:gdLst/>
              <a:ahLst/>
              <a:cxnLst/>
              <a:rect l="l" t="t" r="r" b="b"/>
              <a:pathLst>
                <a:path w="11943" h="17352" extrusionOk="0">
                  <a:moveTo>
                    <a:pt x="6710" y="1863"/>
                  </a:moveTo>
                  <a:lnTo>
                    <a:pt x="6710" y="2294"/>
                  </a:lnTo>
                  <a:cubicBezTo>
                    <a:pt x="6708" y="2828"/>
                    <a:pt x="6328" y="3287"/>
                    <a:pt x="5802" y="3390"/>
                  </a:cubicBezTo>
                  <a:cubicBezTo>
                    <a:pt x="5588" y="2902"/>
                    <a:pt x="5106" y="2587"/>
                    <a:pt x="4574" y="2587"/>
                  </a:cubicBezTo>
                  <a:cubicBezTo>
                    <a:pt x="4043" y="2587"/>
                    <a:pt x="3560" y="2902"/>
                    <a:pt x="3346" y="3390"/>
                  </a:cubicBezTo>
                  <a:cubicBezTo>
                    <a:pt x="2820" y="3287"/>
                    <a:pt x="2441" y="2828"/>
                    <a:pt x="2441" y="2294"/>
                  </a:cubicBezTo>
                  <a:lnTo>
                    <a:pt x="2441" y="1863"/>
                  </a:lnTo>
                  <a:close/>
                  <a:moveTo>
                    <a:pt x="11113" y="3661"/>
                  </a:moveTo>
                  <a:cubicBezTo>
                    <a:pt x="11265" y="3661"/>
                    <a:pt x="11393" y="3776"/>
                    <a:pt x="11406" y="3929"/>
                  </a:cubicBezTo>
                  <a:cubicBezTo>
                    <a:pt x="11417" y="4094"/>
                    <a:pt x="11284" y="4235"/>
                    <a:pt x="11119" y="4235"/>
                  </a:cubicBezTo>
                  <a:lnTo>
                    <a:pt x="8508" y="4235"/>
                  </a:lnTo>
                  <a:cubicBezTo>
                    <a:pt x="8506" y="4235"/>
                    <a:pt x="8504" y="4235"/>
                    <a:pt x="8503" y="4235"/>
                  </a:cubicBezTo>
                  <a:cubicBezTo>
                    <a:pt x="8350" y="4235"/>
                    <a:pt x="8223" y="4117"/>
                    <a:pt x="8210" y="3967"/>
                  </a:cubicBezTo>
                  <a:cubicBezTo>
                    <a:pt x="8199" y="3799"/>
                    <a:pt x="8332" y="3661"/>
                    <a:pt x="8497" y="3661"/>
                  </a:cubicBezTo>
                  <a:lnTo>
                    <a:pt x="11108" y="3661"/>
                  </a:lnTo>
                  <a:cubicBezTo>
                    <a:pt x="11109" y="3661"/>
                    <a:pt x="11111" y="3661"/>
                    <a:pt x="11113" y="3661"/>
                  </a:cubicBezTo>
                  <a:close/>
                  <a:moveTo>
                    <a:pt x="4565" y="3102"/>
                  </a:moveTo>
                  <a:cubicBezTo>
                    <a:pt x="4997" y="3102"/>
                    <a:pt x="5412" y="3438"/>
                    <a:pt x="5412" y="3945"/>
                  </a:cubicBezTo>
                  <a:cubicBezTo>
                    <a:pt x="5412" y="4409"/>
                    <a:pt x="5035" y="4786"/>
                    <a:pt x="4571" y="4786"/>
                  </a:cubicBezTo>
                  <a:cubicBezTo>
                    <a:pt x="3820" y="4786"/>
                    <a:pt x="3446" y="3880"/>
                    <a:pt x="3975" y="3352"/>
                  </a:cubicBezTo>
                  <a:cubicBezTo>
                    <a:pt x="4146" y="3179"/>
                    <a:pt x="4358" y="3102"/>
                    <a:pt x="4565" y="3102"/>
                  </a:cubicBezTo>
                  <a:close/>
                  <a:moveTo>
                    <a:pt x="4845" y="5274"/>
                  </a:moveTo>
                  <a:lnTo>
                    <a:pt x="4845" y="6269"/>
                  </a:lnTo>
                  <a:lnTo>
                    <a:pt x="4271" y="6269"/>
                  </a:lnTo>
                  <a:lnTo>
                    <a:pt x="4271" y="5274"/>
                  </a:lnTo>
                  <a:cubicBezTo>
                    <a:pt x="4363" y="5295"/>
                    <a:pt x="4460" y="5306"/>
                    <a:pt x="4558" y="5306"/>
                  </a:cubicBezTo>
                  <a:cubicBezTo>
                    <a:pt x="4655" y="5306"/>
                    <a:pt x="4750" y="5295"/>
                    <a:pt x="4845" y="5274"/>
                  </a:cubicBezTo>
                  <a:close/>
                  <a:moveTo>
                    <a:pt x="6710" y="6778"/>
                  </a:moveTo>
                  <a:lnTo>
                    <a:pt x="6710" y="7353"/>
                  </a:lnTo>
                  <a:lnTo>
                    <a:pt x="2441" y="7353"/>
                  </a:lnTo>
                  <a:lnTo>
                    <a:pt x="2441" y="6778"/>
                  </a:lnTo>
                  <a:close/>
                  <a:moveTo>
                    <a:pt x="4845" y="7863"/>
                  </a:moveTo>
                  <a:lnTo>
                    <a:pt x="4845" y="15725"/>
                  </a:lnTo>
                  <a:lnTo>
                    <a:pt x="4271" y="15725"/>
                  </a:lnTo>
                  <a:lnTo>
                    <a:pt x="4271" y="7863"/>
                  </a:lnTo>
                  <a:close/>
                  <a:moveTo>
                    <a:pt x="1627" y="16267"/>
                  </a:moveTo>
                  <a:lnTo>
                    <a:pt x="1627" y="16842"/>
                  </a:lnTo>
                  <a:lnTo>
                    <a:pt x="508" y="16842"/>
                  </a:lnTo>
                  <a:lnTo>
                    <a:pt x="508" y="16267"/>
                  </a:lnTo>
                  <a:close/>
                  <a:moveTo>
                    <a:pt x="5116" y="16267"/>
                  </a:moveTo>
                  <a:lnTo>
                    <a:pt x="5116" y="16842"/>
                  </a:lnTo>
                  <a:lnTo>
                    <a:pt x="3999" y="16842"/>
                  </a:lnTo>
                  <a:lnTo>
                    <a:pt x="3999" y="16267"/>
                  </a:lnTo>
                  <a:close/>
                  <a:moveTo>
                    <a:pt x="8608" y="16267"/>
                  </a:moveTo>
                  <a:lnTo>
                    <a:pt x="8608" y="16842"/>
                  </a:lnTo>
                  <a:lnTo>
                    <a:pt x="7489" y="16842"/>
                  </a:lnTo>
                  <a:lnTo>
                    <a:pt x="7489" y="16267"/>
                  </a:lnTo>
                  <a:close/>
                  <a:moveTo>
                    <a:pt x="3281" y="1"/>
                  </a:moveTo>
                  <a:cubicBezTo>
                    <a:pt x="3153" y="1"/>
                    <a:pt x="3045" y="95"/>
                    <a:pt x="3026" y="223"/>
                  </a:cubicBezTo>
                  <a:cubicBezTo>
                    <a:pt x="3004" y="372"/>
                    <a:pt x="3124" y="508"/>
                    <a:pt x="3276" y="508"/>
                  </a:cubicBezTo>
                  <a:lnTo>
                    <a:pt x="7388" y="508"/>
                  </a:lnTo>
                  <a:lnTo>
                    <a:pt x="7388" y="1356"/>
                  </a:lnTo>
                  <a:lnTo>
                    <a:pt x="1728" y="1356"/>
                  </a:lnTo>
                  <a:lnTo>
                    <a:pt x="1728" y="508"/>
                  </a:lnTo>
                  <a:lnTo>
                    <a:pt x="2072" y="508"/>
                  </a:lnTo>
                  <a:cubicBezTo>
                    <a:pt x="2074" y="508"/>
                    <a:pt x="2076" y="508"/>
                    <a:pt x="2077" y="508"/>
                  </a:cubicBezTo>
                  <a:cubicBezTo>
                    <a:pt x="2205" y="508"/>
                    <a:pt x="2316" y="414"/>
                    <a:pt x="2335" y="285"/>
                  </a:cubicBezTo>
                  <a:cubicBezTo>
                    <a:pt x="2354" y="134"/>
                    <a:pt x="2235" y="1"/>
                    <a:pt x="2083" y="1"/>
                  </a:cubicBezTo>
                  <a:lnTo>
                    <a:pt x="1473" y="1"/>
                  </a:lnTo>
                  <a:cubicBezTo>
                    <a:pt x="1332" y="1"/>
                    <a:pt x="1221" y="112"/>
                    <a:pt x="1221" y="253"/>
                  </a:cubicBezTo>
                  <a:lnTo>
                    <a:pt x="1221" y="1608"/>
                  </a:lnTo>
                  <a:cubicBezTo>
                    <a:pt x="1221" y="1749"/>
                    <a:pt x="1332" y="1863"/>
                    <a:pt x="1473" y="1863"/>
                  </a:cubicBezTo>
                  <a:lnTo>
                    <a:pt x="1898" y="1863"/>
                  </a:lnTo>
                  <a:lnTo>
                    <a:pt x="1898" y="2262"/>
                  </a:lnTo>
                  <a:cubicBezTo>
                    <a:pt x="1893" y="2687"/>
                    <a:pt x="2053" y="3094"/>
                    <a:pt x="2340" y="3406"/>
                  </a:cubicBezTo>
                  <a:cubicBezTo>
                    <a:pt x="2573" y="3653"/>
                    <a:pt x="2877" y="3821"/>
                    <a:pt x="3211" y="3886"/>
                  </a:cubicBezTo>
                  <a:lnTo>
                    <a:pt x="3211" y="3937"/>
                  </a:lnTo>
                  <a:cubicBezTo>
                    <a:pt x="3211" y="4366"/>
                    <a:pt x="3417" y="4769"/>
                    <a:pt x="3764" y="5022"/>
                  </a:cubicBezTo>
                  <a:lnTo>
                    <a:pt x="3764" y="6269"/>
                  </a:lnTo>
                  <a:lnTo>
                    <a:pt x="2153" y="6269"/>
                  </a:lnTo>
                  <a:cubicBezTo>
                    <a:pt x="2012" y="6269"/>
                    <a:pt x="1898" y="6382"/>
                    <a:pt x="1898" y="6523"/>
                  </a:cubicBezTo>
                  <a:lnTo>
                    <a:pt x="1898" y="7673"/>
                  </a:lnTo>
                  <a:cubicBezTo>
                    <a:pt x="1898" y="7776"/>
                    <a:pt x="1982" y="7863"/>
                    <a:pt x="2088" y="7863"/>
                  </a:cubicBezTo>
                  <a:lnTo>
                    <a:pt x="2563" y="7863"/>
                  </a:lnTo>
                  <a:lnTo>
                    <a:pt x="334" y="15725"/>
                  </a:lnTo>
                  <a:lnTo>
                    <a:pt x="190" y="15725"/>
                  </a:lnTo>
                  <a:cubicBezTo>
                    <a:pt x="85" y="15725"/>
                    <a:pt x="1" y="15809"/>
                    <a:pt x="1" y="15912"/>
                  </a:cubicBezTo>
                  <a:lnTo>
                    <a:pt x="1" y="17096"/>
                  </a:lnTo>
                  <a:cubicBezTo>
                    <a:pt x="1" y="17237"/>
                    <a:pt x="115" y="17351"/>
                    <a:pt x="255" y="17351"/>
                  </a:cubicBezTo>
                  <a:lnTo>
                    <a:pt x="1882" y="17351"/>
                  </a:lnTo>
                  <a:cubicBezTo>
                    <a:pt x="2023" y="17351"/>
                    <a:pt x="2137" y="17237"/>
                    <a:pt x="2137" y="17096"/>
                  </a:cubicBezTo>
                  <a:lnTo>
                    <a:pt x="2137" y="15982"/>
                  </a:lnTo>
                  <a:cubicBezTo>
                    <a:pt x="2137" y="15863"/>
                    <a:pt x="2058" y="15760"/>
                    <a:pt x="1944" y="15730"/>
                  </a:cubicBezTo>
                  <a:lnTo>
                    <a:pt x="2649" y="13212"/>
                  </a:lnTo>
                  <a:cubicBezTo>
                    <a:pt x="2687" y="13076"/>
                    <a:pt x="2609" y="12935"/>
                    <a:pt x="2476" y="12894"/>
                  </a:cubicBezTo>
                  <a:cubicBezTo>
                    <a:pt x="2453" y="12888"/>
                    <a:pt x="2430" y="12885"/>
                    <a:pt x="2407" y="12885"/>
                  </a:cubicBezTo>
                  <a:cubicBezTo>
                    <a:pt x="2295" y="12885"/>
                    <a:pt x="2193" y="12958"/>
                    <a:pt x="2164" y="13071"/>
                  </a:cubicBezTo>
                  <a:lnTo>
                    <a:pt x="1421" y="15725"/>
                  </a:lnTo>
                  <a:lnTo>
                    <a:pt x="890" y="15725"/>
                  </a:lnTo>
                  <a:lnTo>
                    <a:pt x="3118" y="7863"/>
                  </a:lnTo>
                  <a:lnTo>
                    <a:pt x="3677" y="7863"/>
                  </a:lnTo>
                  <a:lnTo>
                    <a:pt x="2514" y="11973"/>
                  </a:lnTo>
                  <a:cubicBezTo>
                    <a:pt x="2476" y="12105"/>
                    <a:pt x="2552" y="12246"/>
                    <a:pt x="2685" y="12287"/>
                  </a:cubicBezTo>
                  <a:cubicBezTo>
                    <a:pt x="2709" y="12292"/>
                    <a:pt x="2731" y="12295"/>
                    <a:pt x="2755" y="12295"/>
                  </a:cubicBezTo>
                  <a:cubicBezTo>
                    <a:pt x="2869" y="12295"/>
                    <a:pt x="2967" y="12219"/>
                    <a:pt x="2996" y="12111"/>
                  </a:cubicBezTo>
                  <a:lnTo>
                    <a:pt x="3761" y="9422"/>
                  </a:lnTo>
                  <a:lnTo>
                    <a:pt x="3761" y="15725"/>
                  </a:lnTo>
                  <a:lnTo>
                    <a:pt x="3745" y="15725"/>
                  </a:lnTo>
                  <a:cubicBezTo>
                    <a:pt x="3604" y="15725"/>
                    <a:pt x="3490" y="15836"/>
                    <a:pt x="3490" y="15977"/>
                  </a:cubicBezTo>
                  <a:lnTo>
                    <a:pt x="3490" y="17096"/>
                  </a:lnTo>
                  <a:cubicBezTo>
                    <a:pt x="3490" y="17237"/>
                    <a:pt x="3604" y="17351"/>
                    <a:pt x="3745" y="17351"/>
                  </a:cubicBezTo>
                  <a:lnTo>
                    <a:pt x="5371" y="17351"/>
                  </a:lnTo>
                  <a:cubicBezTo>
                    <a:pt x="5512" y="17351"/>
                    <a:pt x="5626" y="17237"/>
                    <a:pt x="5626" y="17096"/>
                  </a:cubicBezTo>
                  <a:lnTo>
                    <a:pt x="5626" y="16012"/>
                  </a:lnTo>
                  <a:cubicBezTo>
                    <a:pt x="5626" y="15871"/>
                    <a:pt x="5512" y="15757"/>
                    <a:pt x="5371" y="15757"/>
                  </a:cubicBezTo>
                  <a:lnTo>
                    <a:pt x="5355" y="15757"/>
                  </a:lnTo>
                  <a:lnTo>
                    <a:pt x="5355" y="9441"/>
                  </a:lnTo>
                  <a:lnTo>
                    <a:pt x="7174" y="15765"/>
                  </a:lnTo>
                  <a:cubicBezTo>
                    <a:pt x="7060" y="15792"/>
                    <a:pt x="6982" y="15895"/>
                    <a:pt x="6982" y="16012"/>
                  </a:cubicBezTo>
                  <a:lnTo>
                    <a:pt x="6982" y="17096"/>
                  </a:lnTo>
                  <a:cubicBezTo>
                    <a:pt x="6982" y="17237"/>
                    <a:pt x="7093" y="17351"/>
                    <a:pt x="7234" y="17351"/>
                  </a:cubicBezTo>
                  <a:lnTo>
                    <a:pt x="8860" y="17351"/>
                  </a:lnTo>
                  <a:cubicBezTo>
                    <a:pt x="9001" y="17351"/>
                    <a:pt x="9115" y="17237"/>
                    <a:pt x="9115" y="17096"/>
                  </a:cubicBezTo>
                  <a:lnTo>
                    <a:pt x="9115" y="15977"/>
                  </a:lnTo>
                  <a:cubicBezTo>
                    <a:pt x="9115" y="15836"/>
                    <a:pt x="9001" y="15725"/>
                    <a:pt x="8860" y="15725"/>
                  </a:cubicBezTo>
                  <a:lnTo>
                    <a:pt x="8779" y="15725"/>
                  </a:lnTo>
                  <a:lnTo>
                    <a:pt x="7361" y="10755"/>
                  </a:lnTo>
                  <a:cubicBezTo>
                    <a:pt x="7327" y="10643"/>
                    <a:pt x="7227" y="10572"/>
                    <a:pt x="7117" y="10572"/>
                  </a:cubicBezTo>
                  <a:cubicBezTo>
                    <a:pt x="7094" y="10572"/>
                    <a:pt x="7070" y="10575"/>
                    <a:pt x="7047" y="10582"/>
                  </a:cubicBezTo>
                  <a:cubicBezTo>
                    <a:pt x="6911" y="10620"/>
                    <a:pt x="6835" y="10761"/>
                    <a:pt x="6873" y="10896"/>
                  </a:cubicBezTo>
                  <a:lnTo>
                    <a:pt x="8253" y="15725"/>
                  </a:lnTo>
                  <a:lnTo>
                    <a:pt x="7686" y="15725"/>
                  </a:lnTo>
                  <a:lnTo>
                    <a:pt x="5439" y="7863"/>
                  </a:lnTo>
                  <a:lnTo>
                    <a:pt x="6008" y="7863"/>
                  </a:lnTo>
                  <a:lnTo>
                    <a:pt x="6556" y="9744"/>
                  </a:lnTo>
                  <a:cubicBezTo>
                    <a:pt x="6586" y="9853"/>
                    <a:pt x="6686" y="9928"/>
                    <a:pt x="6800" y="9928"/>
                  </a:cubicBezTo>
                  <a:cubicBezTo>
                    <a:pt x="6824" y="9928"/>
                    <a:pt x="6849" y="9923"/>
                    <a:pt x="6870" y="9918"/>
                  </a:cubicBezTo>
                  <a:cubicBezTo>
                    <a:pt x="7006" y="9882"/>
                    <a:pt x="7085" y="9741"/>
                    <a:pt x="7047" y="9606"/>
                  </a:cubicBezTo>
                  <a:lnTo>
                    <a:pt x="6542" y="7863"/>
                  </a:lnTo>
                  <a:lnTo>
                    <a:pt x="6963" y="7863"/>
                  </a:lnTo>
                  <a:cubicBezTo>
                    <a:pt x="7104" y="7863"/>
                    <a:pt x="7217" y="7749"/>
                    <a:pt x="7217" y="7608"/>
                  </a:cubicBezTo>
                  <a:lnTo>
                    <a:pt x="7217" y="6523"/>
                  </a:lnTo>
                  <a:cubicBezTo>
                    <a:pt x="7217" y="6382"/>
                    <a:pt x="7104" y="6269"/>
                    <a:pt x="6963" y="6269"/>
                  </a:cubicBezTo>
                  <a:lnTo>
                    <a:pt x="5355" y="6269"/>
                  </a:lnTo>
                  <a:lnTo>
                    <a:pt x="5355" y="5024"/>
                  </a:lnTo>
                  <a:cubicBezTo>
                    <a:pt x="5623" y="4824"/>
                    <a:pt x="5808" y="4531"/>
                    <a:pt x="5873" y="4203"/>
                  </a:cubicBezTo>
                  <a:lnTo>
                    <a:pt x="7670" y="4203"/>
                  </a:lnTo>
                  <a:cubicBezTo>
                    <a:pt x="7779" y="4525"/>
                    <a:pt x="8082" y="4742"/>
                    <a:pt x="8424" y="4745"/>
                  </a:cubicBezTo>
                  <a:lnTo>
                    <a:pt x="11146" y="4745"/>
                  </a:lnTo>
                  <a:cubicBezTo>
                    <a:pt x="11585" y="4745"/>
                    <a:pt x="11943" y="4387"/>
                    <a:pt x="11943" y="3948"/>
                  </a:cubicBezTo>
                  <a:cubicBezTo>
                    <a:pt x="11943" y="3509"/>
                    <a:pt x="11585" y="3151"/>
                    <a:pt x="11146" y="3151"/>
                  </a:cubicBezTo>
                  <a:lnTo>
                    <a:pt x="8470" y="3151"/>
                  </a:lnTo>
                  <a:cubicBezTo>
                    <a:pt x="8128" y="3151"/>
                    <a:pt x="7825" y="3371"/>
                    <a:pt x="7716" y="3693"/>
                  </a:cubicBezTo>
                  <a:lnTo>
                    <a:pt x="6442" y="3693"/>
                  </a:lnTo>
                  <a:cubicBezTo>
                    <a:pt x="6930" y="3392"/>
                    <a:pt x="7223" y="2861"/>
                    <a:pt x="7217" y="2289"/>
                  </a:cubicBezTo>
                  <a:lnTo>
                    <a:pt x="7217" y="1863"/>
                  </a:lnTo>
                  <a:lnTo>
                    <a:pt x="7640" y="1863"/>
                  </a:lnTo>
                  <a:cubicBezTo>
                    <a:pt x="7781" y="1863"/>
                    <a:pt x="7895" y="1749"/>
                    <a:pt x="7895" y="1608"/>
                  </a:cubicBezTo>
                  <a:lnTo>
                    <a:pt x="7895" y="253"/>
                  </a:lnTo>
                  <a:cubicBezTo>
                    <a:pt x="7895" y="112"/>
                    <a:pt x="7781" y="1"/>
                    <a:pt x="7640" y="1"/>
                  </a:cubicBezTo>
                  <a:lnTo>
                    <a:pt x="3286" y="1"/>
                  </a:lnTo>
                  <a:cubicBezTo>
                    <a:pt x="3285" y="1"/>
                    <a:pt x="3283" y="1"/>
                    <a:pt x="3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7078225" y="3716200"/>
              <a:ext cx="13725" cy="13725"/>
            </a:xfrm>
            <a:custGeom>
              <a:avLst/>
              <a:gdLst/>
              <a:ahLst/>
              <a:cxnLst/>
              <a:rect l="l" t="t" r="r" b="b"/>
              <a:pathLst>
                <a:path w="549" h="549" extrusionOk="0">
                  <a:moveTo>
                    <a:pt x="274" y="0"/>
                  </a:moveTo>
                  <a:cubicBezTo>
                    <a:pt x="123" y="0"/>
                    <a:pt x="1" y="122"/>
                    <a:pt x="1" y="274"/>
                  </a:cubicBezTo>
                  <a:cubicBezTo>
                    <a:pt x="1" y="426"/>
                    <a:pt x="123" y="548"/>
                    <a:pt x="274" y="548"/>
                  </a:cubicBezTo>
                  <a:cubicBezTo>
                    <a:pt x="424" y="548"/>
                    <a:pt x="548" y="426"/>
                    <a:pt x="548" y="274"/>
                  </a:cubicBezTo>
                  <a:cubicBezTo>
                    <a:pt x="548" y="122"/>
                    <a:pt x="424" y="0"/>
                    <a:pt x="2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47"/>
          <p:cNvGrpSpPr/>
          <p:nvPr/>
        </p:nvGrpSpPr>
        <p:grpSpPr>
          <a:xfrm>
            <a:off x="6309091" y="2106789"/>
            <a:ext cx="350825" cy="433775"/>
            <a:chOff x="6270150" y="3568525"/>
            <a:chExt cx="350825" cy="433775"/>
          </a:xfrm>
        </p:grpSpPr>
        <p:sp>
          <p:nvSpPr>
            <p:cNvPr id="1704" name="Google Shape;1704;p47"/>
            <p:cNvSpPr/>
            <p:nvPr/>
          </p:nvSpPr>
          <p:spPr>
            <a:xfrm>
              <a:off x="6276925" y="3604925"/>
              <a:ext cx="338075" cy="338075"/>
            </a:xfrm>
            <a:custGeom>
              <a:avLst/>
              <a:gdLst/>
              <a:ahLst/>
              <a:cxnLst/>
              <a:rect l="l" t="t" r="r" b="b"/>
              <a:pathLst>
                <a:path w="13523" h="13523" extrusionOk="0">
                  <a:moveTo>
                    <a:pt x="1505" y="0"/>
                  </a:moveTo>
                  <a:cubicBezTo>
                    <a:pt x="673" y="0"/>
                    <a:pt x="0" y="672"/>
                    <a:pt x="0" y="1505"/>
                  </a:cubicBezTo>
                  <a:lnTo>
                    <a:pt x="0" y="12018"/>
                  </a:lnTo>
                  <a:cubicBezTo>
                    <a:pt x="0" y="12847"/>
                    <a:pt x="673" y="13520"/>
                    <a:pt x="1505" y="13523"/>
                  </a:cubicBezTo>
                  <a:lnTo>
                    <a:pt x="12018" y="13523"/>
                  </a:lnTo>
                  <a:cubicBezTo>
                    <a:pt x="12848" y="13523"/>
                    <a:pt x="13523" y="12847"/>
                    <a:pt x="13523" y="12018"/>
                  </a:cubicBezTo>
                  <a:lnTo>
                    <a:pt x="13523" y="1505"/>
                  </a:lnTo>
                  <a:cubicBezTo>
                    <a:pt x="13520" y="672"/>
                    <a:pt x="12848" y="0"/>
                    <a:pt x="12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7"/>
            <p:cNvSpPr/>
            <p:nvPr/>
          </p:nvSpPr>
          <p:spPr>
            <a:xfrm>
              <a:off x="6546325" y="3604925"/>
              <a:ext cx="68675" cy="338075"/>
            </a:xfrm>
            <a:custGeom>
              <a:avLst/>
              <a:gdLst/>
              <a:ahLst/>
              <a:cxnLst/>
              <a:rect l="l" t="t" r="r" b="b"/>
              <a:pathLst>
                <a:path w="2747" h="13523" extrusionOk="0">
                  <a:moveTo>
                    <a:pt x="1" y="0"/>
                  </a:moveTo>
                  <a:cubicBezTo>
                    <a:pt x="844" y="0"/>
                    <a:pt x="1527" y="672"/>
                    <a:pt x="1527" y="1502"/>
                  </a:cubicBezTo>
                  <a:lnTo>
                    <a:pt x="1527" y="12018"/>
                  </a:lnTo>
                  <a:cubicBezTo>
                    <a:pt x="1527" y="12847"/>
                    <a:pt x="844" y="13523"/>
                    <a:pt x="1" y="13523"/>
                  </a:cubicBezTo>
                  <a:lnTo>
                    <a:pt x="1242" y="13523"/>
                  </a:lnTo>
                  <a:cubicBezTo>
                    <a:pt x="2072" y="13520"/>
                    <a:pt x="2744" y="12847"/>
                    <a:pt x="2747" y="12018"/>
                  </a:cubicBezTo>
                  <a:lnTo>
                    <a:pt x="2747" y="1505"/>
                  </a:lnTo>
                  <a:cubicBezTo>
                    <a:pt x="2747" y="672"/>
                    <a:pt x="2072" y="0"/>
                    <a:pt x="1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7"/>
            <p:cNvSpPr/>
            <p:nvPr/>
          </p:nvSpPr>
          <p:spPr>
            <a:xfrm>
              <a:off x="6361025" y="3689425"/>
              <a:ext cx="169200" cy="169200"/>
            </a:xfrm>
            <a:custGeom>
              <a:avLst/>
              <a:gdLst/>
              <a:ahLst/>
              <a:cxnLst/>
              <a:rect l="l" t="t" r="r" b="b"/>
              <a:pathLst>
                <a:path w="6768" h="6768" extrusionOk="0">
                  <a:moveTo>
                    <a:pt x="3384" y="1"/>
                  </a:moveTo>
                  <a:cubicBezTo>
                    <a:pt x="1513" y="1"/>
                    <a:pt x="1" y="1513"/>
                    <a:pt x="1" y="3384"/>
                  </a:cubicBezTo>
                  <a:cubicBezTo>
                    <a:pt x="1" y="5252"/>
                    <a:pt x="1513" y="6767"/>
                    <a:pt x="3384" y="6767"/>
                  </a:cubicBezTo>
                  <a:cubicBezTo>
                    <a:pt x="5252" y="6767"/>
                    <a:pt x="6767" y="5252"/>
                    <a:pt x="6767" y="3384"/>
                  </a:cubicBezTo>
                  <a:cubicBezTo>
                    <a:pt x="6767" y="1513"/>
                    <a:pt x="5252" y="1"/>
                    <a:pt x="3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6378100" y="3706500"/>
              <a:ext cx="163575" cy="152050"/>
            </a:xfrm>
            <a:custGeom>
              <a:avLst/>
              <a:gdLst/>
              <a:ahLst/>
              <a:cxnLst/>
              <a:rect l="l" t="t" r="r" b="b"/>
              <a:pathLst>
                <a:path w="6543" h="6082" extrusionOk="0">
                  <a:moveTo>
                    <a:pt x="4742" y="1"/>
                  </a:moveTo>
                  <a:lnTo>
                    <a:pt x="4742" y="1"/>
                  </a:lnTo>
                  <a:cubicBezTo>
                    <a:pt x="5759" y="1348"/>
                    <a:pt x="5629" y="3240"/>
                    <a:pt x="4436" y="4436"/>
                  </a:cubicBezTo>
                  <a:cubicBezTo>
                    <a:pt x="3780" y="5091"/>
                    <a:pt x="2913" y="5425"/>
                    <a:pt x="2043" y="5425"/>
                  </a:cubicBezTo>
                  <a:cubicBezTo>
                    <a:pt x="1327" y="5425"/>
                    <a:pt x="609" y="5199"/>
                    <a:pt x="1" y="4740"/>
                  </a:cubicBezTo>
                  <a:lnTo>
                    <a:pt x="1" y="4740"/>
                  </a:lnTo>
                  <a:cubicBezTo>
                    <a:pt x="672" y="5627"/>
                    <a:pt x="1684" y="6082"/>
                    <a:pt x="2702" y="6082"/>
                  </a:cubicBezTo>
                  <a:cubicBezTo>
                    <a:pt x="3562" y="6082"/>
                    <a:pt x="4426" y="5757"/>
                    <a:pt x="5092" y="5092"/>
                  </a:cubicBezTo>
                  <a:cubicBezTo>
                    <a:pt x="6542" y="3639"/>
                    <a:pt x="6377" y="1240"/>
                    <a:pt x="4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7"/>
            <p:cNvSpPr/>
            <p:nvPr/>
          </p:nvSpPr>
          <p:spPr>
            <a:xfrm>
              <a:off x="6393900" y="3722300"/>
              <a:ext cx="103375" cy="103375"/>
            </a:xfrm>
            <a:custGeom>
              <a:avLst/>
              <a:gdLst/>
              <a:ahLst/>
              <a:cxnLst/>
              <a:rect l="l" t="t" r="r" b="b"/>
              <a:pathLst>
                <a:path w="4135" h="4135" extrusionOk="0">
                  <a:moveTo>
                    <a:pt x="2069" y="0"/>
                  </a:moveTo>
                  <a:cubicBezTo>
                    <a:pt x="925" y="0"/>
                    <a:pt x="0" y="925"/>
                    <a:pt x="0" y="2069"/>
                  </a:cubicBezTo>
                  <a:cubicBezTo>
                    <a:pt x="0" y="3210"/>
                    <a:pt x="925" y="4135"/>
                    <a:pt x="2069" y="4135"/>
                  </a:cubicBezTo>
                  <a:cubicBezTo>
                    <a:pt x="3210" y="4135"/>
                    <a:pt x="4135" y="3210"/>
                    <a:pt x="4135" y="2069"/>
                  </a:cubicBezTo>
                  <a:cubicBezTo>
                    <a:pt x="4135" y="925"/>
                    <a:pt x="3210" y="0"/>
                    <a:pt x="2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7"/>
            <p:cNvSpPr/>
            <p:nvPr/>
          </p:nvSpPr>
          <p:spPr>
            <a:xfrm>
              <a:off x="6401225" y="3729625"/>
              <a:ext cx="104725" cy="96075"/>
            </a:xfrm>
            <a:custGeom>
              <a:avLst/>
              <a:gdLst/>
              <a:ahLst/>
              <a:cxnLst/>
              <a:rect l="l" t="t" r="r" b="b"/>
              <a:pathLst>
                <a:path w="4189" h="3843" extrusionOk="0">
                  <a:moveTo>
                    <a:pt x="2836" y="0"/>
                  </a:moveTo>
                  <a:lnTo>
                    <a:pt x="2836" y="0"/>
                  </a:lnTo>
                  <a:cubicBezTo>
                    <a:pt x="3321" y="814"/>
                    <a:pt x="3194" y="1852"/>
                    <a:pt x="2524" y="2522"/>
                  </a:cubicBezTo>
                  <a:cubicBezTo>
                    <a:pt x="2126" y="2921"/>
                    <a:pt x="1596" y="3129"/>
                    <a:pt x="1061" y="3129"/>
                  </a:cubicBezTo>
                  <a:cubicBezTo>
                    <a:pt x="697" y="3129"/>
                    <a:pt x="330" y="3033"/>
                    <a:pt x="0" y="2836"/>
                  </a:cubicBezTo>
                  <a:lnTo>
                    <a:pt x="0" y="2836"/>
                  </a:lnTo>
                  <a:cubicBezTo>
                    <a:pt x="395" y="3495"/>
                    <a:pt x="1083" y="3842"/>
                    <a:pt x="1778" y="3842"/>
                  </a:cubicBezTo>
                  <a:cubicBezTo>
                    <a:pt x="2302" y="3842"/>
                    <a:pt x="2829" y="3646"/>
                    <a:pt x="3237" y="3237"/>
                  </a:cubicBezTo>
                  <a:cubicBezTo>
                    <a:pt x="4189" y="2286"/>
                    <a:pt x="3991" y="692"/>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6524300" y="3634600"/>
              <a:ext cx="60200" cy="44900"/>
            </a:xfrm>
            <a:custGeom>
              <a:avLst/>
              <a:gdLst/>
              <a:ahLst/>
              <a:cxnLst/>
              <a:rect l="l" t="t" r="r" b="b"/>
              <a:pathLst>
                <a:path w="2408" h="1796" extrusionOk="0">
                  <a:moveTo>
                    <a:pt x="746" y="0"/>
                  </a:moveTo>
                  <a:cubicBezTo>
                    <a:pt x="334" y="0"/>
                    <a:pt x="0" y="338"/>
                    <a:pt x="0" y="751"/>
                  </a:cubicBezTo>
                  <a:lnTo>
                    <a:pt x="0" y="1044"/>
                  </a:lnTo>
                  <a:cubicBezTo>
                    <a:pt x="0" y="1459"/>
                    <a:pt x="337" y="1795"/>
                    <a:pt x="751" y="1795"/>
                  </a:cubicBezTo>
                  <a:lnTo>
                    <a:pt x="1654" y="1795"/>
                  </a:lnTo>
                  <a:cubicBezTo>
                    <a:pt x="2069" y="1795"/>
                    <a:pt x="2408" y="1459"/>
                    <a:pt x="2408" y="1044"/>
                  </a:cubicBezTo>
                  <a:lnTo>
                    <a:pt x="2408" y="751"/>
                  </a:lnTo>
                  <a:cubicBezTo>
                    <a:pt x="2408" y="338"/>
                    <a:pt x="2072" y="0"/>
                    <a:pt x="1659" y="0"/>
                  </a:cubicBezTo>
                  <a:cubicBezTo>
                    <a:pt x="1657" y="0"/>
                    <a:pt x="1656" y="0"/>
                    <a:pt x="1654" y="0"/>
                  </a:cubicBezTo>
                  <a:lnTo>
                    <a:pt x="751" y="0"/>
                  </a:lnTo>
                  <a:cubicBezTo>
                    <a:pt x="750" y="0"/>
                    <a:pt x="748" y="0"/>
                    <a:pt x="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7"/>
            <p:cNvSpPr/>
            <p:nvPr/>
          </p:nvSpPr>
          <p:spPr>
            <a:xfrm>
              <a:off x="6306475" y="3634875"/>
              <a:ext cx="45150" cy="45150"/>
            </a:xfrm>
            <a:custGeom>
              <a:avLst/>
              <a:gdLst/>
              <a:ahLst/>
              <a:cxnLst/>
              <a:rect l="l" t="t" r="r" b="b"/>
              <a:pathLst>
                <a:path w="1806" h="1806" extrusionOk="0">
                  <a:moveTo>
                    <a:pt x="903" y="0"/>
                  </a:moveTo>
                  <a:cubicBezTo>
                    <a:pt x="404" y="0"/>
                    <a:pt x="0" y="404"/>
                    <a:pt x="0" y="903"/>
                  </a:cubicBezTo>
                  <a:cubicBezTo>
                    <a:pt x="0" y="1402"/>
                    <a:pt x="404" y="1806"/>
                    <a:pt x="903" y="1806"/>
                  </a:cubicBezTo>
                  <a:cubicBezTo>
                    <a:pt x="1402" y="1806"/>
                    <a:pt x="1806" y="1402"/>
                    <a:pt x="1806" y="903"/>
                  </a:cubicBezTo>
                  <a:cubicBezTo>
                    <a:pt x="1806" y="404"/>
                    <a:pt x="1402" y="0"/>
                    <a:pt x="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7"/>
            <p:cNvSpPr/>
            <p:nvPr/>
          </p:nvSpPr>
          <p:spPr>
            <a:xfrm>
              <a:off x="6516700" y="3574425"/>
              <a:ext cx="60150" cy="30500"/>
            </a:xfrm>
            <a:custGeom>
              <a:avLst/>
              <a:gdLst/>
              <a:ahLst/>
              <a:cxnLst/>
              <a:rect l="l" t="t" r="r" b="b"/>
              <a:pathLst>
                <a:path w="2406" h="1220" extrusionOk="0">
                  <a:moveTo>
                    <a:pt x="375" y="0"/>
                  </a:moveTo>
                  <a:cubicBezTo>
                    <a:pt x="169" y="0"/>
                    <a:pt x="1" y="168"/>
                    <a:pt x="1" y="377"/>
                  </a:cubicBezTo>
                  <a:lnTo>
                    <a:pt x="1" y="1220"/>
                  </a:lnTo>
                  <a:lnTo>
                    <a:pt x="2405" y="1220"/>
                  </a:lnTo>
                  <a:lnTo>
                    <a:pt x="2405" y="382"/>
                  </a:lnTo>
                  <a:cubicBezTo>
                    <a:pt x="2405" y="174"/>
                    <a:pt x="2237" y="3"/>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6314200" y="3882800"/>
              <a:ext cx="263525" cy="30525"/>
            </a:xfrm>
            <a:custGeom>
              <a:avLst/>
              <a:gdLst/>
              <a:ahLst/>
              <a:cxnLst/>
              <a:rect l="l" t="t" r="r" b="b"/>
              <a:pathLst>
                <a:path w="10541" h="1221" extrusionOk="0">
                  <a:moveTo>
                    <a:pt x="0" y="0"/>
                  </a:moveTo>
                  <a:lnTo>
                    <a:pt x="0" y="1220"/>
                  </a:lnTo>
                  <a:lnTo>
                    <a:pt x="10541" y="1220"/>
                  </a:lnTo>
                  <a:lnTo>
                    <a:pt x="105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7"/>
            <p:cNvSpPr/>
            <p:nvPr/>
          </p:nvSpPr>
          <p:spPr>
            <a:xfrm>
              <a:off x="6347275" y="3882800"/>
              <a:ext cx="197375" cy="112725"/>
            </a:xfrm>
            <a:custGeom>
              <a:avLst/>
              <a:gdLst/>
              <a:ahLst/>
              <a:cxnLst/>
              <a:rect l="l" t="t" r="r" b="b"/>
              <a:pathLst>
                <a:path w="7895" h="4509" extrusionOk="0">
                  <a:moveTo>
                    <a:pt x="0" y="0"/>
                  </a:moveTo>
                  <a:lnTo>
                    <a:pt x="0" y="4509"/>
                  </a:lnTo>
                  <a:lnTo>
                    <a:pt x="7895" y="4509"/>
                  </a:lnTo>
                  <a:lnTo>
                    <a:pt x="78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7"/>
            <p:cNvSpPr/>
            <p:nvPr/>
          </p:nvSpPr>
          <p:spPr>
            <a:xfrm>
              <a:off x="6347275" y="3882800"/>
              <a:ext cx="197375" cy="20350"/>
            </a:xfrm>
            <a:custGeom>
              <a:avLst/>
              <a:gdLst/>
              <a:ahLst/>
              <a:cxnLst/>
              <a:rect l="l" t="t" r="r" b="b"/>
              <a:pathLst>
                <a:path w="7895" h="814" extrusionOk="0">
                  <a:moveTo>
                    <a:pt x="0" y="0"/>
                  </a:moveTo>
                  <a:lnTo>
                    <a:pt x="0" y="813"/>
                  </a:lnTo>
                  <a:lnTo>
                    <a:pt x="7895" y="813"/>
                  </a:lnTo>
                  <a:lnTo>
                    <a:pt x="7895" y="0"/>
                  </a:ln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6381975" y="3882800"/>
              <a:ext cx="127100" cy="83050"/>
            </a:xfrm>
            <a:custGeom>
              <a:avLst/>
              <a:gdLst/>
              <a:ahLst/>
              <a:cxnLst/>
              <a:rect l="l" t="t" r="r" b="b"/>
              <a:pathLst>
                <a:path w="5084" h="3322" extrusionOk="0">
                  <a:moveTo>
                    <a:pt x="0" y="0"/>
                  </a:moveTo>
                  <a:lnTo>
                    <a:pt x="0" y="3321"/>
                  </a:lnTo>
                  <a:lnTo>
                    <a:pt x="5083" y="3321"/>
                  </a:lnTo>
                  <a:lnTo>
                    <a:pt x="50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7"/>
            <p:cNvSpPr/>
            <p:nvPr/>
          </p:nvSpPr>
          <p:spPr>
            <a:xfrm>
              <a:off x="6381975" y="3882800"/>
              <a:ext cx="127100" cy="20350"/>
            </a:xfrm>
            <a:custGeom>
              <a:avLst/>
              <a:gdLst/>
              <a:ahLst/>
              <a:cxnLst/>
              <a:rect l="l" t="t" r="r" b="b"/>
              <a:pathLst>
                <a:path w="5084" h="814" extrusionOk="0">
                  <a:moveTo>
                    <a:pt x="0" y="0"/>
                  </a:moveTo>
                  <a:lnTo>
                    <a:pt x="0" y="813"/>
                  </a:lnTo>
                  <a:lnTo>
                    <a:pt x="5083" y="813"/>
                  </a:lnTo>
                  <a:lnTo>
                    <a:pt x="50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7"/>
            <p:cNvSpPr/>
            <p:nvPr/>
          </p:nvSpPr>
          <p:spPr>
            <a:xfrm>
              <a:off x="6557225" y="3733675"/>
              <a:ext cx="34275" cy="12775"/>
            </a:xfrm>
            <a:custGeom>
              <a:avLst/>
              <a:gdLst/>
              <a:ahLst/>
              <a:cxnLst/>
              <a:rect l="l" t="t" r="r" b="b"/>
              <a:pathLst>
                <a:path w="1371" h="511" extrusionOk="0">
                  <a:moveTo>
                    <a:pt x="277" y="1"/>
                  </a:moveTo>
                  <a:cubicBezTo>
                    <a:pt x="147" y="1"/>
                    <a:pt x="39" y="95"/>
                    <a:pt x="20" y="223"/>
                  </a:cubicBezTo>
                  <a:cubicBezTo>
                    <a:pt x="1" y="375"/>
                    <a:pt x="118" y="508"/>
                    <a:pt x="272" y="511"/>
                  </a:cubicBezTo>
                  <a:lnTo>
                    <a:pt x="1091" y="511"/>
                  </a:lnTo>
                  <a:cubicBezTo>
                    <a:pt x="1221" y="511"/>
                    <a:pt x="1332" y="416"/>
                    <a:pt x="1351" y="288"/>
                  </a:cubicBezTo>
                  <a:cubicBezTo>
                    <a:pt x="1370" y="136"/>
                    <a:pt x="1251" y="1"/>
                    <a:pt x="1099" y="1"/>
                  </a:cubicBezTo>
                  <a:lnTo>
                    <a:pt x="283" y="1"/>
                  </a:lnTo>
                  <a:cubicBezTo>
                    <a:pt x="281"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6557225" y="3704075"/>
              <a:ext cx="34275" cy="12700"/>
            </a:xfrm>
            <a:custGeom>
              <a:avLst/>
              <a:gdLst/>
              <a:ahLst/>
              <a:cxnLst/>
              <a:rect l="l" t="t" r="r" b="b"/>
              <a:pathLst>
                <a:path w="1371" h="508" extrusionOk="0">
                  <a:moveTo>
                    <a:pt x="277" y="0"/>
                  </a:moveTo>
                  <a:cubicBezTo>
                    <a:pt x="147" y="0"/>
                    <a:pt x="39" y="94"/>
                    <a:pt x="20" y="223"/>
                  </a:cubicBezTo>
                  <a:cubicBezTo>
                    <a:pt x="1" y="372"/>
                    <a:pt x="118" y="507"/>
                    <a:pt x="272" y="507"/>
                  </a:cubicBezTo>
                  <a:lnTo>
                    <a:pt x="1091" y="507"/>
                  </a:lnTo>
                  <a:cubicBezTo>
                    <a:pt x="1093" y="507"/>
                    <a:pt x="1094" y="507"/>
                    <a:pt x="1096" y="507"/>
                  </a:cubicBezTo>
                  <a:cubicBezTo>
                    <a:pt x="1224" y="507"/>
                    <a:pt x="1332" y="413"/>
                    <a:pt x="1351" y="285"/>
                  </a:cubicBezTo>
                  <a:cubicBezTo>
                    <a:pt x="1370" y="133"/>
                    <a:pt x="1251" y="0"/>
                    <a:pt x="1099"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6355525" y="3683050"/>
              <a:ext cx="181075" cy="181875"/>
            </a:xfrm>
            <a:custGeom>
              <a:avLst/>
              <a:gdLst/>
              <a:ahLst/>
              <a:cxnLst/>
              <a:rect l="l" t="t" r="r" b="b"/>
              <a:pathLst>
                <a:path w="7243" h="7275" extrusionOk="0">
                  <a:moveTo>
                    <a:pt x="3604" y="1"/>
                  </a:moveTo>
                  <a:cubicBezTo>
                    <a:pt x="1609" y="20"/>
                    <a:pt x="1" y="1641"/>
                    <a:pt x="1" y="3636"/>
                  </a:cubicBezTo>
                  <a:cubicBezTo>
                    <a:pt x="1" y="5632"/>
                    <a:pt x="1609" y="7255"/>
                    <a:pt x="3604" y="7274"/>
                  </a:cubicBezTo>
                  <a:cubicBezTo>
                    <a:pt x="3610" y="7274"/>
                    <a:pt x="3617" y="7274"/>
                    <a:pt x="3623" y="7274"/>
                  </a:cubicBezTo>
                  <a:cubicBezTo>
                    <a:pt x="4614" y="7274"/>
                    <a:pt x="5560" y="6863"/>
                    <a:pt x="6242" y="6144"/>
                  </a:cubicBezTo>
                  <a:cubicBezTo>
                    <a:pt x="6342" y="6041"/>
                    <a:pt x="6339" y="5878"/>
                    <a:pt x="6236" y="5778"/>
                  </a:cubicBezTo>
                  <a:cubicBezTo>
                    <a:pt x="6187" y="5731"/>
                    <a:pt x="6124" y="5708"/>
                    <a:pt x="6061" y="5708"/>
                  </a:cubicBezTo>
                  <a:cubicBezTo>
                    <a:pt x="5992" y="5708"/>
                    <a:pt x="5923" y="5736"/>
                    <a:pt x="5873" y="5792"/>
                  </a:cubicBezTo>
                  <a:cubicBezTo>
                    <a:pt x="5261" y="6437"/>
                    <a:pt x="4435" y="6766"/>
                    <a:pt x="3604" y="6766"/>
                  </a:cubicBezTo>
                  <a:cubicBezTo>
                    <a:pt x="2920" y="6766"/>
                    <a:pt x="2233" y="6543"/>
                    <a:pt x="1660" y="6087"/>
                  </a:cubicBezTo>
                  <a:cubicBezTo>
                    <a:pt x="391" y="5079"/>
                    <a:pt x="107" y="3270"/>
                    <a:pt x="999" y="1917"/>
                  </a:cubicBezTo>
                  <a:cubicBezTo>
                    <a:pt x="1596" y="1013"/>
                    <a:pt x="2589" y="514"/>
                    <a:pt x="3609" y="514"/>
                  </a:cubicBezTo>
                  <a:cubicBezTo>
                    <a:pt x="4112" y="514"/>
                    <a:pt x="4621" y="636"/>
                    <a:pt x="5092" y="890"/>
                  </a:cubicBezTo>
                  <a:cubicBezTo>
                    <a:pt x="6516" y="1660"/>
                    <a:pt x="7117" y="3390"/>
                    <a:pt x="6478" y="4878"/>
                  </a:cubicBezTo>
                  <a:cubicBezTo>
                    <a:pt x="6421" y="5005"/>
                    <a:pt x="6480" y="5157"/>
                    <a:pt x="6608" y="5211"/>
                  </a:cubicBezTo>
                  <a:cubicBezTo>
                    <a:pt x="6641" y="5226"/>
                    <a:pt x="6675" y="5233"/>
                    <a:pt x="6709" y="5233"/>
                  </a:cubicBezTo>
                  <a:cubicBezTo>
                    <a:pt x="6807" y="5233"/>
                    <a:pt x="6902" y="5176"/>
                    <a:pt x="6944" y="5081"/>
                  </a:cubicBezTo>
                  <a:cubicBezTo>
                    <a:pt x="7139" y="4626"/>
                    <a:pt x="7242" y="4135"/>
                    <a:pt x="7239" y="3639"/>
                  </a:cubicBezTo>
                  <a:cubicBezTo>
                    <a:pt x="7239" y="1630"/>
                    <a:pt x="5610" y="4"/>
                    <a:pt x="3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6382975" y="3715925"/>
              <a:ext cx="120675" cy="116100"/>
            </a:xfrm>
            <a:custGeom>
              <a:avLst/>
              <a:gdLst/>
              <a:ahLst/>
              <a:cxnLst/>
              <a:rect l="l" t="t" r="r" b="b"/>
              <a:pathLst>
                <a:path w="4827" h="4644" extrusionOk="0">
                  <a:moveTo>
                    <a:pt x="2507" y="506"/>
                  </a:moveTo>
                  <a:cubicBezTo>
                    <a:pt x="2740" y="506"/>
                    <a:pt x="2976" y="551"/>
                    <a:pt x="3200" y="643"/>
                  </a:cubicBezTo>
                  <a:cubicBezTo>
                    <a:pt x="3878" y="925"/>
                    <a:pt x="4320" y="1587"/>
                    <a:pt x="4320" y="2321"/>
                  </a:cubicBezTo>
                  <a:cubicBezTo>
                    <a:pt x="4320" y="3322"/>
                    <a:pt x="3506" y="4135"/>
                    <a:pt x="2506" y="4135"/>
                  </a:cubicBezTo>
                  <a:cubicBezTo>
                    <a:pt x="1771" y="4132"/>
                    <a:pt x="1110" y="3690"/>
                    <a:pt x="831" y="3013"/>
                  </a:cubicBezTo>
                  <a:cubicBezTo>
                    <a:pt x="549" y="2335"/>
                    <a:pt x="703" y="1557"/>
                    <a:pt x="1224" y="1036"/>
                  </a:cubicBezTo>
                  <a:cubicBezTo>
                    <a:pt x="1570" y="690"/>
                    <a:pt x="2034" y="506"/>
                    <a:pt x="2507" y="506"/>
                  </a:cubicBezTo>
                  <a:close/>
                  <a:moveTo>
                    <a:pt x="2506" y="1"/>
                  </a:moveTo>
                  <a:cubicBezTo>
                    <a:pt x="1565" y="1"/>
                    <a:pt x="719" y="565"/>
                    <a:pt x="359" y="1432"/>
                  </a:cubicBezTo>
                  <a:cubicBezTo>
                    <a:pt x="1" y="2300"/>
                    <a:pt x="199" y="3300"/>
                    <a:pt x="863" y="3964"/>
                  </a:cubicBezTo>
                  <a:cubicBezTo>
                    <a:pt x="1307" y="4408"/>
                    <a:pt x="1899" y="4643"/>
                    <a:pt x="2503" y="4643"/>
                  </a:cubicBezTo>
                  <a:cubicBezTo>
                    <a:pt x="2802" y="4643"/>
                    <a:pt x="3104" y="4585"/>
                    <a:pt x="3392" y="4466"/>
                  </a:cubicBezTo>
                  <a:cubicBezTo>
                    <a:pt x="4260" y="4108"/>
                    <a:pt x="4827" y="3259"/>
                    <a:pt x="4827" y="2321"/>
                  </a:cubicBezTo>
                  <a:cubicBezTo>
                    <a:pt x="4827" y="1039"/>
                    <a:pt x="3786" y="1"/>
                    <a:pt x="2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6518400" y="3628625"/>
              <a:ext cx="72875" cy="57650"/>
            </a:xfrm>
            <a:custGeom>
              <a:avLst/>
              <a:gdLst/>
              <a:ahLst/>
              <a:cxnLst/>
              <a:rect l="l" t="t" r="r" b="b"/>
              <a:pathLst>
                <a:path w="2915" h="2306" extrusionOk="0">
                  <a:moveTo>
                    <a:pt x="1911" y="511"/>
                  </a:moveTo>
                  <a:cubicBezTo>
                    <a:pt x="2186" y="511"/>
                    <a:pt x="2405" y="734"/>
                    <a:pt x="2405" y="1007"/>
                  </a:cubicBezTo>
                  <a:lnTo>
                    <a:pt x="2405" y="1299"/>
                  </a:lnTo>
                  <a:cubicBezTo>
                    <a:pt x="2405" y="1573"/>
                    <a:pt x="2183" y="1798"/>
                    <a:pt x="1906" y="1798"/>
                  </a:cubicBezTo>
                  <a:lnTo>
                    <a:pt x="1006" y="1798"/>
                  </a:lnTo>
                  <a:cubicBezTo>
                    <a:pt x="730" y="1796"/>
                    <a:pt x="508" y="1573"/>
                    <a:pt x="508" y="1299"/>
                  </a:cubicBezTo>
                  <a:lnTo>
                    <a:pt x="508" y="1007"/>
                  </a:lnTo>
                  <a:cubicBezTo>
                    <a:pt x="508" y="733"/>
                    <a:pt x="730" y="511"/>
                    <a:pt x="1006" y="511"/>
                  </a:cubicBezTo>
                  <a:lnTo>
                    <a:pt x="1906" y="511"/>
                  </a:lnTo>
                  <a:cubicBezTo>
                    <a:pt x="1908" y="511"/>
                    <a:pt x="1910" y="511"/>
                    <a:pt x="1911" y="511"/>
                  </a:cubicBezTo>
                  <a:close/>
                  <a:moveTo>
                    <a:pt x="1006" y="1"/>
                  </a:moveTo>
                  <a:cubicBezTo>
                    <a:pt x="451" y="1"/>
                    <a:pt x="1" y="451"/>
                    <a:pt x="1" y="1007"/>
                  </a:cubicBezTo>
                  <a:lnTo>
                    <a:pt x="1" y="1299"/>
                  </a:lnTo>
                  <a:cubicBezTo>
                    <a:pt x="1" y="1855"/>
                    <a:pt x="451" y="2305"/>
                    <a:pt x="1006" y="2305"/>
                  </a:cubicBezTo>
                  <a:lnTo>
                    <a:pt x="1906" y="2305"/>
                  </a:lnTo>
                  <a:cubicBezTo>
                    <a:pt x="2462" y="2305"/>
                    <a:pt x="2915" y="1855"/>
                    <a:pt x="2915" y="1299"/>
                  </a:cubicBezTo>
                  <a:lnTo>
                    <a:pt x="2915" y="1007"/>
                  </a:lnTo>
                  <a:cubicBezTo>
                    <a:pt x="2915" y="451"/>
                    <a:pt x="2462"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6300175" y="3628500"/>
              <a:ext cx="60075" cy="57875"/>
            </a:xfrm>
            <a:custGeom>
              <a:avLst/>
              <a:gdLst/>
              <a:ahLst/>
              <a:cxnLst/>
              <a:rect l="l" t="t" r="r" b="b"/>
              <a:pathLst>
                <a:path w="2403" h="2315" extrusionOk="0">
                  <a:moveTo>
                    <a:pt x="1155" y="510"/>
                  </a:moveTo>
                  <a:cubicBezTo>
                    <a:pt x="1513" y="510"/>
                    <a:pt x="1803" y="800"/>
                    <a:pt x="1803" y="1158"/>
                  </a:cubicBezTo>
                  <a:cubicBezTo>
                    <a:pt x="1803" y="1549"/>
                    <a:pt x="1483" y="1808"/>
                    <a:pt x="1150" y="1808"/>
                  </a:cubicBezTo>
                  <a:cubicBezTo>
                    <a:pt x="991" y="1808"/>
                    <a:pt x="828" y="1749"/>
                    <a:pt x="697" y="1616"/>
                  </a:cubicBezTo>
                  <a:cubicBezTo>
                    <a:pt x="287" y="1207"/>
                    <a:pt x="578" y="510"/>
                    <a:pt x="1155" y="510"/>
                  </a:cubicBezTo>
                  <a:close/>
                  <a:moveTo>
                    <a:pt x="1155" y="0"/>
                  </a:moveTo>
                  <a:cubicBezTo>
                    <a:pt x="518" y="3"/>
                    <a:pt x="0" y="518"/>
                    <a:pt x="0" y="1158"/>
                  </a:cubicBezTo>
                  <a:cubicBezTo>
                    <a:pt x="0" y="1627"/>
                    <a:pt x="279" y="2047"/>
                    <a:pt x="713" y="2226"/>
                  </a:cubicBezTo>
                  <a:cubicBezTo>
                    <a:pt x="856" y="2286"/>
                    <a:pt x="1007" y="2315"/>
                    <a:pt x="1156" y="2315"/>
                  </a:cubicBezTo>
                  <a:cubicBezTo>
                    <a:pt x="1457" y="2315"/>
                    <a:pt x="1753" y="2198"/>
                    <a:pt x="1974" y="1977"/>
                  </a:cubicBezTo>
                  <a:cubicBezTo>
                    <a:pt x="2304" y="1646"/>
                    <a:pt x="2402" y="1147"/>
                    <a:pt x="2223" y="716"/>
                  </a:cubicBezTo>
                  <a:cubicBezTo>
                    <a:pt x="2044" y="282"/>
                    <a:pt x="1624"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6270150" y="3568525"/>
              <a:ext cx="350825" cy="433775"/>
            </a:xfrm>
            <a:custGeom>
              <a:avLst/>
              <a:gdLst/>
              <a:ahLst/>
              <a:cxnLst/>
              <a:rect l="l" t="t" r="r" b="b"/>
              <a:pathLst>
                <a:path w="14033" h="17351" extrusionOk="0">
                  <a:moveTo>
                    <a:pt x="11910" y="507"/>
                  </a:moveTo>
                  <a:cubicBezTo>
                    <a:pt x="11975" y="507"/>
                    <a:pt x="12032" y="561"/>
                    <a:pt x="12032" y="629"/>
                  </a:cubicBezTo>
                  <a:lnTo>
                    <a:pt x="12032" y="1220"/>
                  </a:lnTo>
                  <a:lnTo>
                    <a:pt x="10134" y="1220"/>
                  </a:lnTo>
                  <a:lnTo>
                    <a:pt x="10134" y="629"/>
                  </a:lnTo>
                  <a:cubicBezTo>
                    <a:pt x="10134" y="561"/>
                    <a:pt x="10188" y="507"/>
                    <a:pt x="10253" y="507"/>
                  </a:cubicBezTo>
                  <a:close/>
                  <a:moveTo>
                    <a:pt x="2814" y="12810"/>
                  </a:moveTo>
                  <a:lnTo>
                    <a:pt x="2814" y="13520"/>
                  </a:lnTo>
                  <a:lnTo>
                    <a:pt x="2001" y="13520"/>
                  </a:lnTo>
                  <a:lnTo>
                    <a:pt x="2001" y="12810"/>
                  </a:lnTo>
                  <a:close/>
                  <a:moveTo>
                    <a:pt x="12032" y="12810"/>
                  </a:moveTo>
                  <a:lnTo>
                    <a:pt x="12032" y="13520"/>
                  </a:lnTo>
                  <a:lnTo>
                    <a:pt x="11218" y="13520"/>
                  </a:lnTo>
                  <a:lnTo>
                    <a:pt x="11218" y="12810"/>
                  </a:lnTo>
                  <a:close/>
                  <a:moveTo>
                    <a:pt x="9321" y="12842"/>
                  </a:moveTo>
                  <a:lnTo>
                    <a:pt x="9321" y="15656"/>
                  </a:lnTo>
                  <a:lnTo>
                    <a:pt x="4744" y="15656"/>
                  </a:lnTo>
                  <a:lnTo>
                    <a:pt x="4744" y="12842"/>
                  </a:lnTo>
                  <a:close/>
                  <a:moveTo>
                    <a:pt x="10253" y="0"/>
                  </a:moveTo>
                  <a:cubicBezTo>
                    <a:pt x="9906" y="0"/>
                    <a:pt x="9624" y="282"/>
                    <a:pt x="9624" y="629"/>
                  </a:cubicBezTo>
                  <a:lnTo>
                    <a:pt x="9624" y="1185"/>
                  </a:lnTo>
                  <a:lnTo>
                    <a:pt x="4102" y="1185"/>
                  </a:lnTo>
                  <a:cubicBezTo>
                    <a:pt x="4100" y="1185"/>
                    <a:pt x="4098" y="1185"/>
                    <a:pt x="4096" y="1185"/>
                  </a:cubicBezTo>
                  <a:cubicBezTo>
                    <a:pt x="3969" y="1185"/>
                    <a:pt x="3860" y="1279"/>
                    <a:pt x="3842" y="1407"/>
                  </a:cubicBezTo>
                  <a:cubicBezTo>
                    <a:pt x="3823" y="1559"/>
                    <a:pt x="3939" y="1692"/>
                    <a:pt x="4094" y="1695"/>
                  </a:cubicBezTo>
                  <a:lnTo>
                    <a:pt x="12273" y="1695"/>
                  </a:lnTo>
                  <a:cubicBezTo>
                    <a:pt x="12962" y="1695"/>
                    <a:pt x="13523" y="2253"/>
                    <a:pt x="13523" y="2944"/>
                  </a:cubicBezTo>
                  <a:lnTo>
                    <a:pt x="13523" y="13490"/>
                  </a:lnTo>
                  <a:cubicBezTo>
                    <a:pt x="13523" y="14181"/>
                    <a:pt x="12962" y="14740"/>
                    <a:pt x="12273" y="14740"/>
                  </a:cubicBezTo>
                  <a:lnTo>
                    <a:pt x="11218" y="14740"/>
                  </a:lnTo>
                  <a:lnTo>
                    <a:pt x="11218" y="14030"/>
                  </a:lnTo>
                  <a:lnTo>
                    <a:pt x="12284" y="14030"/>
                  </a:lnTo>
                  <a:cubicBezTo>
                    <a:pt x="12425" y="14030"/>
                    <a:pt x="12539" y="13916"/>
                    <a:pt x="12539" y="13775"/>
                  </a:cubicBezTo>
                  <a:lnTo>
                    <a:pt x="12539" y="12555"/>
                  </a:lnTo>
                  <a:cubicBezTo>
                    <a:pt x="12539" y="12414"/>
                    <a:pt x="12425" y="12300"/>
                    <a:pt x="12284" y="12300"/>
                  </a:cubicBezTo>
                  <a:lnTo>
                    <a:pt x="1746" y="12300"/>
                  </a:lnTo>
                  <a:cubicBezTo>
                    <a:pt x="1605" y="12300"/>
                    <a:pt x="1491" y="12414"/>
                    <a:pt x="1491" y="12555"/>
                  </a:cubicBezTo>
                  <a:lnTo>
                    <a:pt x="1491" y="13775"/>
                  </a:lnTo>
                  <a:cubicBezTo>
                    <a:pt x="1491" y="13916"/>
                    <a:pt x="1605" y="14030"/>
                    <a:pt x="1746" y="14030"/>
                  </a:cubicBezTo>
                  <a:lnTo>
                    <a:pt x="2814" y="14030"/>
                  </a:lnTo>
                  <a:lnTo>
                    <a:pt x="2814" y="14740"/>
                  </a:lnTo>
                  <a:lnTo>
                    <a:pt x="1760" y="14740"/>
                  </a:lnTo>
                  <a:cubicBezTo>
                    <a:pt x="1068" y="14740"/>
                    <a:pt x="510" y="14181"/>
                    <a:pt x="510" y="13490"/>
                  </a:cubicBezTo>
                  <a:lnTo>
                    <a:pt x="510" y="2955"/>
                  </a:lnTo>
                  <a:cubicBezTo>
                    <a:pt x="510" y="2955"/>
                    <a:pt x="1066" y="1705"/>
                    <a:pt x="1754" y="1695"/>
                  </a:cubicBezTo>
                  <a:lnTo>
                    <a:pt x="2882" y="1695"/>
                  </a:lnTo>
                  <a:cubicBezTo>
                    <a:pt x="2887" y="1695"/>
                    <a:pt x="2891" y="1695"/>
                    <a:pt x="2896" y="1695"/>
                  </a:cubicBezTo>
                  <a:cubicBezTo>
                    <a:pt x="3028" y="1695"/>
                    <a:pt x="3137" y="1587"/>
                    <a:pt x="3134" y="1451"/>
                  </a:cubicBezTo>
                  <a:cubicBezTo>
                    <a:pt x="3134" y="1312"/>
                    <a:pt x="2882" y="1220"/>
                    <a:pt x="2882" y="1220"/>
                  </a:cubicBezTo>
                  <a:lnTo>
                    <a:pt x="1757" y="1220"/>
                  </a:lnTo>
                  <a:cubicBezTo>
                    <a:pt x="786" y="1220"/>
                    <a:pt x="0" y="2006"/>
                    <a:pt x="0" y="2977"/>
                  </a:cubicBezTo>
                  <a:lnTo>
                    <a:pt x="0" y="13490"/>
                  </a:lnTo>
                  <a:cubicBezTo>
                    <a:pt x="0" y="14461"/>
                    <a:pt x="786" y="15250"/>
                    <a:pt x="1757" y="15250"/>
                  </a:cubicBezTo>
                  <a:lnTo>
                    <a:pt x="2814" y="15250"/>
                  </a:lnTo>
                  <a:lnTo>
                    <a:pt x="2814" y="17096"/>
                  </a:lnTo>
                  <a:cubicBezTo>
                    <a:pt x="2814" y="17237"/>
                    <a:pt x="2925" y="17351"/>
                    <a:pt x="3066" y="17351"/>
                  </a:cubicBezTo>
                  <a:lnTo>
                    <a:pt x="9066" y="17351"/>
                  </a:lnTo>
                  <a:cubicBezTo>
                    <a:pt x="9196" y="17351"/>
                    <a:pt x="9307" y="17256"/>
                    <a:pt x="9326" y="17128"/>
                  </a:cubicBezTo>
                  <a:cubicBezTo>
                    <a:pt x="9345" y="16977"/>
                    <a:pt x="9228" y="16841"/>
                    <a:pt x="9074" y="16841"/>
                  </a:cubicBezTo>
                  <a:lnTo>
                    <a:pt x="3321" y="16841"/>
                  </a:lnTo>
                  <a:lnTo>
                    <a:pt x="3321" y="12842"/>
                  </a:lnTo>
                  <a:lnTo>
                    <a:pt x="4202" y="12842"/>
                  </a:lnTo>
                  <a:lnTo>
                    <a:pt x="4202" y="15908"/>
                  </a:lnTo>
                  <a:cubicBezTo>
                    <a:pt x="4202" y="16049"/>
                    <a:pt x="4316" y="16163"/>
                    <a:pt x="4457" y="16163"/>
                  </a:cubicBezTo>
                  <a:lnTo>
                    <a:pt x="9573" y="16163"/>
                  </a:lnTo>
                  <a:cubicBezTo>
                    <a:pt x="9714" y="16163"/>
                    <a:pt x="9828" y="16049"/>
                    <a:pt x="9828" y="15908"/>
                  </a:cubicBezTo>
                  <a:lnTo>
                    <a:pt x="9828" y="12842"/>
                  </a:lnTo>
                  <a:lnTo>
                    <a:pt x="10709" y="12842"/>
                  </a:lnTo>
                  <a:lnTo>
                    <a:pt x="10709" y="16841"/>
                  </a:lnTo>
                  <a:lnTo>
                    <a:pt x="10275" y="16841"/>
                  </a:lnTo>
                  <a:cubicBezTo>
                    <a:pt x="10273" y="16841"/>
                    <a:pt x="10271" y="16841"/>
                    <a:pt x="10269" y="16841"/>
                  </a:cubicBezTo>
                  <a:cubicBezTo>
                    <a:pt x="10142" y="16841"/>
                    <a:pt x="10033" y="16935"/>
                    <a:pt x="10015" y="17063"/>
                  </a:cubicBezTo>
                  <a:cubicBezTo>
                    <a:pt x="9996" y="17215"/>
                    <a:pt x="10112" y="17348"/>
                    <a:pt x="10267" y="17351"/>
                  </a:cubicBezTo>
                  <a:lnTo>
                    <a:pt x="10963" y="17351"/>
                  </a:lnTo>
                  <a:cubicBezTo>
                    <a:pt x="11104" y="17351"/>
                    <a:pt x="11216" y="17237"/>
                    <a:pt x="11216" y="17096"/>
                  </a:cubicBezTo>
                  <a:lnTo>
                    <a:pt x="11216" y="15250"/>
                  </a:lnTo>
                  <a:lnTo>
                    <a:pt x="12270" y="15250"/>
                  </a:lnTo>
                  <a:cubicBezTo>
                    <a:pt x="13243" y="15250"/>
                    <a:pt x="14030" y="14461"/>
                    <a:pt x="14030" y="13490"/>
                  </a:cubicBezTo>
                  <a:lnTo>
                    <a:pt x="14030" y="2963"/>
                  </a:lnTo>
                  <a:cubicBezTo>
                    <a:pt x="14032" y="2096"/>
                    <a:pt x="13398" y="1356"/>
                    <a:pt x="12539" y="1226"/>
                  </a:cubicBezTo>
                  <a:lnTo>
                    <a:pt x="12539" y="629"/>
                  </a:lnTo>
                  <a:cubicBezTo>
                    <a:pt x="12539" y="282"/>
                    <a:pt x="12257" y="0"/>
                    <a:pt x="11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47"/>
          <p:cNvGrpSpPr/>
          <p:nvPr/>
        </p:nvGrpSpPr>
        <p:grpSpPr>
          <a:xfrm>
            <a:off x="4737636" y="2146135"/>
            <a:ext cx="433775" cy="355025"/>
            <a:chOff x="5515325" y="3589675"/>
            <a:chExt cx="433775" cy="355025"/>
          </a:xfrm>
        </p:grpSpPr>
        <p:sp>
          <p:nvSpPr>
            <p:cNvPr id="1726" name="Google Shape;1726;p47"/>
            <p:cNvSpPr/>
            <p:nvPr/>
          </p:nvSpPr>
          <p:spPr>
            <a:xfrm>
              <a:off x="5544125" y="3910775"/>
              <a:ext cx="60150" cy="27150"/>
            </a:xfrm>
            <a:custGeom>
              <a:avLst/>
              <a:gdLst/>
              <a:ahLst/>
              <a:cxnLst/>
              <a:rect l="l" t="t" r="r" b="b"/>
              <a:pathLst>
                <a:path w="2406" h="1086" extrusionOk="0">
                  <a:moveTo>
                    <a:pt x="1" y="1"/>
                  </a:moveTo>
                  <a:lnTo>
                    <a:pt x="1" y="1085"/>
                  </a:lnTo>
                  <a:lnTo>
                    <a:pt x="2405" y="1085"/>
                  </a:lnTo>
                  <a:lnTo>
                    <a:pt x="24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5859275" y="3910775"/>
              <a:ext cx="60150" cy="27150"/>
            </a:xfrm>
            <a:custGeom>
              <a:avLst/>
              <a:gdLst/>
              <a:ahLst/>
              <a:cxnLst/>
              <a:rect l="l" t="t" r="r" b="b"/>
              <a:pathLst>
                <a:path w="2406" h="1086" extrusionOk="0">
                  <a:moveTo>
                    <a:pt x="1" y="1"/>
                  </a:moveTo>
                  <a:lnTo>
                    <a:pt x="1" y="1085"/>
                  </a:lnTo>
                  <a:lnTo>
                    <a:pt x="2406" y="1085"/>
                  </a:lnTo>
                  <a:lnTo>
                    <a:pt x="24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5521225" y="3791300"/>
              <a:ext cx="421100" cy="119500"/>
            </a:xfrm>
            <a:custGeom>
              <a:avLst/>
              <a:gdLst/>
              <a:ahLst/>
              <a:cxnLst/>
              <a:rect l="l" t="t" r="r" b="b"/>
              <a:pathLst>
                <a:path w="16844" h="4780" extrusionOk="0">
                  <a:moveTo>
                    <a:pt x="0" y="0"/>
                  </a:moveTo>
                  <a:lnTo>
                    <a:pt x="0" y="4780"/>
                  </a:lnTo>
                  <a:lnTo>
                    <a:pt x="16844" y="4780"/>
                  </a:lnTo>
                  <a:lnTo>
                    <a:pt x="168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7"/>
            <p:cNvSpPr/>
            <p:nvPr/>
          </p:nvSpPr>
          <p:spPr>
            <a:xfrm>
              <a:off x="5923675" y="3791300"/>
              <a:ext cx="18650" cy="119500"/>
            </a:xfrm>
            <a:custGeom>
              <a:avLst/>
              <a:gdLst/>
              <a:ahLst/>
              <a:cxnLst/>
              <a:rect l="l" t="t" r="r" b="b"/>
              <a:pathLst>
                <a:path w="746" h="4780" extrusionOk="0">
                  <a:moveTo>
                    <a:pt x="0" y="0"/>
                  </a:moveTo>
                  <a:lnTo>
                    <a:pt x="0" y="4780"/>
                  </a:lnTo>
                  <a:lnTo>
                    <a:pt x="746" y="4780"/>
                  </a:lnTo>
                  <a:lnTo>
                    <a:pt x="7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5620375" y="3834525"/>
              <a:ext cx="222800" cy="33925"/>
            </a:xfrm>
            <a:custGeom>
              <a:avLst/>
              <a:gdLst/>
              <a:ahLst/>
              <a:cxnLst/>
              <a:rect l="l" t="t" r="r" b="b"/>
              <a:pathLst>
                <a:path w="8912" h="1357" extrusionOk="0">
                  <a:moveTo>
                    <a:pt x="1" y="1"/>
                  </a:moveTo>
                  <a:lnTo>
                    <a:pt x="1" y="1356"/>
                  </a:lnTo>
                  <a:lnTo>
                    <a:pt x="8912" y="1356"/>
                  </a:lnTo>
                  <a:lnTo>
                    <a:pt x="89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5880975" y="3833925"/>
              <a:ext cx="34250" cy="34250"/>
            </a:xfrm>
            <a:custGeom>
              <a:avLst/>
              <a:gdLst/>
              <a:ahLst/>
              <a:cxnLst/>
              <a:rect l="l" t="t" r="r" b="b"/>
              <a:pathLst>
                <a:path w="1370" h="1370" extrusionOk="0">
                  <a:moveTo>
                    <a:pt x="684" y="1"/>
                  </a:moveTo>
                  <a:cubicBezTo>
                    <a:pt x="307" y="1"/>
                    <a:pt x="0" y="307"/>
                    <a:pt x="0" y="686"/>
                  </a:cubicBezTo>
                  <a:cubicBezTo>
                    <a:pt x="0" y="1063"/>
                    <a:pt x="307" y="1370"/>
                    <a:pt x="684" y="1370"/>
                  </a:cubicBezTo>
                  <a:cubicBezTo>
                    <a:pt x="1063" y="1370"/>
                    <a:pt x="1369" y="1063"/>
                    <a:pt x="1369" y="686"/>
                  </a:cubicBezTo>
                  <a:cubicBezTo>
                    <a:pt x="1369" y="307"/>
                    <a:pt x="1063" y="1"/>
                    <a:pt x="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5549200" y="3834525"/>
              <a:ext cx="33925" cy="33925"/>
            </a:xfrm>
            <a:custGeom>
              <a:avLst/>
              <a:gdLst/>
              <a:ahLst/>
              <a:cxnLst/>
              <a:rect l="l" t="t" r="r" b="b"/>
              <a:pathLst>
                <a:path w="1357" h="1357" extrusionOk="0">
                  <a:moveTo>
                    <a:pt x="1" y="1"/>
                  </a:moveTo>
                  <a:lnTo>
                    <a:pt x="1" y="1356"/>
                  </a:lnTo>
                  <a:lnTo>
                    <a:pt x="1356" y="1356"/>
                  </a:lnTo>
                  <a:lnTo>
                    <a:pt x="1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5620375" y="3623550"/>
              <a:ext cx="222800" cy="109350"/>
            </a:xfrm>
            <a:custGeom>
              <a:avLst/>
              <a:gdLst/>
              <a:ahLst/>
              <a:cxnLst/>
              <a:rect l="l" t="t" r="r" b="b"/>
              <a:pathLst>
                <a:path w="8912" h="4374" extrusionOk="0">
                  <a:moveTo>
                    <a:pt x="1" y="1"/>
                  </a:moveTo>
                  <a:lnTo>
                    <a:pt x="1" y="4373"/>
                  </a:lnTo>
                  <a:lnTo>
                    <a:pt x="8912" y="4373"/>
                  </a:lnTo>
                  <a:lnTo>
                    <a:pt x="89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5824525" y="3623550"/>
              <a:ext cx="18650" cy="109350"/>
            </a:xfrm>
            <a:custGeom>
              <a:avLst/>
              <a:gdLst/>
              <a:ahLst/>
              <a:cxnLst/>
              <a:rect l="l" t="t" r="r" b="b"/>
              <a:pathLst>
                <a:path w="746" h="4374" extrusionOk="0">
                  <a:moveTo>
                    <a:pt x="0" y="1"/>
                  </a:moveTo>
                  <a:lnTo>
                    <a:pt x="0" y="4373"/>
                  </a:lnTo>
                  <a:lnTo>
                    <a:pt x="746" y="4373"/>
                  </a:lnTo>
                  <a:lnTo>
                    <a:pt x="7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5620375" y="3596450"/>
              <a:ext cx="222800" cy="27125"/>
            </a:xfrm>
            <a:custGeom>
              <a:avLst/>
              <a:gdLst/>
              <a:ahLst/>
              <a:cxnLst/>
              <a:rect l="l" t="t" r="r" b="b"/>
              <a:pathLst>
                <a:path w="8912" h="1085" extrusionOk="0">
                  <a:moveTo>
                    <a:pt x="1" y="0"/>
                  </a:moveTo>
                  <a:lnTo>
                    <a:pt x="1" y="1085"/>
                  </a:lnTo>
                  <a:lnTo>
                    <a:pt x="8912" y="1085"/>
                  </a:lnTo>
                  <a:lnTo>
                    <a:pt x="8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5824525" y="3596450"/>
              <a:ext cx="18650" cy="27125"/>
            </a:xfrm>
            <a:custGeom>
              <a:avLst/>
              <a:gdLst/>
              <a:ahLst/>
              <a:cxnLst/>
              <a:rect l="l" t="t" r="r" b="b"/>
              <a:pathLst>
                <a:path w="746" h="1085" extrusionOk="0">
                  <a:moveTo>
                    <a:pt x="0" y="0"/>
                  </a:moveTo>
                  <a:lnTo>
                    <a:pt x="0" y="1085"/>
                  </a:lnTo>
                  <a:lnTo>
                    <a:pt x="746" y="1085"/>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5663150" y="3652350"/>
              <a:ext cx="140175" cy="51750"/>
            </a:xfrm>
            <a:custGeom>
              <a:avLst/>
              <a:gdLst/>
              <a:ahLst/>
              <a:cxnLst/>
              <a:rect l="l" t="t" r="r" b="b"/>
              <a:pathLst>
                <a:path w="5607" h="2070" extrusionOk="0">
                  <a:moveTo>
                    <a:pt x="1033" y="1"/>
                  </a:moveTo>
                  <a:cubicBezTo>
                    <a:pt x="464" y="1"/>
                    <a:pt x="0" y="464"/>
                    <a:pt x="0" y="1034"/>
                  </a:cubicBezTo>
                  <a:cubicBezTo>
                    <a:pt x="0" y="1606"/>
                    <a:pt x="461" y="2069"/>
                    <a:pt x="1033" y="2069"/>
                  </a:cubicBezTo>
                  <a:lnTo>
                    <a:pt x="4479" y="2069"/>
                  </a:lnTo>
                  <a:cubicBezTo>
                    <a:pt x="5121" y="2069"/>
                    <a:pt x="5607" y="1489"/>
                    <a:pt x="5498" y="857"/>
                  </a:cubicBezTo>
                  <a:cubicBezTo>
                    <a:pt x="5414" y="359"/>
                    <a:pt x="4969" y="1"/>
                    <a:pt x="4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5697425" y="3652350"/>
              <a:ext cx="68700" cy="51750"/>
            </a:xfrm>
            <a:custGeom>
              <a:avLst/>
              <a:gdLst/>
              <a:ahLst/>
              <a:cxnLst/>
              <a:rect l="l" t="t" r="r" b="b"/>
              <a:pathLst>
                <a:path w="2748" h="2070" extrusionOk="0">
                  <a:moveTo>
                    <a:pt x="1" y="1"/>
                  </a:moveTo>
                  <a:lnTo>
                    <a:pt x="1" y="2069"/>
                  </a:lnTo>
                  <a:lnTo>
                    <a:pt x="2747" y="2069"/>
                  </a:lnTo>
                  <a:lnTo>
                    <a:pt x="27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5515325" y="3784525"/>
              <a:ext cx="433775" cy="160175"/>
            </a:xfrm>
            <a:custGeom>
              <a:avLst/>
              <a:gdLst/>
              <a:ahLst/>
              <a:cxnLst/>
              <a:rect l="l" t="t" r="r" b="b"/>
              <a:pathLst>
                <a:path w="17351" h="6407" extrusionOk="0">
                  <a:moveTo>
                    <a:pt x="3321" y="5322"/>
                  </a:moveTo>
                  <a:lnTo>
                    <a:pt x="3321" y="5897"/>
                  </a:lnTo>
                  <a:lnTo>
                    <a:pt x="1424" y="5897"/>
                  </a:lnTo>
                  <a:lnTo>
                    <a:pt x="1424" y="5322"/>
                  </a:lnTo>
                  <a:close/>
                  <a:moveTo>
                    <a:pt x="15928" y="5322"/>
                  </a:moveTo>
                  <a:lnTo>
                    <a:pt x="15928" y="5897"/>
                  </a:lnTo>
                  <a:lnTo>
                    <a:pt x="14030" y="5897"/>
                  </a:lnTo>
                  <a:lnTo>
                    <a:pt x="14030" y="5322"/>
                  </a:lnTo>
                  <a:close/>
                  <a:moveTo>
                    <a:pt x="253" y="0"/>
                  </a:moveTo>
                  <a:cubicBezTo>
                    <a:pt x="112" y="0"/>
                    <a:pt x="0" y="114"/>
                    <a:pt x="0" y="255"/>
                  </a:cubicBezTo>
                  <a:lnTo>
                    <a:pt x="0" y="5067"/>
                  </a:lnTo>
                  <a:cubicBezTo>
                    <a:pt x="0" y="5208"/>
                    <a:pt x="112" y="5322"/>
                    <a:pt x="253" y="5322"/>
                  </a:cubicBezTo>
                  <a:lnTo>
                    <a:pt x="914" y="5322"/>
                  </a:lnTo>
                  <a:lnTo>
                    <a:pt x="914" y="6151"/>
                  </a:lnTo>
                  <a:cubicBezTo>
                    <a:pt x="914" y="6292"/>
                    <a:pt x="1028" y="6406"/>
                    <a:pt x="1169" y="6406"/>
                  </a:cubicBezTo>
                  <a:lnTo>
                    <a:pt x="3574" y="6406"/>
                  </a:lnTo>
                  <a:cubicBezTo>
                    <a:pt x="3715" y="6406"/>
                    <a:pt x="3828" y="6292"/>
                    <a:pt x="3828" y="6151"/>
                  </a:cubicBezTo>
                  <a:lnTo>
                    <a:pt x="3828" y="5322"/>
                  </a:lnTo>
                  <a:lnTo>
                    <a:pt x="13520" y="5322"/>
                  </a:lnTo>
                  <a:lnTo>
                    <a:pt x="13520" y="6151"/>
                  </a:lnTo>
                  <a:cubicBezTo>
                    <a:pt x="13520" y="6292"/>
                    <a:pt x="13634" y="6406"/>
                    <a:pt x="13775" y="6406"/>
                  </a:cubicBezTo>
                  <a:lnTo>
                    <a:pt x="16180" y="6406"/>
                  </a:lnTo>
                  <a:cubicBezTo>
                    <a:pt x="16321" y="6406"/>
                    <a:pt x="16435" y="6292"/>
                    <a:pt x="16435" y="6151"/>
                  </a:cubicBezTo>
                  <a:lnTo>
                    <a:pt x="16435" y="5322"/>
                  </a:lnTo>
                  <a:lnTo>
                    <a:pt x="17096" y="5322"/>
                  </a:lnTo>
                  <a:cubicBezTo>
                    <a:pt x="17237" y="5322"/>
                    <a:pt x="17351" y="5208"/>
                    <a:pt x="17351" y="5067"/>
                  </a:cubicBezTo>
                  <a:lnTo>
                    <a:pt x="17351" y="255"/>
                  </a:lnTo>
                  <a:cubicBezTo>
                    <a:pt x="17351" y="114"/>
                    <a:pt x="17237" y="0"/>
                    <a:pt x="17096" y="0"/>
                  </a:cubicBezTo>
                  <a:lnTo>
                    <a:pt x="15049" y="0"/>
                  </a:lnTo>
                  <a:cubicBezTo>
                    <a:pt x="14933" y="0"/>
                    <a:pt x="14832" y="73"/>
                    <a:pt x="14797" y="182"/>
                  </a:cubicBezTo>
                  <a:cubicBezTo>
                    <a:pt x="14740" y="372"/>
                    <a:pt x="14870" y="542"/>
                    <a:pt x="15038" y="542"/>
                  </a:cubicBezTo>
                  <a:lnTo>
                    <a:pt x="16841" y="542"/>
                  </a:lnTo>
                  <a:lnTo>
                    <a:pt x="16841" y="4812"/>
                  </a:lnTo>
                  <a:lnTo>
                    <a:pt x="11658" y="4812"/>
                  </a:lnTo>
                  <a:lnTo>
                    <a:pt x="11658" y="4528"/>
                  </a:lnTo>
                  <a:cubicBezTo>
                    <a:pt x="11658" y="4397"/>
                    <a:pt x="11563" y="4286"/>
                    <a:pt x="11436" y="4267"/>
                  </a:cubicBezTo>
                  <a:cubicBezTo>
                    <a:pt x="11425" y="4266"/>
                    <a:pt x="11414" y="4265"/>
                    <a:pt x="11403" y="4265"/>
                  </a:cubicBezTo>
                  <a:cubicBezTo>
                    <a:pt x="11265" y="4265"/>
                    <a:pt x="11148" y="4376"/>
                    <a:pt x="11148" y="4519"/>
                  </a:cubicBezTo>
                  <a:lnTo>
                    <a:pt x="11148" y="4812"/>
                  </a:lnTo>
                  <a:lnTo>
                    <a:pt x="10302" y="4812"/>
                  </a:lnTo>
                  <a:lnTo>
                    <a:pt x="10302" y="4528"/>
                  </a:lnTo>
                  <a:cubicBezTo>
                    <a:pt x="10302" y="4397"/>
                    <a:pt x="10207" y="4286"/>
                    <a:pt x="10080" y="4267"/>
                  </a:cubicBezTo>
                  <a:cubicBezTo>
                    <a:pt x="10069" y="4266"/>
                    <a:pt x="10058" y="4265"/>
                    <a:pt x="10048" y="4265"/>
                  </a:cubicBezTo>
                  <a:cubicBezTo>
                    <a:pt x="9909" y="4265"/>
                    <a:pt x="9793" y="4376"/>
                    <a:pt x="9793" y="4519"/>
                  </a:cubicBezTo>
                  <a:lnTo>
                    <a:pt x="9793" y="4812"/>
                  </a:lnTo>
                  <a:lnTo>
                    <a:pt x="8912" y="4812"/>
                  </a:lnTo>
                  <a:lnTo>
                    <a:pt x="8912" y="4528"/>
                  </a:lnTo>
                  <a:cubicBezTo>
                    <a:pt x="8914" y="4397"/>
                    <a:pt x="8819" y="4286"/>
                    <a:pt x="8689" y="4267"/>
                  </a:cubicBezTo>
                  <a:cubicBezTo>
                    <a:pt x="8678" y="4266"/>
                    <a:pt x="8668" y="4265"/>
                    <a:pt x="8657" y="4265"/>
                  </a:cubicBezTo>
                  <a:cubicBezTo>
                    <a:pt x="8519" y="4265"/>
                    <a:pt x="8405" y="4376"/>
                    <a:pt x="8405" y="4519"/>
                  </a:cubicBezTo>
                  <a:lnTo>
                    <a:pt x="8405" y="4812"/>
                  </a:lnTo>
                  <a:lnTo>
                    <a:pt x="7556" y="4812"/>
                  </a:lnTo>
                  <a:lnTo>
                    <a:pt x="7556" y="4528"/>
                  </a:lnTo>
                  <a:cubicBezTo>
                    <a:pt x="7559" y="4397"/>
                    <a:pt x="7464" y="4286"/>
                    <a:pt x="7334" y="4267"/>
                  </a:cubicBezTo>
                  <a:cubicBezTo>
                    <a:pt x="7323" y="4266"/>
                    <a:pt x="7312" y="4265"/>
                    <a:pt x="7301" y="4265"/>
                  </a:cubicBezTo>
                  <a:cubicBezTo>
                    <a:pt x="7164" y="4265"/>
                    <a:pt x="7049" y="4376"/>
                    <a:pt x="7049" y="4519"/>
                  </a:cubicBezTo>
                  <a:lnTo>
                    <a:pt x="7049" y="4812"/>
                  </a:lnTo>
                  <a:lnTo>
                    <a:pt x="6201" y="4812"/>
                  </a:lnTo>
                  <a:lnTo>
                    <a:pt x="6201" y="4528"/>
                  </a:lnTo>
                  <a:cubicBezTo>
                    <a:pt x="6203" y="4397"/>
                    <a:pt x="6108" y="4286"/>
                    <a:pt x="5978" y="4267"/>
                  </a:cubicBezTo>
                  <a:cubicBezTo>
                    <a:pt x="5967" y="4266"/>
                    <a:pt x="5957" y="4265"/>
                    <a:pt x="5946" y="4265"/>
                  </a:cubicBezTo>
                  <a:cubicBezTo>
                    <a:pt x="5808" y="4265"/>
                    <a:pt x="5694" y="4376"/>
                    <a:pt x="5694" y="4519"/>
                  </a:cubicBezTo>
                  <a:lnTo>
                    <a:pt x="5694" y="4812"/>
                  </a:lnTo>
                  <a:lnTo>
                    <a:pt x="507" y="4812"/>
                  </a:lnTo>
                  <a:lnTo>
                    <a:pt x="507" y="510"/>
                  </a:lnTo>
                  <a:lnTo>
                    <a:pt x="13840" y="510"/>
                  </a:lnTo>
                  <a:cubicBezTo>
                    <a:pt x="13970" y="510"/>
                    <a:pt x="14081" y="415"/>
                    <a:pt x="14100" y="288"/>
                  </a:cubicBezTo>
                  <a:cubicBezTo>
                    <a:pt x="14119" y="136"/>
                    <a:pt x="14000" y="0"/>
                    <a:pt x="13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5614400" y="3827750"/>
              <a:ext cx="235550" cy="46600"/>
            </a:xfrm>
            <a:custGeom>
              <a:avLst/>
              <a:gdLst/>
              <a:ahLst/>
              <a:cxnLst/>
              <a:rect l="l" t="t" r="r" b="b"/>
              <a:pathLst>
                <a:path w="9422" h="1864" extrusionOk="0">
                  <a:moveTo>
                    <a:pt x="256" y="1"/>
                  </a:moveTo>
                  <a:cubicBezTo>
                    <a:pt x="115" y="1"/>
                    <a:pt x="1" y="112"/>
                    <a:pt x="1" y="253"/>
                  </a:cubicBezTo>
                  <a:lnTo>
                    <a:pt x="1" y="1608"/>
                  </a:lnTo>
                  <a:cubicBezTo>
                    <a:pt x="1" y="1749"/>
                    <a:pt x="115" y="1863"/>
                    <a:pt x="256" y="1863"/>
                  </a:cubicBezTo>
                  <a:lnTo>
                    <a:pt x="898" y="1863"/>
                  </a:lnTo>
                  <a:cubicBezTo>
                    <a:pt x="900" y="1863"/>
                    <a:pt x="902" y="1863"/>
                    <a:pt x="904" y="1863"/>
                  </a:cubicBezTo>
                  <a:cubicBezTo>
                    <a:pt x="1032" y="1863"/>
                    <a:pt x="1143" y="1769"/>
                    <a:pt x="1161" y="1641"/>
                  </a:cubicBezTo>
                  <a:cubicBezTo>
                    <a:pt x="1180" y="1489"/>
                    <a:pt x="1061" y="1356"/>
                    <a:pt x="909" y="1356"/>
                  </a:cubicBezTo>
                  <a:lnTo>
                    <a:pt x="511" y="1356"/>
                  </a:lnTo>
                  <a:lnTo>
                    <a:pt x="511" y="508"/>
                  </a:lnTo>
                  <a:lnTo>
                    <a:pt x="8915" y="508"/>
                  </a:lnTo>
                  <a:lnTo>
                    <a:pt x="8915" y="1356"/>
                  </a:lnTo>
                  <a:lnTo>
                    <a:pt x="2118" y="1356"/>
                  </a:lnTo>
                  <a:cubicBezTo>
                    <a:pt x="2116" y="1356"/>
                    <a:pt x="2115" y="1356"/>
                    <a:pt x="2113" y="1356"/>
                  </a:cubicBezTo>
                  <a:cubicBezTo>
                    <a:pt x="1985" y="1356"/>
                    <a:pt x="1877" y="1450"/>
                    <a:pt x="1858" y="1579"/>
                  </a:cubicBezTo>
                  <a:cubicBezTo>
                    <a:pt x="1839" y="1728"/>
                    <a:pt x="1956" y="1863"/>
                    <a:pt x="2110" y="1863"/>
                  </a:cubicBezTo>
                  <a:lnTo>
                    <a:pt x="9167" y="1863"/>
                  </a:lnTo>
                  <a:cubicBezTo>
                    <a:pt x="9308" y="1863"/>
                    <a:pt x="9422" y="1749"/>
                    <a:pt x="9422" y="1608"/>
                  </a:cubicBezTo>
                  <a:lnTo>
                    <a:pt x="9422" y="253"/>
                  </a:lnTo>
                  <a:cubicBezTo>
                    <a:pt x="9422" y="112"/>
                    <a:pt x="9308" y="1"/>
                    <a:pt x="9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5874600" y="3827525"/>
              <a:ext cx="48825" cy="47025"/>
            </a:xfrm>
            <a:custGeom>
              <a:avLst/>
              <a:gdLst/>
              <a:ahLst/>
              <a:cxnLst/>
              <a:rect l="l" t="t" r="r" b="b"/>
              <a:pathLst>
                <a:path w="1953" h="1881" extrusionOk="0">
                  <a:moveTo>
                    <a:pt x="939" y="511"/>
                  </a:moveTo>
                  <a:cubicBezTo>
                    <a:pt x="1324" y="511"/>
                    <a:pt x="1516" y="975"/>
                    <a:pt x="1245" y="1246"/>
                  </a:cubicBezTo>
                  <a:cubicBezTo>
                    <a:pt x="1157" y="1334"/>
                    <a:pt x="1050" y="1373"/>
                    <a:pt x="944" y="1373"/>
                  </a:cubicBezTo>
                  <a:cubicBezTo>
                    <a:pt x="723" y="1373"/>
                    <a:pt x="510" y="1201"/>
                    <a:pt x="510" y="942"/>
                  </a:cubicBezTo>
                  <a:cubicBezTo>
                    <a:pt x="510" y="704"/>
                    <a:pt x="703" y="511"/>
                    <a:pt x="939" y="511"/>
                  </a:cubicBezTo>
                  <a:close/>
                  <a:moveTo>
                    <a:pt x="946" y="0"/>
                  </a:moveTo>
                  <a:cubicBezTo>
                    <a:pt x="463" y="0"/>
                    <a:pt x="1" y="376"/>
                    <a:pt x="1" y="942"/>
                  </a:cubicBezTo>
                  <a:cubicBezTo>
                    <a:pt x="1" y="1460"/>
                    <a:pt x="421" y="1880"/>
                    <a:pt x="939" y="1880"/>
                  </a:cubicBezTo>
                  <a:cubicBezTo>
                    <a:pt x="1318" y="1880"/>
                    <a:pt x="1662" y="1653"/>
                    <a:pt x="1806" y="1300"/>
                  </a:cubicBezTo>
                  <a:cubicBezTo>
                    <a:pt x="1952" y="951"/>
                    <a:pt x="1871" y="547"/>
                    <a:pt x="1603" y="278"/>
                  </a:cubicBezTo>
                  <a:cubicBezTo>
                    <a:pt x="1412" y="86"/>
                    <a:pt x="1176" y="0"/>
                    <a:pt x="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5542425" y="3827750"/>
              <a:ext cx="46600" cy="46600"/>
            </a:xfrm>
            <a:custGeom>
              <a:avLst/>
              <a:gdLst/>
              <a:ahLst/>
              <a:cxnLst/>
              <a:rect l="l" t="t" r="r" b="b"/>
              <a:pathLst>
                <a:path w="1864" h="1864" extrusionOk="0">
                  <a:moveTo>
                    <a:pt x="1356" y="508"/>
                  </a:moveTo>
                  <a:lnTo>
                    <a:pt x="1356" y="1356"/>
                  </a:lnTo>
                  <a:lnTo>
                    <a:pt x="508" y="1356"/>
                  </a:lnTo>
                  <a:lnTo>
                    <a:pt x="508" y="508"/>
                  </a:lnTo>
                  <a:close/>
                  <a:moveTo>
                    <a:pt x="253" y="1"/>
                  </a:moveTo>
                  <a:cubicBezTo>
                    <a:pt x="112" y="1"/>
                    <a:pt x="1" y="112"/>
                    <a:pt x="1" y="253"/>
                  </a:cubicBezTo>
                  <a:lnTo>
                    <a:pt x="1" y="1608"/>
                  </a:lnTo>
                  <a:cubicBezTo>
                    <a:pt x="1" y="1749"/>
                    <a:pt x="112" y="1863"/>
                    <a:pt x="253" y="1863"/>
                  </a:cubicBezTo>
                  <a:lnTo>
                    <a:pt x="1608" y="1863"/>
                  </a:lnTo>
                  <a:cubicBezTo>
                    <a:pt x="1749" y="1863"/>
                    <a:pt x="1863" y="1749"/>
                    <a:pt x="1863" y="1608"/>
                  </a:cubicBezTo>
                  <a:lnTo>
                    <a:pt x="1863" y="253"/>
                  </a:lnTo>
                  <a:cubicBezTo>
                    <a:pt x="1863" y="112"/>
                    <a:pt x="1749" y="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5614350" y="3589675"/>
              <a:ext cx="235600" cy="150000"/>
            </a:xfrm>
            <a:custGeom>
              <a:avLst/>
              <a:gdLst/>
              <a:ahLst/>
              <a:cxnLst/>
              <a:rect l="l" t="t" r="r" b="b"/>
              <a:pathLst>
                <a:path w="9424" h="6000" extrusionOk="0">
                  <a:moveTo>
                    <a:pt x="8917" y="510"/>
                  </a:moveTo>
                  <a:lnTo>
                    <a:pt x="8917" y="1084"/>
                  </a:lnTo>
                  <a:lnTo>
                    <a:pt x="513" y="1084"/>
                  </a:lnTo>
                  <a:lnTo>
                    <a:pt x="513" y="510"/>
                  </a:lnTo>
                  <a:close/>
                  <a:moveTo>
                    <a:pt x="258" y="0"/>
                  </a:moveTo>
                  <a:cubicBezTo>
                    <a:pt x="117" y="0"/>
                    <a:pt x="3" y="114"/>
                    <a:pt x="3" y="255"/>
                  </a:cubicBezTo>
                  <a:lnTo>
                    <a:pt x="3" y="2611"/>
                  </a:lnTo>
                  <a:cubicBezTo>
                    <a:pt x="0" y="2741"/>
                    <a:pt x="95" y="2852"/>
                    <a:pt x="225" y="2871"/>
                  </a:cubicBezTo>
                  <a:cubicBezTo>
                    <a:pt x="236" y="2872"/>
                    <a:pt x="247" y="2873"/>
                    <a:pt x="257" y="2873"/>
                  </a:cubicBezTo>
                  <a:cubicBezTo>
                    <a:pt x="395" y="2873"/>
                    <a:pt x="510" y="2760"/>
                    <a:pt x="513" y="2619"/>
                  </a:cubicBezTo>
                  <a:lnTo>
                    <a:pt x="513" y="1594"/>
                  </a:lnTo>
                  <a:lnTo>
                    <a:pt x="8917" y="1594"/>
                  </a:lnTo>
                  <a:lnTo>
                    <a:pt x="8917" y="5457"/>
                  </a:lnTo>
                  <a:lnTo>
                    <a:pt x="513" y="5457"/>
                  </a:lnTo>
                  <a:lnTo>
                    <a:pt x="513" y="3798"/>
                  </a:lnTo>
                  <a:cubicBezTo>
                    <a:pt x="513" y="3668"/>
                    <a:pt x="418" y="3554"/>
                    <a:pt x="290" y="3535"/>
                  </a:cubicBezTo>
                  <a:cubicBezTo>
                    <a:pt x="280" y="3534"/>
                    <a:pt x="269" y="3533"/>
                    <a:pt x="258" y="3533"/>
                  </a:cubicBezTo>
                  <a:cubicBezTo>
                    <a:pt x="120" y="3533"/>
                    <a:pt x="3" y="3646"/>
                    <a:pt x="3" y="3787"/>
                  </a:cubicBezTo>
                  <a:lnTo>
                    <a:pt x="3" y="5745"/>
                  </a:lnTo>
                  <a:cubicBezTo>
                    <a:pt x="3" y="5886"/>
                    <a:pt x="117" y="5999"/>
                    <a:pt x="258" y="5999"/>
                  </a:cubicBezTo>
                  <a:lnTo>
                    <a:pt x="9169" y="5999"/>
                  </a:lnTo>
                  <a:cubicBezTo>
                    <a:pt x="9310" y="5999"/>
                    <a:pt x="9424" y="5886"/>
                    <a:pt x="9424" y="5745"/>
                  </a:cubicBezTo>
                  <a:lnTo>
                    <a:pt x="9424" y="255"/>
                  </a:lnTo>
                  <a:cubicBezTo>
                    <a:pt x="9424" y="114"/>
                    <a:pt x="9310" y="0"/>
                    <a:pt x="9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5653575" y="3645575"/>
              <a:ext cx="156925" cy="64425"/>
            </a:xfrm>
            <a:custGeom>
              <a:avLst/>
              <a:gdLst/>
              <a:ahLst/>
              <a:cxnLst/>
              <a:rect l="l" t="t" r="r" b="b"/>
              <a:pathLst>
                <a:path w="6277" h="2577" extrusionOk="0">
                  <a:moveTo>
                    <a:pt x="1519" y="510"/>
                  </a:moveTo>
                  <a:lnTo>
                    <a:pt x="1519" y="2069"/>
                  </a:lnTo>
                  <a:lnTo>
                    <a:pt x="1421" y="2069"/>
                  </a:lnTo>
                  <a:cubicBezTo>
                    <a:pt x="996" y="2066"/>
                    <a:pt x="649" y="1722"/>
                    <a:pt x="649" y="1296"/>
                  </a:cubicBezTo>
                  <a:lnTo>
                    <a:pt x="649" y="1283"/>
                  </a:lnTo>
                  <a:cubicBezTo>
                    <a:pt x="649" y="855"/>
                    <a:pt x="996" y="510"/>
                    <a:pt x="1421" y="510"/>
                  </a:cubicBezTo>
                  <a:close/>
                  <a:moveTo>
                    <a:pt x="4263" y="510"/>
                  </a:moveTo>
                  <a:lnTo>
                    <a:pt x="4263" y="2069"/>
                  </a:lnTo>
                  <a:lnTo>
                    <a:pt x="2026" y="2069"/>
                  </a:lnTo>
                  <a:lnTo>
                    <a:pt x="2026" y="510"/>
                  </a:lnTo>
                  <a:close/>
                  <a:moveTo>
                    <a:pt x="4867" y="510"/>
                  </a:moveTo>
                  <a:cubicBezTo>
                    <a:pt x="5293" y="510"/>
                    <a:pt x="5640" y="855"/>
                    <a:pt x="5640" y="1283"/>
                  </a:cubicBezTo>
                  <a:lnTo>
                    <a:pt x="5640" y="1296"/>
                  </a:lnTo>
                  <a:cubicBezTo>
                    <a:pt x="5640" y="1722"/>
                    <a:pt x="5293" y="2069"/>
                    <a:pt x="4867" y="2069"/>
                  </a:cubicBezTo>
                  <a:lnTo>
                    <a:pt x="4772" y="2069"/>
                  </a:lnTo>
                  <a:lnTo>
                    <a:pt x="4772" y="510"/>
                  </a:lnTo>
                  <a:close/>
                  <a:moveTo>
                    <a:pt x="1432" y="1"/>
                  </a:moveTo>
                  <a:cubicBezTo>
                    <a:pt x="814" y="1"/>
                    <a:pt x="267" y="434"/>
                    <a:pt x="153" y="1044"/>
                  </a:cubicBezTo>
                  <a:cubicBezTo>
                    <a:pt x="1" y="1839"/>
                    <a:pt x="611" y="2576"/>
                    <a:pt x="1419" y="2576"/>
                  </a:cubicBezTo>
                  <a:lnTo>
                    <a:pt x="4859" y="2576"/>
                  </a:lnTo>
                  <a:cubicBezTo>
                    <a:pt x="5670" y="2576"/>
                    <a:pt x="6277" y="1839"/>
                    <a:pt x="6125" y="1044"/>
                  </a:cubicBezTo>
                  <a:cubicBezTo>
                    <a:pt x="6011" y="434"/>
                    <a:pt x="5466" y="1"/>
                    <a:pt x="4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47"/>
          <p:cNvGrpSpPr/>
          <p:nvPr/>
        </p:nvGrpSpPr>
        <p:grpSpPr>
          <a:xfrm>
            <a:off x="7787827" y="2124141"/>
            <a:ext cx="444175" cy="399000"/>
            <a:chOff x="4865350" y="3568525"/>
            <a:chExt cx="444175" cy="399000"/>
          </a:xfrm>
        </p:grpSpPr>
        <p:sp>
          <p:nvSpPr>
            <p:cNvPr id="1746" name="Google Shape;1746;p47"/>
            <p:cNvSpPr/>
            <p:nvPr/>
          </p:nvSpPr>
          <p:spPr>
            <a:xfrm>
              <a:off x="5209450" y="3806550"/>
              <a:ext cx="33925" cy="85625"/>
            </a:xfrm>
            <a:custGeom>
              <a:avLst/>
              <a:gdLst/>
              <a:ahLst/>
              <a:cxnLst/>
              <a:rect l="l" t="t" r="r" b="b"/>
              <a:pathLst>
                <a:path w="1357" h="3425" extrusionOk="0">
                  <a:moveTo>
                    <a:pt x="1" y="0"/>
                  </a:moveTo>
                  <a:lnTo>
                    <a:pt x="1" y="3424"/>
                  </a:lnTo>
                  <a:lnTo>
                    <a:pt x="1356" y="3424"/>
                  </a:lnTo>
                  <a:lnTo>
                    <a:pt x="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5243350" y="3772250"/>
              <a:ext cx="60200" cy="154675"/>
            </a:xfrm>
            <a:custGeom>
              <a:avLst/>
              <a:gdLst/>
              <a:ahLst/>
              <a:cxnLst/>
              <a:rect l="l" t="t" r="r" b="b"/>
              <a:pathLst>
                <a:path w="2408" h="6187" extrusionOk="0">
                  <a:moveTo>
                    <a:pt x="2407" y="0"/>
                  </a:moveTo>
                  <a:lnTo>
                    <a:pt x="0" y="342"/>
                  </a:lnTo>
                  <a:lnTo>
                    <a:pt x="0" y="5843"/>
                  </a:lnTo>
                  <a:lnTo>
                    <a:pt x="2407" y="6187"/>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5285700" y="3773325"/>
              <a:ext cx="16975" cy="152525"/>
            </a:xfrm>
            <a:custGeom>
              <a:avLst/>
              <a:gdLst/>
              <a:ahLst/>
              <a:cxnLst/>
              <a:rect l="l" t="t" r="r" b="b"/>
              <a:pathLst>
                <a:path w="679" h="6101" extrusionOk="0">
                  <a:moveTo>
                    <a:pt x="678" y="1"/>
                  </a:moveTo>
                  <a:lnTo>
                    <a:pt x="0" y="96"/>
                  </a:lnTo>
                  <a:lnTo>
                    <a:pt x="0" y="6003"/>
                  </a:lnTo>
                  <a:lnTo>
                    <a:pt x="678" y="6101"/>
                  </a:lnTo>
                  <a:lnTo>
                    <a:pt x="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4882425" y="3737950"/>
              <a:ext cx="327050" cy="222800"/>
            </a:xfrm>
            <a:custGeom>
              <a:avLst/>
              <a:gdLst/>
              <a:ahLst/>
              <a:cxnLst/>
              <a:rect l="l" t="t" r="r" b="b"/>
              <a:pathLst>
                <a:path w="13082" h="8912" extrusionOk="0">
                  <a:moveTo>
                    <a:pt x="687" y="1"/>
                  </a:moveTo>
                  <a:cubicBezTo>
                    <a:pt x="307" y="1"/>
                    <a:pt x="1" y="307"/>
                    <a:pt x="1" y="684"/>
                  </a:cubicBezTo>
                  <a:lnTo>
                    <a:pt x="1" y="8229"/>
                  </a:lnTo>
                  <a:cubicBezTo>
                    <a:pt x="1" y="8605"/>
                    <a:pt x="307" y="8912"/>
                    <a:pt x="687" y="8912"/>
                  </a:cubicBezTo>
                  <a:lnTo>
                    <a:pt x="12396" y="8912"/>
                  </a:lnTo>
                  <a:cubicBezTo>
                    <a:pt x="12775" y="8912"/>
                    <a:pt x="13082" y="8605"/>
                    <a:pt x="13082" y="8226"/>
                  </a:cubicBezTo>
                  <a:lnTo>
                    <a:pt x="13082" y="684"/>
                  </a:lnTo>
                  <a:cubicBezTo>
                    <a:pt x="13082" y="307"/>
                    <a:pt x="12775" y="1"/>
                    <a:pt x="12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5172175" y="3737950"/>
              <a:ext cx="36500" cy="222800"/>
            </a:xfrm>
            <a:custGeom>
              <a:avLst/>
              <a:gdLst/>
              <a:ahLst/>
              <a:cxnLst/>
              <a:rect l="l" t="t" r="r" b="b"/>
              <a:pathLst>
                <a:path w="1460" h="8912" extrusionOk="0">
                  <a:moveTo>
                    <a:pt x="1" y="1"/>
                  </a:moveTo>
                  <a:cubicBezTo>
                    <a:pt x="377" y="1"/>
                    <a:pt x="681" y="307"/>
                    <a:pt x="678" y="684"/>
                  </a:cubicBezTo>
                  <a:lnTo>
                    <a:pt x="678" y="8226"/>
                  </a:lnTo>
                  <a:cubicBezTo>
                    <a:pt x="681" y="8603"/>
                    <a:pt x="377" y="8909"/>
                    <a:pt x="1" y="8912"/>
                  </a:cubicBezTo>
                  <a:lnTo>
                    <a:pt x="773" y="8912"/>
                  </a:lnTo>
                  <a:cubicBezTo>
                    <a:pt x="1150" y="8912"/>
                    <a:pt x="1456" y="8605"/>
                    <a:pt x="1459" y="8229"/>
                  </a:cubicBezTo>
                  <a:lnTo>
                    <a:pt x="1459" y="684"/>
                  </a:lnTo>
                  <a:cubicBezTo>
                    <a:pt x="1456" y="307"/>
                    <a:pt x="1150" y="1"/>
                    <a:pt x="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5045575" y="3574825"/>
              <a:ext cx="163425" cy="163500"/>
            </a:xfrm>
            <a:custGeom>
              <a:avLst/>
              <a:gdLst/>
              <a:ahLst/>
              <a:cxnLst/>
              <a:rect l="l" t="t" r="r" b="b"/>
              <a:pathLst>
                <a:path w="6537" h="6540" extrusionOk="0">
                  <a:moveTo>
                    <a:pt x="3270" y="0"/>
                  </a:moveTo>
                  <a:cubicBezTo>
                    <a:pt x="1464" y="0"/>
                    <a:pt x="0" y="1464"/>
                    <a:pt x="0" y="3270"/>
                  </a:cubicBezTo>
                  <a:cubicBezTo>
                    <a:pt x="0" y="5075"/>
                    <a:pt x="1464" y="6539"/>
                    <a:pt x="3270" y="6539"/>
                  </a:cubicBezTo>
                  <a:cubicBezTo>
                    <a:pt x="5073" y="6539"/>
                    <a:pt x="6537" y="5075"/>
                    <a:pt x="6537" y="3270"/>
                  </a:cubicBezTo>
                  <a:cubicBezTo>
                    <a:pt x="6537" y="1464"/>
                    <a:pt x="5073" y="0"/>
                    <a:pt x="3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5061825" y="3591075"/>
              <a:ext cx="158625" cy="147350"/>
            </a:xfrm>
            <a:custGeom>
              <a:avLst/>
              <a:gdLst/>
              <a:ahLst/>
              <a:cxnLst/>
              <a:rect l="l" t="t" r="r" b="b"/>
              <a:pathLst>
                <a:path w="6345" h="5894" extrusionOk="0">
                  <a:moveTo>
                    <a:pt x="4574" y="1"/>
                  </a:moveTo>
                  <a:cubicBezTo>
                    <a:pt x="5542" y="1302"/>
                    <a:pt x="5412" y="3119"/>
                    <a:pt x="4263" y="4265"/>
                  </a:cubicBezTo>
                  <a:cubicBezTo>
                    <a:pt x="3629" y="4899"/>
                    <a:pt x="2792" y="5223"/>
                    <a:pt x="1950" y="5223"/>
                  </a:cubicBezTo>
                  <a:cubicBezTo>
                    <a:pt x="1268" y="5223"/>
                    <a:pt x="583" y="5010"/>
                    <a:pt x="1" y="4577"/>
                  </a:cubicBezTo>
                  <a:lnTo>
                    <a:pt x="1" y="4577"/>
                  </a:lnTo>
                  <a:cubicBezTo>
                    <a:pt x="648" y="5447"/>
                    <a:pt x="1633" y="5893"/>
                    <a:pt x="2624" y="5893"/>
                  </a:cubicBezTo>
                  <a:cubicBezTo>
                    <a:pt x="3456" y="5893"/>
                    <a:pt x="4292" y="5578"/>
                    <a:pt x="4935" y="4935"/>
                  </a:cubicBezTo>
                  <a:cubicBezTo>
                    <a:pt x="6345" y="3525"/>
                    <a:pt x="6174" y="119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7"/>
            <p:cNvSpPr/>
            <p:nvPr/>
          </p:nvSpPr>
          <p:spPr>
            <a:xfrm>
              <a:off x="5101625" y="3630875"/>
              <a:ext cx="51325" cy="51400"/>
            </a:xfrm>
            <a:custGeom>
              <a:avLst/>
              <a:gdLst/>
              <a:ahLst/>
              <a:cxnLst/>
              <a:rect l="l" t="t" r="r" b="b"/>
              <a:pathLst>
                <a:path w="2053" h="2056" extrusionOk="0">
                  <a:moveTo>
                    <a:pt x="1028" y="0"/>
                  </a:moveTo>
                  <a:cubicBezTo>
                    <a:pt x="458" y="0"/>
                    <a:pt x="0" y="461"/>
                    <a:pt x="0" y="1028"/>
                  </a:cubicBezTo>
                  <a:cubicBezTo>
                    <a:pt x="0" y="1594"/>
                    <a:pt x="458" y="2055"/>
                    <a:pt x="1028" y="2055"/>
                  </a:cubicBezTo>
                  <a:cubicBezTo>
                    <a:pt x="1594" y="2055"/>
                    <a:pt x="2053" y="1594"/>
                    <a:pt x="2053" y="1028"/>
                  </a:cubicBezTo>
                  <a:cubicBezTo>
                    <a:pt x="2053" y="461"/>
                    <a:pt x="1594"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7"/>
            <p:cNvSpPr/>
            <p:nvPr/>
          </p:nvSpPr>
          <p:spPr>
            <a:xfrm>
              <a:off x="4882100" y="3574825"/>
              <a:ext cx="163425" cy="163500"/>
            </a:xfrm>
            <a:custGeom>
              <a:avLst/>
              <a:gdLst/>
              <a:ahLst/>
              <a:cxnLst/>
              <a:rect l="l" t="t" r="r" b="b"/>
              <a:pathLst>
                <a:path w="6537" h="6540" extrusionOk="0">
                  <a:moveTo>
                    <a:pt x="3270" y="0"/>
                  </a:moveTo>
                  <a:cubicBezTo>
                    <a:pt x="1464" y="0"/>
                    <a:pt x="0" y="1464"/>
                    <a:pt x="0" y="3270"/>
                  </a:cubicBezTo>
                  <a:cubicBezTo>
                    <a:pt x="0" y="5075"/>
                    <a:pt x="1464" y="6539"/>
                    <a:pt x="3270" y="6539"/>
                  </a:cubicBezTo>
                  <a:cubicBezTo>
                    <a:pt x="5075" y="6539"/>
                    <a:pt x="6537" y="5075"/>
                    <a:pt x="6537" y="3270"/>
                  </a:cubicBezTo>
                  <a:cubicBezTo>
                    <a:pt x="6537" y="1464"/>
                    <a:pt x="5075" y="0"/>
                    <a:pt x="3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7"/>
            <p:cNvSpPr/>
            <p:nvPr/>
          </p:nvSpPr>
          <p:spPr>
            <a:xfrm>
              <a:off x="4898350" y="3591075"/>
              <a:ext cx="158625" cy="147350"/>
            </a:xfrm>
            <a:custGeom>
              <a:avLst/>
              <a:gdLst/>
              <a:ahLst/>
              <a:cxnLst/>
              <a:rect l="l" t="t" r="r" b="b"/>
              <a:pathLst>
                <a:path w="6345" h="5894" extrusionOk="0">
                  <a:moveTo>
                    <a:pt x="4574" y="1"/>
                  </a:moveTo>
                  <a:cubicBezTo>
                    <a:pt x="5545" y="1302"/>
                    <a:pt x="5412" y="3119"/>
                    <a:pt x="4265" y="4265"/>
                  </a:cubicBezTo>
                  <a:cubicBezTo>
                    <a:pt x="3630" y="4899"/>
                    <a:pt x="2793" y="5223"/>
                    <a:pt x="1951" y="5223"/>
                  </a:cubicBezTo>
                  <a:cubicBezTo>
                    <a:pt x="1268" y="5223"/>
                    <a:pt x="583" y="5010"/>
                    <a:pt x="1" y="4577"/>
                  </a:cubicBezTo>
                  <a:lnTo>
                    <a:pt x="1" y="4577"/>
                  </a:lnTo>
                  <a:cubicBezTo>
                    <a:pt x="648" y="5447"/>
                    <a:pt x="1633" y="5893"/>
                    <a:pt x="2624" y="5893"/>
                  </a:cubicBezTo>
                  <a:cubicBezTo>
                    <a:pt x="3456" y="5893"/>
                    <a:pt x="4292" y="5578"/>
                    <a:pt x="4935" y="4935"/>
                  </a:cubicBezTo>
                  <a:cubicBezTo>
                    <a:pt x="6345" y="3525"/>
                    <a:pt x="6177" y="119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4938150" y="3630875"/>
              <a:ext cx="51325" cy="51400"/>
            </a:xfrm>
            <a:custGeom>
              <a:avLst/>
              <a:gdLst/>
              <a:ahLst/>
              <a:cxnLst/>
              <a:rect l="l" t="t" r="r" b="b"/>
              <a:pathLst>
                <a:path w="2053" h="2056" extrusionOk="0">
                  <a:moveTo>
                    <a:pt x="1028" y="0"/>
                  </a:moveTo>
                  <a:cubicBezTo>
                    <a:pt x="459" y="0"/>
                    <a:pt x="0" y="461"/>
                    <a:pt x="0" y="1028"/>
                  </a:cubicBezTo>
                  <a:cubicBezTo>
                    <a:pt x="0" y="1594"/>
                    <a:pt x="459" y="2055"/>
                    <a:pt x="1028" y="2055"/>
                  </a:cubicBezTo>
                  <a:cubicBezTo>
                    <a:pt x="1594" y="2055"/>
                    <a:pt x="2053" y="1594"/>
                    <a:pt x="2053" y="1028"/>
                  </a:cubicBezTo>
                  <a:cubicBezTo>
                    <a:pt x="2053" y="461"/>
                    <a:pt x="1594"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4909550" y="3906500"/>
              <a:ext cx="272000" cy="27150"/>
            </a:xfrm>
            <a:custGeom>
              <a:avLst/>
              <a:gdLst/>
              <a:ahLst/>
              <a:cxnLst/>
              <a:rect l="l" t="t" r="r" b="b"/>
              <a:pathLst>
                <a:path w="10880" h="1086" extrusionOk="0">
                  <a:moveTo>
                    <a:pt x="0" y="1"/>
                  </a:moveTo>
                  <a:lnTo>
                    <a:pt x="0" y="1085"/>
                  </a:lnTo>
                  <a:lnTo>
                    <a:pt x="10880" y="1085"/>
                  </a:lnTo>
                  <a:lnTo>
                    <a:pt x="10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4909550" y="3826875"/>
              <a:ext cx="102575" cy="48350"/>
            </a:xfrm>
            <a:custGeom>
              <a:avLst/>
              <a:gdLst/>
              <a:ahLst/>
              <a:cxnLst/>
              <a:rect l="l" t="t" r="r" b="b"/>
              <a:pathLst>
                <a:path w="4103" h="1934" extrusionOk="0">
                  <a:moveTo>
                    <a:pt x="0" y="1"/>
                  </a:moveTo>
                  <a:lnTo>
                    <a:pt x="0" y="1934"/>
                  </a:lnTo>
                  <a:lnTo>
                    <a:pt x="4102" y="1934"/>
                  </a:lnTo>
                  <a:lnTo>
                    <a:pt x="4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5044275" y="3765875"/>
              <a:ext cx="137275" cy="33925"/>
            </a:xfrm>
            <a:custGeom>
              <a:avLst/>
              <a:gdLst/>
              <a:ahLst/>
              <a:cxnLst/>
              <a:rect l="l" t="t" r="r" b="b"/>
              <a:pathLst>
                <a:path w="5491" h="1357" extrusionOk="0">
                  <a:moveTo>
                    <a:pt x="1" y="1"/>
                  </a:moveTo>
                  <a:lnTo>
                    <a:pt x="1" y="1356"/>
                  </a:lnTo>
                  <a:lnTo>
                    <a:pt x="5491" y="1356"/>
                  </a:lnTo>
                  <a:lnTo>
                    <a:pt x="54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4983075" y="3765675"/>
              <a:ext cx="34250" cy="34250"/>
            </a:xfrm>
            <a:custGeom>
              <a:avLst/>
              <a:gdLst/>
              <a:ahLst/>
              <a:cxnLst/>
              <a:rect l="l" t="t" r="r" b="b"/>
              <a:pathLst>
                <a:path w="1370" h="1370" extrusionOk="0">
                  <a:moveTo>
                    <a:pt x="684" y="1"/>
                  </a:moveTo>
                  <a:cubicBezTo>
                    <a:pt x="307" y="1"/>
                    <a:pt x="1" y="307"/>
                    <a:pt x="1" y="686"/>
                  </a:cubicBezTo>
                  <a:cubicBezTo>
                    <a:pt x="1" y="1063"/>
                    <a:pt x="307" y="1370"/>
                    <a:pt x="684" y="1370"/>
                  </a:cubicBezTo>
                  <a:cubicBezTo>
                    <a:pt x="1063" y="1370"/>
                    <a:pt x="1370" y="1063"/>
                    <a:pt x="1370" y="686"/>
                  </a:cubicBezTo>
                  <a:cubicBezTo>
                    <a:pt x="1370" y="307"/>
                    <a:pt x="1063" y="1"/>
                    <a:pt x="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4865350" y="3568525"/>
              <a:ext cx="444175" cy="399000"/>
            </a:xfrm>
            <a:custGeom>
              <a:avLst/>
              <a:gdLst/>
              <a:ahLst/>
              <a:cxnLst/>
              <a:rect l="l" t="t" r="r" b="b"/>
              <a:pathLst>
                <a:path w="17767" h="15960" extrusionOk="0">
                  <a:moveTo>
                    <a:pt x="10479" y="507"/>
                  </a:moveTo>
                  <a:cubicBezTo>
                    <a:pt x="11696" y="507"/>
                    <a:pt x="12797" y="1242"/>
                    <a:pt x="13263" y="2370"/>
                  </a:cubicBezTo>
                  <a:cubicBezTo>
                    <a:pt x="13729" y="3495"/>
                    <a:pt x="13472" y="4793"/>
                    <a:pt x="12610" y="5655"/>
                  </a:cubicBezTo>
                  <a:cubicBezTo>
                    <a:pt x="12033" y="6232"/>
                    <a:pt x="11261" y="6538"/>
                    <a:pt x="10476" y="6538"/>
                  </a:cubicBezTo>
                  <a:cubicBezTo>
                    <a:pt x="10088" y="6538"/>
                    <a:pt x="9696" y="6463"/>
                    <a:pt x="9324" y="6309"/>
                  </a:cubicBezTo>
                  <a:cubicBezTo>
                    <a:pt x="8196" y="5842"/>
                    <a:pt x="7461" y="4742"/>
                    <a:pt x="7461" y="3525"/>
                  </a:cubicBezTo>
                  <a:cubicBezTo>
                    <a:pt x="7464" y="1857"/>
                    <a:pt x="8812" y="510"/>
                    <a:pt x="10479" y="507"/>
                  </a:cubicBezTo>
                  <a:close/>
                  <a:moveTo>
                    <a:pt x="7209" y="4837"/>
                  </a:moveTo>
                  <a:cubicBezTo>
                    <a:pt x="7494" y="5547"/>
                    <a:pt x="8004" y="6143"/>
                    <a:pt x="8657" y="6539"/>
                  </a:cubicBezTo>
                  <a:lnTo>
                    <a:pt x="5762" y="6539"/>
                  </a:lnTo>
                  <a:cubicBezTo>
                    <a:pt x="6415" y="6143"/>
                    <a:pt x="6922" y="5547"/>
                    <a:pt x="7209" y="4837"/>
                  </a:cubicBezTo>
                  <a:close/>
                  <a:moveTo>
                    <a:pt x="14849" y="9792"/>
                  </a:moveTo>
                  <a:lnTo>
                    <a:pt x="14849" y="12707"/>
                  </a:lnTo>
                  <a:lnTo>
                    <a:pt x="14003" y="12707"/>
                  </a:lnTo>
                  <a:lnTo>
                    <a:pt x="14003" y="9792"/>
                  </a:lnTo>
                  <a:close/>
                  <a:moveTo>
                    <a:pt x="3943" y="1"/>
                  </a:moveTo>
                  <a:cubicBezTo>
                    <a:pt x="2587" y="1"/>
                    <a:pt x="1309" y="787"/>
                    <a:pt x="727" y="2082"/>
                  </a:cubicBezTo>
                  <a:cubicBezTo>
                    <a:pt x="1" y="3706"/>
                    <a:pt x="597" y="5617"/>
                    <a:pt x="2118" y="6539"/>
                  </a:cubicBezTo>
                  <a:lnTo>
                    <a:pt x="1354" y="6539"/>
                  </a:lnTo>
                  <a:cubicBezTo>
                    <a:pt x="836" y="6539"/>
                    <a:pt x="415" y="6957"/>
                    <a:pt x="413" y="7477"/>
                  </a:cubicBezTo>
                  <a:lnTo>
                    <a:pt x="413" y="11986"/>
                  </a:lnTo>
                  <a:cubicBezTo>
                    <a:pt x="415" y="12127"/>
                    <a:pt x="529" y="12240"/>
                    <a:pt x="670" y="12240"/>
                  </a:cubicBezTo>
                  <a:cubicBezTo>
                    <a:pt x="811" y="12240"/>
                    <a:pt x="922" y="11986"/>
                    <a:pt x="922" y="11986"/>
                  </a:cubicBezTo>
                  <a:lnTo>
                    <a:pt x="922" y="7480"/>
                  </a:lnTo>
                  <a:cubicBezTo>
                    <a:pt x="922" y="7241"/>
                    <a:pt x="1115" y="7049"/>
                    <a:pt x="1351" y="7049"/>
                  </a:cubicBezTo>
                  <a:lnTo>
                    <a:pt x="13062" y="7049"/>
                  </a:lnTo>
                  <a:cubicBezTo>
                    <a:pt x="13301" y="7049"/>
                    <a:pt x="13493" y="7241"/>
                    <a:pt x="13493" y="7480"/>
                  </a:cubicBezTo>
                  <a:lnTo>
                    <a:pt x="13493" y="15022"/>
                  </a:lnTo>
                  <a:cubicBezTo>
                    <a:pt x="13493" y="15260"/>
                    <a:pt x="13301" y="15453"/>
                    <a:pt x="13062" y="15453"/>
                  </a:cubicBezTo>
                  <a:lnTo>
                    <a:pt x="1188" y="15453"/>
                  </a:lnTo>
                  <a:cubicBezTo>
                    <a:pt x="1039" y="15453"/>
                    <a:pt x="922" y="15334"/>
                    <a:pt x="922" y="15187"/>
                  </a:cubicBezTo>
                  <a:lnTo>
                    <a:pt x="922" y="13138"/>
                  </a:lnTo>
                  <a:cubicBezTo>
                    <a:pt x="922" y="13089"/>
                    <a:pt x="901" y="13043"/>
                    <a:pt x="863" y="13010"/>
                  </a:cubicBezTo>
                  <a:cubicBezTo>
                    <a:pt x="798" y="12959"/>
                    <a:pt x="731" y="12937"/>
                    <a:pt x="669" y="12937"/>
                  </a:cubicBezTo>
                  <a:cubicBezTo>
                    <a:pt x="528" y="12937"/>
                    <a:pt x="413" y="13051"/>
                    <a:pt x="413" y="13192"/>
                  </a:cubicBezTo>
                  <a:lnTo>
                    <a:pt x="413" y="15022"/>
                  </a:lnTo>
                  <a:cubicBezTo>
                    <a:pt x="413" y="15540"/>
                    <a:pt x="833" y="15960"/>
                    <a:pt x="1351" y="15960"/>
                  </a:cubicBezTo>
                  <a:lnTo>
                    <a:pt x="13062" y="15960"/>
                  </a:lnTo>
                  <a:cubicBezTo>
                    <a:pt x="13580" y="15960"/>
                    <a:pt x="14003" y="15540"/>
                    <a:pt x="14003" y="15022"/>
                  </a:cubicBezTo>
                  <a:lnTo>
                    <a:pt x="14003" y="13216"/>
                  </a:lnTo>
                  <a:lnTo>
                    <a:pt x="14849" y="13216"/>
                  </a:lnTo>
                  <a:lnTo>
                    <a:pt x="14849" y="13989"/>
                  </a:lnTo>
                  <a:cubicBezTo>
                    <a:pt x="14849" y="14114"/>
                    <a:pt x="14941" y="14222"/>
                    <a:pt x="15069" y="14238"/>
                  </a:cubicBezTo>
                  <a:lnTo>
                    <a:pt x="17473" y="14583"/>
                  </a:lnTo>
                  <a:cubicBezTo>
                    <a:pt x="17484" y="14584"/>
                    <a:pt x="17494" y="14585"/>
                    <a:pt x="17505" y="14585"/>
                  </a:cubicBezTo>
                  <a:cubicBezTo>
                    <a:pt x="17604" y="14585"/>
                    <a:pt x="17697" y="14527"/>
                    <a:pt x="17742" y="14436"/>
                  </a:cubicBezTo>
                  <a:cubicBezTo>
                    <a:pt x="17755" y="14401"/>
                    <a:pt x="17763" y="14363"/>
                    <a:pt x="17763" y="14325"/>
                  </a:cubicBezTo>
                  <a:lnTo>
                    <a:pt x="17763" y="10454"/>
                  </a:lnTo>
                  <a:cubicBezTo>
                    <a:pt x="17766" y="10324"/>
                    <a:pt x="17671" y="10213"/>
                    <a:pt x="17541" y="10194"/>
                  </a:cubicBezTo>
                  <a:cubicBezTo>
                    <a:pt x="17530" y="10192"/>
                    <a:pt x="17519" y="10192"/>
                    <a:pt x="17509" y="10192"/>
                  </a:cubicBezTo>
                  <a:cubicBezTo>
                    <a:pt x="17371" y="10192"/>
                    <a:pt x="17256" y="10302"/>
                    <a:pt x="17256" y="10446"/>
                  </a:cubicBezTo>
                  <a:lnTo>
                    <a:pt x="17256" y="14043"/>
                  </a:lnTo>
                  <a:lnTo>
                    <a:pt x="15359" y="13772"/>
                  </a:lnTo>
                  <a:lnTo>
                    <a:pt x="15359" y="8711"/>
                  </a:lnTo>
                  <a:lnTo>
                    <a:pt x="17256" y="8440"/>
                  </a:lnTo>
                  <a:lnTo>
                    <a:pt x="17256" y="9256"/>
                  </a:lnTo>
                  <a:cubicBezTo>
                    <a:pt x="17256" y="9397"/>
                    <a:pt x="17368" y="9510"/>
                    <a:pt x="17508" y="9510"/>
                  </a:cubicBezTo>
                  <a:cubicBezTo>
                    <a:pt x="17649" y="9510"/>
                    <a:pt x="17763" y="9397"/>
                    <a:pt x="17763" y="9256"/>
                  </a:cubicBezTo>
                  <a:lnTo>
                    <a:pt x="17763" y="8166"/>
                  </a:lnTo>
                  <a:cubicBezTo>
                    <a:pt x="17763" y="8128"/>
                    <a:pt x="17755" y="8093"/>
                    <a:pt x="17742" y="8057"/>
                  </a:cubicBezTo>
                  <a:cubicBezTo>
                    <a:pt x="17698" y="7966"/>
                    <a:pt x="17607" y="7908"/>
                    <a:pt x="17510" y="7908"/>
                  </a:cubicBezTo>
                  <a:cubicBezTo>
                    <a:pt x="17498" y="7908"/>
                    <a:pt x="17485" y="7909"/>
                    <a:pt x="17473" y="7911"/>
                  </a:cubicBezTo>
                  <a:lnTo>
                    <a:pt x="15069" y="8253"/>
                  </a:lnTo>
                  <a:cubicBezTo>
                    <a:pt x="14944" y="8271"/>
                    <a:pt x="14849" y="8377"/>
                    <a:pt x="14849" y="8505"/>
                  </a:cubicBezTo>
                  <a:lnTo>
                    <a:pt x="14849" y="9285"/>
                  </a:lnTo>
                  <a:lnTo>
                    <a:pt x="14003" y="9285"/>
                  </a:lnTo>
                  <a:lnTo>
                    <a:pt x="14003" y="7445"/>
                  </a:lnTo>
                  <a:cubicBezTo>
                    <a:pt x="14003" y="6927"/>
                    <a:pt x="13580" y="6507"/>
                    <a:pt x="13062" y="6507"/>
                  </a:cubicBezTo>
                  <a:lnTo>
                    <a:pt x="12298" y="6507"/>
                  </a:lnTo>
                  <a:cubicBezTo>
                    <a:pt x="12298" y="6507"/>
                    <a:pt x="14000" y="4799"/>
                    <a:pt x="14000" y="3525"/>
                  </a:cubicBezTo>
                  <a:cubicBezTo>
                    <a:pt x="13998" y="1838"/>
                    <a:pt x="12802" y="388"/>
                    <a:pt x="11146" y="68"/>
                  </a:cubicBezTo>
                  <a:cubicBezTo>
                    <a:pt x="10922" y="25"/>
                    <a:pt x="10697" y="4"/>
                    <a:pt x="10476" y="4"/>
                  </a:cubicBezTo>
                  <a:cubicBezTo>
                    <a:pt x="9063" y="4"/>
                    <a:pt x="7755" y="857"/>
                    <a:pt x="7209" y="2207"/>
                  </a:cubicBezTo>
                  <a:cubicBezTo>
                    <a:pt x="6979" y="1632"/>
                    <a:pt x="6599" y="1131"/>
                    <a:pt x="6111" y="751"/>
                  </a:cubicBezTo>
                  <a:cubicBezTo>
                    <a:pt x="6064" y="715"/>
                    <a:pt x="6009" y="697"/>
                    <a:pt x="5955" y="697"/>
                  </a:cubicBezTo>
                  <a:cubicBezTo>
                    <a:pt x="5880" y="697"/>
                    <a:pt x="5806" y="730"/>
                    <a:pt x="5756" y="795"/>
                  </a:cubicBezTo>
                  <a:cubicBezTo>
                    <a:pt x="5669" y="903"/>
                    <a:pt x="5688" y="1063"/>
                    <a:pt x="5797" y="1150"/>
                  </a:cubicBezTo>
                  <a:cubicBezTo>
                    <a:pt x="7017" y="2109"/>
                    <a:pt x="7304" y="3839"/>
                    <a:pt x="6461" y="5140"/>
                  </a:cubicBezTo>
                  <a:cubicBezTo>
                    <a:pt x="5890" y="6021"/>
                    <a:pt x="4928" y="6509"/>
                    <a:pt x="3940" y="6509"/>
                  </a:cubicBezTo>
                  <a:cubicBezTo>
                    <a:pt x="3468" y="6509"/>
                    <a:pt x="2991" y="6398"/>
                    <a:pt x="2546" y="6165"/>
                  </a:cubicBezTo>
                  <a:cubicBezTo>
                    <a:pt x="1175" y="5444"/>
                    <a:pt x="575" y="3796"/>
                    <a:pt x="1166" y="2361"/>
                  </a:cubicBezTo>
                  <a:cubicBezTo>
                    <a:pt x="1642" y="1214"/>
                    <a:pt x="2754" y="507"/>
                    <a:pt x="3939" y="507"/>
                  </a:cubicBezTo>
                  <a:cubicBezTo>
                    <a:pt x="4234" y="507"/>
                    <a:pt x="4534" y="551"/>
                    <a:pt x="4829" y="643"/>
                  </a:cubicBezTo>
                  <a:cubicBezTo>
                    <a:pt x="4856" y="652"/>
                    <a:pt x="4884" y="656"/>
                    <a:pt x="4911" y="656"/>
                  </a:cubicBezTo>
                  <a:cubicBezTo>
                    <a:pt x="5020" y="656"/>
                    <a:pt x="5122" y="586"/>
                    <a:pt x="5154" y="477"/>
                  </a:cubicBezTo>
                  <a:cubicBezTo>
                    <a:pt x="5198" y="339"/>
                    <a:pt x="5119" y="195"/>
                    <a:pt x="4981" y="157"/>
                  </a:cubicBezTo>
                  <a:cubicBezTo>
                    <a:pt x="4637" y="51"/>
                    <a:pt x="4287" y="1"/>
                    <a:pt x="39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5095250" y="3624525"/>
              <a:ext cx="66575" cy="64125"/>
            </a:xfrm>
            <a:custGeom>
              <a:avLst/>
              <a:gdLst/>
              <a:ahLst/>
              <a:cxnLst/>
              <a:rect l="l" t="t" r="r" b="b"/>
              <a:pathLst>
                <a:path w="2663" h="2565" extrusionOk="0">
                  <a:moveTo>
                    <a:pt x="1283" y="509"/>
                  </a:moveTo>
                  <a:cubicBezTo>
                    <a:pt x="1971" y="509"/>
                    <a:pt x="2316" y="1341"/>
                    <a:pt x="1828" y="1829"/>
                  </a:cubicBezTo>
                  <a:cubicBezTo>
                    <a:pt x="1671" y="1987"/>
                    <a:pt x="1478" y="2058"/>
                    <a:pt x="1288" y="2058"/>
                  </a:cubicBezTo>
                  <a:cubicBezTo>
                    <a:pt x="890" y="2058"/>
                    <a:pt x="508" y="1748"/>
                    <a:pt x="510" y="1282"/>
                  </a:cubicBezTo>
                  <a:cubicBezTo>
                    <a:pt x="510" y="856"/>
                    <a:pt x="854" y="509"/>
                    <a:pt x="1283" y="509"/>
                  </a:cubicBezTo>
                  <a:close/>
                  <a:moveTo>
                    <a:pt x="1279" y="0"/>
                  </a:moveTo>
                  <a:cubicBezTo>
                    <a:pt x="1115" y="0"/>
                    <a:pt x="949" y="32"/>
                    <a:pt x="792" y="97"/>
                  </a:cubicBezTo>
                  <a:cubicBezTo>
                    <a:pt x="312" y="298"/>
                    <a:pt x="1" y="764"/>
                    <a:pt x="1" y="1282"/>
                  </a:cubicBezTo>
                  <a:cubicBezTo>
                    <a:pt x="1" y="1989"/>
                    <a:pt x="575" y="2561"/>
                    <a:pt x="1283" y="2564"/>
                  </a:cubicBezTo>
                  <a:cubicBezTo>
                    <a:pt x="1801" y="2564"/>
                    <a:pt x="2267" y="2252"/>
                    <a:pt x="2465" y="1772"/>
                  </a:cubicBezTo>
                  <a:cubicBezTo>
                    <a:pt x="2663" y="1293"/>
                    <a:pt x="2554" y="742"/>
                    <a:pt x="2188" y="376"/>
                  </a:cubicBezTo>
                  <a:cubicBezTo>
                    <a:pt x="1943" y="131"/>
                    <a:pt x="161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4929275" y="3624575"/>
              <a:ext cx="66575" cy="64050"/>
            </a:xfrm>
            <a:custGeom>
              <a:avLst/>
              <a:gdLst/>
              <a:ahLst/>
              <a:cxnLst/>
              <a:rect l="l" t="t" r="r" b="b"/>
              <a:pathLst>
                <a:path w="2663" h="2562" extrusionOk="0">
                  <a:moveTo>
                    <a:pt x="1376" y="505"/>
                  </a:moveTo>
                  <a:cubicBezTo>
                    <a:pt x="1774" y="505"/>
                    <a:pt x="2155" y="814"/>
                    <a:pt x="2155" y="1280"/>
                  </a:cubicBezTo>
                  <a:cubicBezTo>
                    <a:pt x="2155" y="1705"/>
                    <a:pt x="1808" y="2052"/>
                    <a:pt x="1383" y="2052"/>
                  </a:cubicBezTo>
                  <a:cubicBezTo>
                    <a:pt x="694" y="2052"/>
                    <a:pt x="347" y="1220"/>
                    <a:pt x="835" y="732"/>
                  </a:cubicBezTo>
                  <a:cubicBezTo>
                    <a:pt x="993" y="575"/>
                    <a:pt x="1186" y="505"/>
                    <a:pt x="1376" y="505"/>
                  </a:cubicBezTo>
                  <a:close/>
                  <a:moveTo>
                    <a:pt x="1383" y="0"/>
                  </a:moveTo>
                  <a:cubicBezTo>
                    <a:pt x="862" y="0"/>
                    <a:pt x="396" y="312"/>
                    <a:pt x="198" y="789"/>
                  </a:cubicBezTo>
                  <a:cubicBezTo>
                    <a:pt x="0" y="1269"/>
                    <a:pt x="109" y="1819"/>
                    <a:pt x="475" y="2185"/>
                  </a:cubicBezTo>
                  <a:cubicBezTo>
                    <a:pt x="721" y="2432"/>
                    <a:pt x="1049" y="2562"/>
                    <a:pt x="1383" y="2562"/>
                  </a:cubicBezTo>
                  <a:cubicBezTo>
                    <a:pt x="1548" y="2562"/>
                    <a:pt x="1715" y="2530"/>
                    <a:pt x="1874" y="2465"/>
                  </a:cubicBezTo>
                  <a:cubicBezTo>
                    <a:pt x="2351" y="2267"/>
                    <a:pt x="2662" y="1798"/>
                    <a:pt x="2662" y="1280"/>
                  </a:cubicBezTo>
                  <a:cubicBezTo>
                    <a:pt x="2662" y="572"/>
                    <a:pt x="2090" y="0"/>
                    <a:pt x="1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4903650" y="3899725"/>
              <a:ext cx="284675" cy="39875"/>
            </a:xfrm>
            <a:custGeom>
              <a:avLst/>
              <a:gdLst/>
              <a:ahLst/>
              <a:cxnLst/>
              <a:rect l="l" t="t" r="r" b="b"/>
              <a:pathLst>
                <a:path w="11387" h="1595" extrusionOk="0">
                  <a:moveTo>
                    <a:pt x="10877" y="511"/>
                  </a:moveTo>
                  <a:lnTo>
                    <a:pt x="10877" y="1085"/>
                  </a:lnTo>
                  <a:lnTo>
                    <a:pt x="507" y="1085"/>
                  </a:lnTo>
                  <a:lnTo>
                    <a:pt x="507" y="511"/>
                  </a:lnTo>
                  <a:close/>
                  <a:moveTo>
                    <a:pt x="253" y="1"/>
                  </a:moveTo>
                  <a:cubicBezTo>
                    <a:pt x="112" y="1"/>
                    <a:pt x="0" y="115"/>
                    <a:pt x="0" y="256"/>
                  </a:cubicBezTo>
                  <a:lnTo>
                    <a:pt x="0" y="1340"/>
                  </a:lnTo>
                  <a:cubicBezTo>
                    <a:pt x="0" y="1481"/>
                    <a:pt x="112" y="1595"/>
                    <a:pt x="253" y="1595"/>
                  </a:cubicBezTo>
                  <a:lnTo>
                    <a:pt x="11132" y="1595"/>
                  </a:lnTo>
                  <a:cubicBezTo>
                    <a:pt x="11273" y="1595"/>
                    <a:pt x="11387" y="1481"/>
                    <a:pt x="11387" y="1340"/>
                  </a:cubicBezTo>
                  <a:lnTo>
                    <a:pt x="11387" y="256"/>
                  </a:lnTo>
                  <a:cubicBezTo>
                    <a:pt x="11387" y="115"/>
                    <a:pt x="11273" y="1"/>
                    <a:pt x="1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7"/>
            <p:cNvSpPr/>
            <p:nvPr/>
          </p:nvSpPr>
          <p:spPr>
            <a:xfrm>
              <a:off x="5175500" y="3820925"/>
              <a:ext cx="12825" cy="60650"/>
            </a:xfrm>
            <a:custGeom>
              <a:avLst/>
              <a:gdLst/>
              <a:ahLst/>
              <a:cxnLst/>
              <a:rect l="l" t="t" r="r" b="b"/>
              <a:pathLst>
                <a:path w="513" h="2426" extrusionOk="0">
                  <a:moveTo>
                    <a:pt x="257" y="1"/>
                  </a:moveTo>
                  <a:cubicBezTo>
                    <a:pt x="247" y="1"/>
                    <a:pt x="236" y="1"/>
                    <a:pt x="225" y="3"/>
                  </a:cubicBezTo>
                  <a:cubicBezTo>
                    <a:pt x="95" y="22"/>
                    <a:pt x="0" y="136"/>
                    <a:pt x="3" y="266"/>
                  </a:cubicBezTo>
                  <a:lnTo>
                    <a:pt x="3" y="2163"/>
                  </a:lnTo>
                  <a:cubicBezTo>
                    <a:pt x="0" y="2294"/>
                    <a:pt x="95" y="2405"/>
                    <a:pt x="225" y="2424"/>
                  </a:cubicBezTo>
                  <a:cubicBezTo>
                    <a:pt x="236" y="2425"/>
                    <a:pt x="247" y="2426"/>
                    <a:pt x="258" y="2426"/>
                  </a:cubicBezTo>
                  <a:cubicBezTo>
                    <a:pt x="396" y="2426"/>
                    <a:pt x="510" y="2315"/>
                    <a:pt x="513" y="2172"/>
                  </a:cubicBezTo>
                  <a:lnTo>
                    <a:pt x="513" y="255"/>
                  </a:lnTo>
                  <a:cubicBezTo>
                    <a:pt x="510" y="114"/>
                    <a:pt x="39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5147575" y="3820925"/>
              <a:ext cx="12825" cy="60650"/>
            </a:xfrm>
            <a:custGeom>
              <a:avLst/>
              <a:gdLst/>
              <a:ahLst/>
              <a:cxnLst/>
              <a:rect l="l" t="t" r="r" b="b"/>
              <a:pathLst>
                <a:path w="513" h="2426" extrusionOk="0">
                  <a:moveTo>
                    <a:pt x="256" y="1"/>
                  </a:moveTo>
                  <a:cubicBezTo>
                    <a:pt x="118" y="1"/>
                    <a:pt x="3" y="114"/>
                    <a:pt x="3" y="255"/>
                  </a:cubicBezTo>
                  <a:lnTo>
                    <a:pt x="3" y="2163"/>
                  </a:lnTo>
                  <a:cubicBezTo>
                    <a:pt x="0" y="2294"/>
                    <a:pt x="95" y="2405"/>
                    <a:pt x="225" y="2424"/>
                  </a:cubicBezTo>
                  <a:cubicBezTo>
                    <a:pt x="236" y="2425"/>
                    <a:pt x="247" y="2426"/>
                    <a:pt x="257" y="2426"/>
                  </a:cubicBezTo>
                  <a:cubicBezTo>
                    <a:pt x="393" y="2426"/>
                    <a:pt x="510" y="2315"/>
                    <a:pt x="510" y="2172"/>
                  </a:cubicBezTo>
                  <a:lnTo>
                    <a:pt x="510" y="266"/>
                  </a:lnTo>
                  <a:cubicBezTo>
                    <a:pt x="513" y="136"/>
                    <a:pt x="418" y="22"/>
                    <a:pt x="288" y="3"/>
                  </a:cubicBezTo>
                  <a:cubicBezTo>
                    <a:pt x="277" y="1"/>
                    <a:pt x="266"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5120475" y="3820925"/>
              <a:ext cx="12825" cy="60650"/>
            </a:xfrm>
            <a:custGeom>
              <a:avLst/>
              <a:gdLst/>
              <a:ahLst/>
              <a:cxnLst/>
              <a:rect l="l" t="t" r="r" b="b"/>
              <a:pathLst>
                <a:path w="513" h="2426" extrusionOk="0">
                  <a:moveTo>
                    <a:pt x="256" y="1"/>
                  </a:moveTo>
                  <a:cubicBezTo>
                    <a:pt x="117" y="1"/>
                    <a:pt x="3" y="114"/>
                    <a:pt x="3" y="255"/>
                  </a:cubicBezTo>
                  <a:lnTo>
                    <a:pt x="3" y="2163"/>
                  </a:lnTo>
                  <a:cubicBezTo>
                    <a:pt x="0" y="2294"/>
                    <a:pt x="95" y="2405"/>
                    <a:pt x="225" y="2424"/>
                  </a:cubicBezTo>
                  <a:cubicBezTo>
                    <a:pt x="236" y="2425"/>
                    <a:pt x="246" y="2426"/>
                    <a:pt x="257" y="2426"/>
                  </a:cubicBezTo>
                  <a:cubicBezTo>
                    <a:pt x="393" y="2426"/>
                    <a:pt x="510" y="2315"/>
                    <a:pt x="510" y="2172"/>
                  </a:cubicBezTo>
                  <a:lnTo>
                    <a:pt x="510" y="266"/>
                  </a:lnTo>
                  <a:cubicBezTo>
                    <a:pt x="512" y="136"/>
                    <a:pt x="417" y="22"/>
                    <a:pt x="287" y="3"/>
                  </a:cubicBezTo>
                  <a:cubicBezTo>
                    <a:pt x="277" y="1"/>
                    <a:pt x="266"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a:off x="4903650" y="3820975"/>
              <a:ext cx="115250" cy="61025"/>
            </a:xfrm>
            <a:custGeom>
              <a:avLst/>
              <a:gdLst/>
              <a:ahLst/>
              <a:cxnLst/>
              <a:rect l="l" t="t" r="r" b="b"/>
              <a:pathLst>
                <a:path w="4610" h="2441" extrusionOk="0">
                  <a:moveTo>
                    <a:pt x="4100" y="508"/>
                  </a:moveTo>
                  <a:lnTo>
                    <a:pt x="4100" y="1931"/>
                  </a:lnTo>
                  <a:lnTo>
                    <a:pt x="507" y="1931"/>
                  </a:lnTo>
                  <a:lnTo>
                    <a:pt x="507" y="508"/>
                  </a:lnTo>
                  <a:close/>
                  <a:moveTo>
                    <a:pt x="253" y="1"/>
                  </a:moveTo>
                  <a:cubicBezTo>
                    <a:pt x="112" y="1"/>
                    <a:pt x="0" y="112"/>
                    <a:pt x="0" y="253"/>
                  </a:cubicBezTo>
                  <a:lnTo>
                    <a:pt x="0" y="2186"/>
                  </a:lnTo>
                  <a:cubicBezTo>
                    <a:pt x="0" y="2327"/>
                    <a:pt x="112" y="2441"/>
                    <a:pt x="253" y="2441"/>
                  </a:cubicBezTo>
                  <a:lnTo>
                    <a:pt x="4354" y="2441"/>
                  </a:lnTo>
                  <a:cubicBezTo>
                    <a:pt x="4495" y="2441"/>
                    <a:pt x="4609" y="2327"/>
                    <a:pt x="4609" y="2186"/>
                  </a:cubicBezTo>
                  <a:lnTo>
                    <a:pt x="4609" y="253"/>
                  </a:lnTo>
                  <a:cubicBezTo>
                    <a:pt x="4609" y="112"/>
                    <a:pt x="4495" y="1"/>
                    <a:pt x="4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7"/>
            <p:cNvSpPr/>
            <p:nvPr/>
          </p:nvSpPr>
          <p:spPr>
            <a:xfrm>
              <a:off x="5038325" y="3759100"/>
              <a:ext cx="150000" cy="46650"/>
            </a:xfrm>
            <a:custGeom>
              <a:avLst/>
              <a:gdLst/>
              <a:ahLst/>
              <a:cxnLst/>
              <a:rect l="l" t="t" r="r" b="b"/>
              <a:pathLst>
                <a:path w="6000" h="1866" extrusionOk="0">
                  <a:moveTo>
                    <a:pt x="5490" y="510"/>
                  </a:moveTo>
                  <a:lnTo>
                    <a:pt x="5490" y="1356"/>
                  </a:lnTo>
                  <a:lnTo>
                    <a:pt x="510" y="1356"/>
                  </a:lnTo>
                  <a:lnTo>
                    <a:pt x="510" y="510"/>
                  </a:lnTo>
                  <a:close/>
                  <a:moveTo>
                    <a:pt x="255" y="1"/>
                  </a:moveTo>
                  <a:cubicBezTo>
                    <a:pt x="114" y="1"/>
                    <a:pt x="0" y="114"/>
                    <a:pt x="0" y="255"/>
                  </a:cubicBezTo>
                  <a:lnTo>
                    <a:pt x="0" y="1611"/>
                  </a:lnTo>
                  <a:cubicBezTo>
                    <a:pt x="0" y="1752"/>
                    <a:pt x="114" y="1866"/>
                    <a:pt x="255" y="1866"/>
                  </a:cubicBezTo>
                  <a:lnTo>
                    <a:pt x="5745" y="1866"/>
                  </a:lnTo>
                  <a:cubicBezTo>
                    <a:pt x="5886" y="1866"/>
                    <a:pt x="6000" y="1752"/>
                    <a:pt x="6000" y="1611"/>
                  </a:cubicBezTo>
                  <a:lnTo>
                    <a:pt x="6000" y="255"/>
                  </a:lnTo>
                  <a:cubicBezTo>
                    <a:pt x="6000" y="114"/>
                    <a:pt x="5886" y="1"/>
                    <a:pt x="5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7"/>
            <p:cNvSpPr/>
            <p:nvPr/>
          </p:nvSpPr>
          <p:spPr>
            <a:xfrm>
              <a:off x="4968775" y="3759300"/>
              <a:ext cx="54925" cy="47000"/>
            </a:xfrm>
            <a:custGeom>
              <a:avLst/>
              <a:gdLst/>
              <a:ahLst/>
              <a:cxnLst/>
              <a:rect l="l" t="t" r="r" b="b"/>
              <a:pathLst>
                <a:path w="2197" h="1880" extrusionOk="0">
                  <a:moveTo>
                    <a:pt x="1261" y="508"/>
                  </a:moveTo>
                  <a:cubicBezTo>
                    <a:pt x="1367" y="508"/>
                    <a:pt x="1475" y="548"/>
                    <a:pt x="1562" y="635"/>
                  </a:cubicBezTo>
                  <a:cubicBezTo>
                    <a:pt x="1833" y="909"/>
                    <a:pt x="1641" y="1372"/>
                    <a:pt x="1256" y="1372"/>
                  </a:cubicBezTo>
                  <a:cubicBezTo>
                    <a:pt x="1020" y="1372"/>
                    <a:pt x="828" y="1180"/>
                    <a:pt x="828" y="941"/>
                  </a:cubicBezTo>
                  <a:cubicBezTo>
                    <a:pt x="826" y="681"/>
                    <a:pt x="1039" y="508"/>
                    <a:pt x="1261" y="508"/>
                  </a:cubicBezTo>
                  <a:close/>
                  <a:moveTo>
                    <a:pt x="1251" y="0"/>
                  </a:moveTo>
                  <a:cubicBezTo>
                    <a:pt x="1020" y="0"/>
                    <a:pt x="784" y="86"/>
                    <a:pt x="592" y="277"/>
                  </a:cubicBezTo>
                  <a:cubicBezTo>
                    <a:pt x="1" y="868"/>
                    <a:pt x="421" y="1879"/>
                    <a:pt x="1256" y="1879"/>
                  </a:cubicBezTo>
                  <a:cubicBezTo>
                    <a:pt x="1776" y="1879"/>
                    <a:pt x="2194" y="1459"/>
                    <a:pt x="2197" y="941"/>
                  </a:cubicBezTo>
                  <a:cubicBezTo>
                    <a:pt x="2197" y="375"/>
                    <a:pt x="1734"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47"/>
          <p:cNvGrpSpPr/>
          <p:nvPr/>
        </p:nvGrpSpPr>
        <p:grpSpPr>
          <a:xfrm>
            <a:off x="7032592" y="2128799"/>
            <a:ext cx="433850" cy="389750"/>
            <a:chOff x="4314750" y="3568500"/>
            <a:chExt cx="433850" cy="389750"/>
          </a:xfrm>
        </p:grpSpPr>
        <p:sp>
          <p:nvSpPr>
            <p:cNvPr id="1772" name="Google Shape;1772;p47"/>
            <p:cNvSpPr/>
            <p:nvPr/>
          </p:nvSpPr>
          <p:spPr>
            <a:xfrm>
              <a:off x="4321600" y="3694725"/>
              <a:ext cx="421100" cy="256750"/>
            </a:xfrm>
            <a:custGeom>
              <a:avLst/>
              <a:gdLst/>
              <a:ahLst/>
              <a:cxnLst/>
              <a:rect l="l" t="t" r="r" b="b"/>
              <a:pathLst>
                <a:path w="16844" h="10270" extrusionOk="0">
                  <a:moveTo>
                    <a:pt x="0" y="0"/>
                  </a:moveTo>
                  <a:lnTo>
                    <a:pt x="0" y="9584"/>
                  </a:lnTo>
                  <a:cubicBezTo>
                    <a:pt x="0" y="9960"/>
                    <a:pt x="307" y="10267"/>
                    <a:pt x="686" y="10269"/>
                  </a:cubicBezTo>
                  <a:lnTo>
                    <a:pt x="16158" y="10269"/>
                  </a:lnTo>
                  <a:cubicBezTo>
                    <a:pt x="16535" y="10267"/>
                    <a:pt x="16841" y="9960"/>
                    <a:pt x="16844" y="9584"/>
                  </a:cubicBezTo>
                  <a:lnTo>
                    <a:pt x="168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7"/>
            <p:cNvSpPr/>
            <p:nvPr/>
          </p:nvSpPr>
          <p:spPr>
            <a:xfrm>
              <a:off x="4720650" y="3694725"/>
              <a:ext cx="22050" cy="256750"/>
            </a:xfrm>
            <a:custGeom>
              <a:avLst/>
              <a:gdLst/>
              <a:ahLst/>
              <a:cxnLst/>
              <a:rect l="l" t="t" r="r" b="b"/>
              <a:pathLst>
                <a:path w="882" h="10270" extrusionOk="0">
                  <a:moveTo>
                    <a:pt x="1" y="0"/>
                  </a:moveTo>
                  <a:lnTo>
                    <a:pt x="1" y="10269"/>
                  </a:lnTo>
                  <a:lnTo>
                    <a:pt x="196" y="10269"/>
                  </a:lnTo>
                  <a:cubicBezTo>
                    <a:pt x="573" y="10267"/>
                    <a:pt x="882" y="9960"/>
                    <a:pt x="882" y="9584"/>
                  </a:cubicBezTo>
                  <a:lnTo>
                    <a:pt x="8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7"/>
            <p:cNvSpPr/>
            <p:nvPr/>
          </p:nvSpPr>
          <p:spPr>
            <a:xfrm>
              <a:off x="4347900" y="3635400"/>
              <a:ext cx="394800" cy="60225"/>
            </a:xfrm>
            <a:custGeom>
              <a:avLst/>
              <a:gdLst/>
              <a:ahLst/>
              <a:cxnLst/>
              <a:rect l="l" t="t" r="r" b="b"/>
              <a:pathLst>
                <a:path w="15792" h="2409" extrusionOk="0">
                  <a:moveTo>
                    <a:pt x="0" y="1"/>
                  </a:moveTo>
                  <a:lnTo>
                    <a:pt x="0" y="2408"/>
                  </a:lnTo>
                  <a:lnTo>
                    <a:pt x="15792" y="2408"/>
                  </a:lnTo>
                  <a:lnTo>
                    <a:pt x="15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7"/>
            <p:cNvSpPr/>
            <p:nvPr/>
          </p:nvSpPr>
          <p:spPr>
            <a:xfrm>
              <a:off x="4720650" y="3635400"/>
              <a:ext cx="22050" cy="60225"/>
            </a:xfrm>
            <a:custGeom>
              <a:avLst/>
              <a:gdLst/>
              <a:ahLst/>
              <a:cxnLst/>
              <a:rect l="l" t="t" r="r" b="b"/>
              <a:pathLst>
                <a:path w="882" h="2409" extrusionOk="0">
                  <a:moveTo>
                    <a:pt x="1" y="1"/>
                  </a:moveTo>
                  <a:lnTo>
                    <a:pt x="1" y="2408"/>
                  </a:lnTo>
                  <a:lnTo>
                    <a:pt x="882" y="2408"/>
                  </a:lnTo>
                  <a:lnTo>
                    <a:pt x="8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7"/>
            <p:cNvSpPr/>
            <p:nvPr/>
          </p:nvSpPr>
          <p:spPr>
            <a:xfrm>
              <a:off x="4347000" y="3635400"/>
              <a:ext cx="135300" cy="60225"/>
            </a:xfrm>
            <a:custGeom>
              <a:avLst/>
              <a:gdLst/>
              <a:ahLst/>
              <a:cxnLst/>
              <a:rect l="l" t="t" r="r" b="b"/>
              <a:pathLst>
                <a:path w="5412" h="2409" extrusionOk="0">
                  <a:moveTo>
                    <a:pt x="1" y="1"/>
                  </a:moveTo>
                  <a:lnTo>
                    <a:pt x="1" y="2408"/>
                  </a:lnTo>
                  <a:lnTo>
                    <a:pt x="5412" y="2408"/>
                  </a:lnTo>
                  <a:lnTo>
                    <a:pt x="41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7"/>
            <p:cNvSpPr/>
            <p:nvPr/>
          </p:nvSpPr>
          <p:spPr>
            <a:xfrm>
              <a:off x="4567625" y="3635400"/>
              <a:ext cx="58175" cy="60225"/>
            </a:xfrm>
            <a:custGeom>
              <a:avLst/>
              <a:gdLst/>
              <a:ahLst/>
              <a:cxnLst/>
              <a:rect l="l" t="t" r="r" b="b"/>
              <a:pathLst>
                <a:path w="2327" h="2409" extrusionOk="0">
                  <a:moveTo>
                    <a:pt x="721" y="1"/>
                  </a:moveTo>
                  <a:lnTo>
                    <a:pt x="0" y="2408"/>
                  </a:lnTo>
                  <a:lnTo>
                    <a:pt x="1602" y="2408"/>
                  </a:lnTo>
                  <a:lnTo>
                    <a:pt x="23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7"/>
            <p:cNvSpPr/>
            <p:nvPr/>
          </p:nvSpPr>
          <p:spPr>
            <a:xfrm>
              <a:off x="4655125" y="3635400"/>
              <a:ext cx="58175" cy="60225"/>
            </a:xfrm>
            <a:custGeom>
              <a:avLst/>
              <a:gdLst/>
              <a:ahLst/>
              <a:cxnLst/>
              <a:rect l="l" t="t" r="r" b="b"/>
              <a:pathLst>
                <a:path w="2327" h="2409" extrusionOk="0">
                  <a:moveTo>
                    <a:pt x="721" y="1"/>
                  </a:moveTo>
                  <a:lnTo>
                    <a:pt x="0" y="2408"/>
                  </a:lnTo>
                  <a:lnTo>
                    <a:pt x="1605" y="2408"/>
                  </a:lnTo>
                  <a:lnTo>
                    <a:pt x="23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7"/>
            <p:cNvSpPr/>
            <p:nvPr/>
          </p:nvSpPr>
          <p:spPr>
            <a:xfrm>
              <a:off x="4480050" y="3635400"/>
              <a:ext cx="58100" cy="60225"/>
            </a:xfrm>
            <a:custGeom>
              <a:avLst/>
              <a:gdLst/>
              <a:ahLst/>
              <a:cxnLst/>
              <a:rect l="l" t="t" r="r" b="b"/>
              <a:pathLst>
                <a:path w="2324" h="2409" extrusionOk="0">
                  <a:moveTo>
                    <a:pt x="722" y="1"/>
                  </a:moveTo>
                  <a:lnTo>
                    <a:pt x="1" y="2408"/>
                  </a:lnTo>
                  <a:lnTo>
                    <a:pt x="1603" y="2408"/>
                  </a:lnTo>
                  <a:lnTo>
                    <a:pt x="2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7"/>
            <p:cNvSpPr/>
            <p:nvPr/>
          </p:nvSpPr>
          <p:spPr>
            <a:xfrm>
              <a:off x="4347900" y="3575300"/>
              <a:ext cx="394800" cy="60125"/>
            </a:xfrm>
            <a:custGeom>
              <a:avLst/>
              <a:gdLst/>
              <a:ahLst/>
              <a:cxnLst/>
              <a:rect l="l" t="t" r="r" b="b"/>
              <a:pathLst>
                <a:path w="15792" h="2405" extrusionOk="0">
                  <a:moveTo>
                    <a:pt x="0" y="0"/>
                  </a:moveTo>
                  <a:lnTo>
                    <a:pt x="0" y="2405"/>
                  </a:lnTo>
                  <a:lnTo>
                    <a:pt x="15792" y="2405"/>
                  </a:lnTo>
                  <a:lnTo>
                    <a:pt x="15792" y="800"/>
                  </a:lnTo>
                  <a:cubicBezTo>
                    <a:pt x="15792" y="358"/>
                    <a:pt x="15431" y="0"/>
                    <a:pt x="14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7"/>
            <p:cNvSpPr/>
            <p:nvPr/>
          </p:nvSpPr>
          <p:spPr>
            <a:xfrm>
              <a:off x="4700600" y="3575300"/>
              <a:ext cx="42100" cy="60125"/>
            </a:xfrm>
            <a:custGeom>
              <a:avLst/>
              <a:gdLst/>
              <a:ahLst/>
              <a:cxnLst/>
              <a:rect l="l" t="t" r="r" b="b"/>
              <a:pathLst>
                <a:path w="1684" h="2405" extrusionOk="0">
                  <a:moveTo>
                    <a:pt x="0" y="0"/>
                  </a:moveTo>
                  <a:cubicBezTo>
                    <a:pt x="442" y="0"/>
                    <a:pt x="800" y="358"/>
                    <a:pt x="800" y="800"/>
                  </a:cubicBezTo>
                  <a:lnTo>
                    <a:pt x="800" y="2405"/>
                  </a:lnTo>
                  <a:lnTo>
                    <a:pt x="1681" y="2405"/>
                  </a:lnTo>
                  <a:lnTo>
                    <a:pt x="1684" y="800"/>
                  </a:lnTo>
                  <a:cubicBezTo>
                    <a:pt x="1684" y="358"/>
                    <a:pt x="132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7"/>
            <p:cNvSpPr/>
            <p:nvPr/>
          </p:nvSpPr>
          <p:spPr>
            <a:xfrm>
              <a:off x="4347000" y="3575300"/>
              <a:ext cx="103250" cy="60125"/>
            </a:xfrm>
            <a:custGeom>
              <a:avLst/>
              <a:gdLst/>
              <a:ahLst/>
              <a:cxnLst/>
              <a:rect l="l" t="t" r="r" b="b"/>
              <a:pathLst>
                <a:path w="4130" h="2405" extrusionOk="0">
                  <a:moveTo>
                    <a:pt x="1" y="0"/>
                  </a:moveTo>
                  <a:lnTo>
                    <a:pt x="1" y="2405"/>
                  </a:lnTo>
                  <a:lnTo>
                    <a:pt x="4130" y="2405"/>
                  </a:lnTo>
                  <a:lnTo>
                    <a:pt x="28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7"/>
            <p:cNvSpPr/>
            <p:nvPr/>
          </p:nvSpPr>
          <p:spPr>
            <a:xfrm>
              <a:off x="4567625" y="3575300"/>
              <a:ext cx="58175" cy="60125"/>
            </a:xfrm>
            <a:custGeom>
              <a:avLst/>
              <a:gdLst/>
              <a:ahLst/>
              <a:cxnLst/>
              <a:rect l="l" t="t" r="r" b="b"/>
              <a:pathLst>
                <a:path w="2327" h="2405" extrusionOk="0">
                  <a:moveTo>
                    <a:pt x="0" y="0"/>
                  </a:moveTo>
                  <a:lnTo>
                    <a:pt x="721" y="2405"/>
                  </a:lnTo>
                  <a:lnTo>
                    <a:pt x="2326" y="2405"/>
                  </a:lnTo>
                  <a:lnTo>
                    <a:pt x="16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7"/>
            <p:cNvSpPr/>
            <p:nvPr/>
          </p:nvSpPr>
          <p:spPr>
            <a:xfrm>
              <a:off x="4655125" y="3575300"/>
              <a:ext cx="58175" cy="60125"/>
            </a:xfrm>
            <a:custGeom>
              <a:avLst/>
              <a:gdLst/>
              <a:ahLst/>
              <a:cxnLst/>
              <a:rect l="l" t="t" r="r" b="b"/>
              <a:pathLst>
                <a:path w="2327" h="2405" extrusionOk="0">
                  <a:moveTo>
                    <a:pt x="0" y="0"/>
                  </a:moveTo>
                  <a:lnTo>
                    <a:pt x="721" y="2405"/>
                  </a:lnTo>
                  <a:lnTo>
                    <a:pt x="2326" y="2405"/>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7"/>
            <p:cNvSpPr/>
            <p:nvPr/>
          </p:nvSpPr>
          <p:spPr>
            <a:xfrm>
              <a:off x="4480050" y="3575300"/>
              <a:ext cx="58100" cy="60125"/>
            </a:xfrm>
            <a:custGeom>
              <a:avLst/>
              <a:gdLst/>
              <a:ahLst/>
              <a:cxnLst/>
              <a:rect l="l" t="t" r="r" b="b"/>
              <a:pathLst>
                <a:path w="2324" h="2405" extrusionOk="0">
                  <a:moveTo>
                    <a:pt x="1" y="0"/>
                  </a:moveTo>
                  <a:lnTo>
                    <a:pt x="722" y="2405"/>
                  </a:lnTo>
                  <a:lnTo>
                    <a:pt x="2324" y="2405"/>
                  </a:ln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7"/>
            <p:cNvSpPr/>
            <p:nvPr/>
          </p:nvSpPr>
          <p:spPr>
            <a:xfrm>
              <a:off x="4321600" y="3574425"/>
              <a:ext cx="136250" cy="120325"/>
            </a:xfrm>
            <a:custGeom>
              <a:avLst/>
              <a:gdLst/>
              <a:ahLst/>
              <a:cxnLst/>
              <a:rect l="l" t="t" r="r" b="b"/>
              <a:pathLst>
                <a:path w="5450" h="4813" extrusionOk="0">
                  <a:moveTo>
                    <a:pt x="2402" y="0"/>
                  </a:moveTo>
                  <a:lnTo>
                    <a:pt x="800" y="3"/>
                  </a:lnTo>
                  <a:cubicBezTo>
                    <a:pt x="358" y="3"/>
                    <a:pt x="0" y="361"/>
                    <a:pt x="0" y="800"/>
                  </a:cubicBezTo>
                  <a:lnTo>
                    <a:pt x="0" y="4812"/>
                  </a:lnTo>
                  <a:lnTo>
                    <a:pt x="5449" y="4812"/>
                  </a:lnTo>
                  <a:lnTo>
                    <a:pt x="3110" y="426"/>
                  </a:lnTo>
                  <a:cubicBezTo>
                    <a:pt x="2971" y="163"/>
                    <a:pt x="2698" y="0"/>
                    <a:pt x="2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7"/>
            <p:cNvSpPr/>
            <p:nvPr/>
          </p:nvSpPr>
          <p:spPr>
            <a:xfrm>
              <a:off x="4353375" y="3618475"/>
              <a:ext cx="34125" cy="34100"/>
            </a:xfrm>
            <a:custGeom>
              <a:avLst/>
              <a:gdLst/>
              <a:ahLst/>
              <a:cxnLst/>
              <a:rect l="l" t="t" r="r" b="b"/>
              <a:pathLst>
                <a:path w="1365" h="1364" extrusionOk="0">
                  <a:moveTo>
                    <a:pt x="681" y="0"/>
                  </a:moveTo>
                  <a:cubicBezTo>
                    <a:pt x="304" y="0"/>
                    <a:pt x="1" y="307"/>
                    <a:pt x="1" y="683"/>
                  </a:cubicBezTo>
                  <a:cubicBezTo>
                    <a:pt x="1" y="1060"/>
                    <a:pt x="304" y="1364"/>
                    <a:pt x="681" y="1364"/>
                  </a:cubicBezTo>
                  <a:cubicBezTo>
                    <a:pt x="1058" y="1364"/>
                    <a:pt x="1364" y="1060"/>
                    <a:pt x="1364" y="683"/>
                  </a:cubicBezTo>
                  <a:cubicBezTo>
                    <a:pt x="1364" y="307"/>
                    <a:pt x="1058" y="0"/>
                    <a:pt x="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7"/>
            <p:cNvSpPr/>
            <p:nvPr/>
          </p:nvSpPr>
          <p:spPr>
            <a:xfrm>
              <a:off x="4348700" y="3762500"/>
              <a:ext cx="366025" cy="44950"/>
            </a:xfrm>
            <a:custGeom>
              <a:avLst/>
              <a:gdLst/>
              <a:ahLst/>
              <a:cxnLst/>
              <a:rect l="l" t="t" r="r" b="b"/>
              <a:pathLst>
                <a:path w="14641" h="1798" extrusionOk="0">
                  <a:moveTo>
                    <a:pt x="14133" y="510"/>
                  </a:moveTo>
                  <a:lnTo>
                    <a:pt x="14133" y="1288"/>
                  </a:lnTo>
                  <a:lnTo>
                    <a:pt x="510" y="1288"/>
                  </a:lnTo>
                  <a:lnTo>
                    <a:pt x="510" y="510"/>
                  </a:lnTo>
                  <a:close/>
                  <a:moveTo>
                    <a:pt x="255" y="0"/>
                  </a:moveTo>
                  <a:cubicBezTo>
                    <a:pt x="114" y="0"/>
                    <a:pt x="1" y="114"/>
                    <a:pt x="1" y="255"/>
                  </a:cubicBezTo>
                  <a:lnTo>
                    <a:pt x="1" y="1543"/>
                  </a:lnTo>
                  <a:cubicBezTo>
                    <a:pt x="1" y="1684"/>
                    <a:pt x="114" y="1798"/>
                    <a:pt x="255" y="1798"/>
                  </a:cubicBezTo>
                  <a:lnTo>
                    <a:pt x="14385" y="1798"/>
                  </a:lnTo>
                  <a:cubicBezTo>
                    <a:pt x="14526" y="1798"/>
                    <a:pt x="14640" y="1684"/>
                    <a:pt x="14640" y="1543"/>
                  </a:cubicBezTo>
                  <a:lnTo>
                    <a:pt x="14640" y="255"/>
                  </a:lnTo>
                  <a:cubicBezTo>
                    <a:pt x="14640" y="114"/>
                    <a:pt x="14526" y="0"/>
                    <a:pt x="14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7"/>
            <p:cNvSpPr/>
            <p:nvPr/>
          </p:nvSpPr>
          <p:spPr>
            <a:xfrm>
              <a:off x="4348700" y="3826875"/>
              <a:ext cx="366025" cy="96600"/>
            </a:xfrm>
            <a:custGeom>
              <a:avLst/>
              <a:gdLst/>
              <a:ahLst/>
              <a:cxnLst/>
              <a:rect l="l" t="t" r="r" b="b"/>
              <a:pathLst>
                <a:path w="14641" h="3864" extrusionOk="0">
                  <a:moveTo>
                    <a:pt x="14133" y="510"/>
                  </a:moveTo>
                  <a:lnTo>
                    <a:pt x="14133" y="3357"/>
                  </a:lnTo>
                  <a:lnTo>
                    <a:pt x="510" y="3357"/>
                  </a:lnTo>
                  <a:lnTo>
                    <a:pt x="510" y="510"/>
                  </a:lnTo>
                  <a:close/>
                  <a:moveTo>
                    <a:pt x="255" y="1"/>
                  </a:moveTo>
                  <a:cubicBezTo>
                    <a:pt x="114" y="1"/>
                    <a:pt x="1" y="114"/>
                    <a:pt x="1" y="255"/>
                  </a:cubicBezTo>
                  <a:lnTo>
                    <a:pt x="1" y="3609"/>
                  </a:lnTo>
                  <a:cubicBezTo>
                    <a:pt x="1" y="3750"/>
                    <a:pt x="114" y="3864"/>
                    <a:pt x="255" y="3864"/>
                  </a:cubicBezTo>
                  <a:lnTo>
                    <a:pt x="14385" y="3864"/>
                  </a:lnTo>
                  <a:cubicBezTo>
                    <a:pt x="14526" y="3864"/>
                    <a:pt x="14640" y="3750"/>
                    <a:pt x="14640" y="3609"/>
                  </a:cubicBezTo>
                  <a:lnTo>
                    <a:pt x="14640" y="255"/>
                  </a:lnTo>
                  <a:cubicBezTo>
                    <a:pt x="14640" y="114"/>
                    <a:pt x="14526" y="1"/>
                    <a:pt x="14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7"/>
            <p:cNvSpPr/>
            <p:nvPr/>
          </p:nvSpPr>
          <p:spPr>
            <a:xfrm>
              <a:off x="4380625" y="3869225"/>
              <a:ext cx="73775" cy="12775"/>
            </a:xfrm>
            <a:custGeom>
              <a:avLst/>
              <a:gdLst/>
              <a:ahLst/>
              <a:cxnLst/>
              <a:rect l="l" t="t" r="r" b="b"/>
              <a:pathLst>
                <a:path w="2951" h="511" extrusionOk="0">
                  <a:moveTo>
                    <a:pt x="277" y="1"/>
                  </a:moveTo>
                  <a:cubicBezTo>
                    <a:pt x="149" y="1"/>
                    <a:pt x="38" y="95"/>
                    <a:pt x="19" y="223"/>
                  </a:cubicBezTo>
                  <a:cubicBezTo>
                    <a:pt x="0" y="375"/>
                    <a:pt x="120" y="508"/>
                    <a:pt x="272" y="511"/>
                  </a:cubicBezTo>
                  <a:lnTo>
                    <a:pt x="2668" y="511"/>
                  </a:lnTo>
                  <a:cubicBezTo>
                    <a:pt x="2801" y="511"/>
                    <a:pt x="2912" y="416"/>
                    <a:pt x="2931" y="288"/>
                  </a:cubicBezTo>
                  <a:cubicBezTo>
                    <a:pt x="2950" y="136"/>
                    <a:pt x="2831" y="1"/>
                    <a:pt x="2679" y="1"/>
                  </a:cubicBezTo>
                  <a:lnTo>
                    <a:pt x="282" y="1"/>
                  </a:lnTo>
                  <a:cubicBezTo>
                    <a:pt x="281"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7"/>
            <p:cNvSpPr/>
            <p:nvPr/>
          </p:nvSpPr>
          <p:spPr>
            <a:xfrm>
              <a:off x="4609225" y="3869225"/>
              <a:ext cx="73775" cy="12775"/>
            </a:xfrm>
            <a:custGeom>
              <a:avLst/>
              <a:gdLst/>
              <a:ahLst/>
              <a:cxnLst/>
              <a:rect l="l" t="t" r="r" b="b"/>
              <a:pathLst>
                <a:path w="2951" h="511" extrusionOk="0">
                  <a:moveTo>
                    <a:pt x="277" y="1"/>
                  </a:moveTo>
                  <a:cubicBezTo>
                    <a:pt x="149" y="1"/>
                    <a:pt x="38" y="95"/>
                    <a:pt x="20" y="223"/>
                  </a:cubicBezTo>
                  <a:cubicBezTo>
                    <a:pt x="1" y="375"/>
                    <a:pt x="120" y="508"/>
                    <a:pt x="272" y="511"/>
                  </a:cubicBezTo>
                  <a:lnTo>
                    <a:pt x="2668" y="511"/>
                  </a:lnTo>
                  <a:cubicBezTo>
                    <a:pt x="2799" y="511"/>
                    <a:pt x="2912" y="416"/>
                    <a:pt x="2931" y="288"/>
                  </a:cubicBezTo>
                  <a:cubicBezTo>
                    <a:pt x="2950" y="134"/>
                    <a:pt x="2831" y="1"/>
                    <a:pt x="2679" y="1"/>
                  </a:cubicBezTo>
                  <a:lnTo>
                    <a:pt x="283" y="1"/>
                  </a:lnTo>
                  <a:cubicBezTo>
                    <a:pt x="281"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4494950" y="3869225"/>
              <a:ext cx="73700" cy="12775"/>
            </a:xfrm>
            <a:custGeom>
              <a:avLst/>
              <a:gdLst/>
              <a:ahLst/>
              <a:cxnLst/>
              <a:rect l="l" t="t" r="r" b="b"/>
              <a:pathLst>
                <a:path w="2948" h="511" extrusionOk="0">
                  <a:moveTo>
                    <a:pt x="277" y="1"/>
                  </a:moveTo>
                  <a:cubicBezTo>
                    <a:pt x="147" y="1"/>
                    <a:pt x="39" y="95"/>
                    <a:pt x="20" y="223"/>
                  </a:cubicBezTo>
                  <a:cubicBezTo>
                    <a:pt x="1" y="375"/>
                    <a:pt x="118" y="508"/>
                    <a:pt x="272" y="511"/>
                  </a:cubicBezTo>
                  <a:lnTo>
                    <a:pt x="2669" y="511"/>
                  </a:lnTo>
                  <a:cubicBezTo>
                    <a:pt x="2799" y="511"/>
                    <a:pt x="2910" y="416"/>
                    <a:pt x="2932" y="288"/>
                  </a:cubicBezTo>
                  <a:cubicBezTo>
                    <a:pt x="2948" y="134"/>
                    <a:pt x="2831" y="1"/>
                    <a:pt x="2677" y="1"/>
                  </a:cubicBezTo>
                  <a:lnTo>
                    <a:pt x="283" y="1"/>
                  </a:lnTo>
                  <a:cubicBezTo>
                    <a:pt x="281"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4348575" y="3726100"/>
              <a:ext cx="93825" cy="12700"/>
            </a:xfrm>
            <a:custGeom>
              <a:avLst/>
              <a:gdLst/>
              <a:ahLst/>
              <a:cxnLst/>
              <a:rect l="l" t="t" r="r" b="b"/>
              <a:pathLst>
                <a:path w="3753" h="508" extrusionOk="0">
                  <a:moveTo>
                    <a:pt x="277" y="0"/>
                  </a:moveTo>
                  <a:cubicBezTo>
                    <a:pt x="149" y="0"/>
                    <a:pt x="38" y="94"/>
                    <a:pt x="19" y="223"/>
                  </a:cubicBezTo>
                  <a:cubicBezTo>
                    <a:pt x="0" y="374"/>
                    <a:pt x="119" y="507"/>
                    <a:pt x="271" y="507"/>
                  </a:cubicBezTo>
                  <a:lnTo>
                    <a:pt x="3470" y="507"/>
                  </a:lnTo>
                  <a:cubicBezTo>
                    <a:pt x="3472" y="507"/>
                    <a:pt x="3474" y="507"/>
                    <a:pt x="3476" y="507"/>
                  </a:cubicBezTo>
                  <a:cubicBezTo>
                    <a:pt x="3604" y="507"/>
                    <a:pt x="3715" y="413"/>
                    <a:pt x="3733" y="285"/>
                  </a:cubicBezTo>
                  <a:cubicBezTo>
                    <a:pt x="3752" y="133"/>
                    <a:pt x="3633" y="0"/>
                    <a:pt x="3481" y="0"/>
                  </a:cubicBezTo>
                  <a:lnTo>
                    <a:pt x="282" y="0"/>
                  </a:lnTo>
                  <a:cubicBezTo>
                    <a:pt x="280" y="0"/>
                    <a:pt x="278"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4621225" y="3726100"/>
              <a:ext cx="93825" cy="12700"/>
            </a:xfrm>
            <a:custGeom>
              <a:avLst/>
              <a:gdLst/>
              <a:ahLst/>
              <a:cxnLst/>
              <a:rect l="l" t="t" r="r" b="b"/>
              <a:pathLst>
                <a:path w="3753" h="508" extrusionOk="0">
                  <a:moveTo>
                    <a:pt x="277" y="0"/>
                  </a:moveTo>
                  <a:cubicBezTo>
                    <a:pt x="149" y="0"/>
                    <a:pt x="38" y="94"/>
                    <a:pt x="20" y="223"/>
                  </a:cubicBezTo>
                  <a:cubicBezTo>
                    <a:pt x="1" y="372"/>
                    <a:pt x="120" y="507"/>
                    <a:pt x="272" y="507"/>
                  </a:cubicBezTo>
                  <a:lnTo>
                    <a:pt x="3482" y="507"/>
                  </a:lnTo>
                  <a:cubicBezTo>
                    <a:pt x="3633" y="507"/>
                    <a:pt x="3753" y="372"/>
                    <a:pt x="3734" y="223"/>
                  </a:cubicBezTo>
                  <a:cubicBezTo>
                    <a:pt x="3715" y="94"/>
                    <a:pt x="3607" y="0"/>
                    <a:pt x="3476" y="0"/>
                  </a:cubicBezTo>
                  <a:cubicBezTo>
                    <a:pt x="3474" y="0"/>
                    <a:pt x="3473" y="0"/>
                    <a:pt x="3471"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4484925" y="3726100"/>
              <a:ext cx="93775" cy="12700"/>
            </a:xfrm>
            <a:custGeom>
              <a:avLst/>
              <a:gdLst/>
              <a:ahLst/>
              <a:cxnLst/>
              <a:rect l="l" t="t" r="r" b="b"/>
              <a:pathLst>
                <a:path w="3751" h="508" extrusionOk="0">
                  <a:moveTo>
                    <a:pt x="277" y="0"/>
                  </a:moveTo>
                  <a:cubicBezTo>
                    <a:pt x="147" y="0"/>
                    <a:pt x="38" y="94"/>
                    <a:pt x="20" y="223"/>
                  </a:cubicBezTo>
                  <a:cubicBezTo>
                    <a:pt x="1" y="372"/>
                    <a:pt x="120" y="507"/>
                    <a:pt x="272" y="507"/>
                  </a:cubicBezTo>
                  <a:lnTo>
                    <a:pt x="3479" y="507"/>
                  </a:lnTo>
                  <a:cubicBezTo>
                    <a:pt x="3634" y="507"/>
                    <a:pt x="3750" y="372"/>
                    <a:pt x="3731" y="223"/>
                  </a:cubicBezTo>
                  <a:cubicBezTo>
                    <a:pt x="3712" y="94"/>
                    <a:pt x="3604" y="0"/>
                    <a:pt x="3476" y="0"/>
                  </a:cubicBezTo>
                  <a:cubicBezTo>
                    <a:pt x="3474" y="0"/>
                    <a:pt x="3473" y="0"/>
                    <a:pt x="3471"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4314825" y="3740800"/>
              <a:ext cx="433775" cy="217450"/>
            </a:xfrm>
            <a:custGeom>
              <a:avLst/>
              <a:gdLst/>
              <a:ahLst/>
              <a:cxnLst/>
              <a:rect l="l" t="t" r="r" b="b"/>
              <a:pathLst>
                <a:path w="17351" h="8698" extrusionOk="0">
                  <a:moveTo>
                    <a:pt x="17096" y="1"/>
                  </a:moveTo>
                  <a:cubicBezTo>
                    <a:pt x="16956" y="1"/>
                    <a:pt x="16844" y="114"/>
                    <a:pt x="16844" y="255"/>
                  </a:cubicBezTo>
                  <a:lnTo>
                    <a:pt x="16844" y="8066"/>
                  </a:lnTo>
                  <a:cubicBezTo>
                    <a:pt x="16844" y="8134"/>
                    <a:pt x="16787" y="8188"/>
                    <a:pt x="16719" y="8188"/>
                  </a:cubicBezTo>
                  <a:lnTo>
                    <a:pt x="632" y="8188"/>
                  </a:lnTo>
                  <a:cubicBezTo>
                    <a:pt x="564" y="8188"/>
                    <a:pt x="507" y="8134"/>
                    <a:pt x="510" y="8066"/>
                  </a:cubicBezTo>
                  <a:lnTo>
                    <a:pt x="510" y="6781"/>
                  </a:lnTo>
                  <a:cubicBezTo>
                    <a:pt x="510" y="6762"/>
                    <a:pt x="502" y="6743"/>
                    <a:pt x="488" y="6729"/>
                  </a:cubicBezTo>
                  <a:cubicBezTo>
                    <a:pt x="412" y="6652"/>
                    <a:pt x="330" y="6620"/>
                    <a:pt x="255" y="6620"/>
                  </a:cubicBezTo>
                  <a:cubicBezTo>
                    <a:pt x="114" y="6620"/>
                    <a:pt x="0" y="6733"/>
                    <a:pt x="0" y="6873"/>
                  </a:cubicBezTo>
                  <a:lnTo>
                    <a:pt x="0" y="8429"/>
                  </a:lnTo>
                  <a:cubicBezTo>
                    <a:pt x="0" y="8575"/>
                    <a:pt x="119" y="8697"/>
                    <a:pt x="266" y="8697"/>
                  </a:cubicBezTo>
                  <a:lnTo>
                    <a:pt x="17085" y="8697"/>
                  </a:lnTo>
                  <a:cubicBezTo>
                    <a:pt x="17231" y="8697"/>
                    <a:pt x="17351" y="8575"/>
                    <a:pt x="17351" y="8429"/>
                  </a:cubicBezTo>
                  <a:lnTo>
                    <a:pt x="17351" y="161"/>
                  </a:lnTo>
                  <a:cubicBezTo>
                    <a:pt x="17351" y="142"/>
                    <a:pt x="17342" y="125"/>
                    <a:pt x="17332" y="112"/>
                  </a:cubicBezTo>
                  <a:cubicBezTo>
                    <a:pt x="17254" y="33"/>
                    <a:pt x="17171" y="1"/>
                    <a:pt x="170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4314750" y="3568500"/>
              <a:ext cx="433850" cy="320525"/>
            </a:xfrm>
            <a:custGeom>
              <a:avLst/>
              <a:gdLst/>
              <a:ahLst/>
              <a:cxnLst/>
              <a:rect l="l" t="t" r="r" b="b"/>
              <a:pathLst>
                <a:path w="17354" h="12821" extrusionOk="0">
                  <a:moveTo>
                    <a:pt x="8028" y="508"/>
                  </a:moveTo>
                  <a:lnTo>
                    <a:pt x="8597" y="2406"/>
                  </a:lnTo>
                  <a:lnTo>
                    <a:pt x="7523" y="2406"/>
                  </a:lnTo>
                  <a:lnTo>
                    <a:pt x="6954" y="508"/>
                  </a:lnTo>
                  <a:close/>
                  <a:moveTo>
                    <a:pt x="9925" y="508"/>
                  </a:moveTo>
                  <a:lnTo>
                    <a:pt x="10495" y="2406"/>
                  </a:lnTo>
                  <a:lnTo>
                    <a:pt x="9126" y="2406"/>
                  </a:lnTo>
                  <a:lnTo>
                    <a:pt x="8556" y="508"/>
                  </a:lnTo>
                  <a:close/>
                  <a:moveTo>
                    <a:pt x="11528" y="508"/>
                  </a:moveTo>
                  <a:lnTo>
                    <a:pt x="12097" y="2406"/>
                  </a:lnTo>
                  <a:lnTo>
                    <a:pt x="11026" y="2406"/>
                  </a:lnTo>
                  <a:lnTo>
                    <a:pt x="10457" y="508"/>
                  </a:lnTo>
                  <a:close/>
                  <a:moveTo>
                    <a:pt x="13425" y="508"/>
                  </a:moveTo>
                  <a:lnTo>
                    <a:pt x="13995" y="2406"/>
                  </a:lnTo>
                  <a:lnTo>
                    <a:pt x="12628" y="2406"/>
                  </a:lnTo>
                  <a:lnTo>
                    <a:pt x="12059" y="508"/>
                  </a:lnTo>
                  <a:close/>
                  <a:moveTo>
                    <a:pt x="15030" y="508"/>
                  </a:moveTo>
                  <a:lnTo>
                    <a:pt x="15600" y="2406"/>
                  </a:lnTo>
                  <a:lnTo>
                    <a:pt x="14526" y="2406"/>
                  </a:lnTo>
                  <a:lnTo>
                    <a:pt x="13957" y="508"/>
                  </a:lnTo>
                  <a:close/>
                  <a:moveTo>
                    <a:pt x="16296" y="508"/>
                  </a:moveTo>
                  <a:cubicBezTo>
                    <a:pt x="16600" y="508"/>
                    <a:pt x="16844" y="755"/>
                    <a:pt x="16847" y="1056"/>
                  </a:cubicBezTo>
                  <a:lnTo>
                    <a:pt x="16847" y="2406"/>
                  </a:lnTo>
                  <a:lnTo>
                    <a:pt x="16126" y="2406"/>
                  </a:lnTo>
                  <a:lnTo>
                    <a:pt x="15556" y="508"/>
                  </a:lnTo>
                  <a:close/>
                  <a:moveTo>
                    <a:pt x="1063" y="476"/>
                  </a:moveTo>
                  <a:lnTo>
                    <a:pt x="2668" y="508"/>
                  </a:lnTo>
                  <a:lnTo>
                    <a:pt x="2660" y="508"/>
                  </a:lnTo>
                  <a:cubicBezTo>
                    <a:pt x="2863" y="508"/>
                    <a:pt x="3048" y="619"/>
                    <a:pt x="3142" y="798"/>
                  </a:cubicBezTo>
                  <a:lnTo>
                    <a:pt x="5281" y="4813"/>
                  </a:lnTo>
                  <a:lnTo>
                    <a:pt x="513" y="4813"/>
                  </a:lnTo>
                  <a:lnTo>
                    <a:pt x="513" y="1053"/>
                  </a:lnTo>
                  <a:cubicBezTo>
                    <a:pt x="513" y="1053"/>
                    <a:pt x="762" y="508"/>
                    <a:pt x="1063" y="476"/>
                  </a:cubicBezTo>
                  <a:close/>
                  <a:moveTo>
                    <a:pt x="6992" y="2916"/>
                  </a:moveTo>
                  <a:lnTo>
                    <a:pt x="6423" y="4813"/>
                  </a:lnTo>
                  <a:lnTo>
                    <a:pt x="5870" y="4813"/>
                  </a:lnTo>
                  <a:lnTo>
                    <a:pt x="4859" y="2916"/>
                  </a:lnTo>
                  <a:close/>
                  <a:moveTo>
                    <a:pt x="8597" y="2916"/>
                  </a:moveTo>
                  <a:lnTo>
                    <a:pt x="8028" y="4813"/>
                  </a:lnTo>
                  <a:lnTo>
                    <a:pt x="6954" y="4813"/>
                  </a:lnTo>
                  <a:lnTo>
                    <a:pt x="7523" y="2916"/>
                  </a:lnTo>
                  <a:close/>
                  <a:moveTo>
                    <a:pt x="10495" y="2916"/>
                  </a:moveTo>
                  <a:lnTo>
                    <a:pt x="9925" y="4813"/>
                  </a:lnTo>
                  <a:lnTo>
                    <a:pt x="8556" y="4813"/>
                  </a:lnTo>
                  <a:lnTo>
                    <a:pt x="9126" y="2916"/>
                  </a:lnTo>
                  <a:close/>
                  <a:moveTo>
                    <a:pt x="12097" y="2916"/>
                  </a:moveTo>
                  <a:lnTo>
                    <a:pt x="11528" y="4813"/>
                  </a:lnTo>
                  <a:lnTo>
                    <a:pt x="10454" y="4813"/>
                  </a:lnTo>
                  <a:lnTo>
                    <a:pt x="11023" y="2916"/>
                  </a:lnTo>
                  <a:close/>
                  <a:moveTo>
                    <a:pt x="13995" y="2916"/>
                  </a:moveTo>
                  <a:lnTo>
                    <a:pt x="13425" y="4813"/>
                  </a:lnTo>
                  <a:lnTo>
                    <a:pt x="12059" y="4813"/>
                  </a:lnTo>
                  <a:lnTo>
                    <a:pt x="12628" y="2916"/>
                  </a:lnTo>
                  <a:close/>
                  <a:moveTo>
                    <a:pt x="15600" y="2916"/>
                  </a:moveTo>
                  <a:lnTo>
                    <a:pt x="15030" y="4813"/>
                  </a:lnTo>
                  <a:lnTo>
                    <a:pt x="13957" y="4813"/>
                  </a:lnTo>
                  <a:lnTo>
                    <a:pt x="14526" y="2916"/>
                  </a:lnTo>
                  <a:close/>
                  <a:moveTo>
                    <a:pt x="16847" y="2916"/>
                  </a:moveTo>
                  <a:lnTo>
                    <a:pt x="16847" y="4813"/>
                  </a:lnTo>
                  <a:lnTo>
                    <a:pt x="15559" y="4813"/>
                  </a:lnTo>
                  <a:lnTo>
                    <a:pt x="16128" y="2916"/>
                  </a:lnTo>
                  <a:close/>
                  <a:moveTo>
                    <a:pt x="5562" y="1"/>
                  </a:moveTo>
                  <a:cubicBezTo>
                    <a:pt x="5548" y="1"/>
                    <a:pt x="5534" y="8"/>
                    <a:pt x="5523" y="17"/>
                  </a:cubicBezTo>
                  <a:cubicBezTo>
                    <a:pt x="5295" y="240"/>
                    <a:pt x="5450" y="508"/>
                    <a:pt x="5664" y="508"/>
                  </a:cubicBezTo>
                  <a:lnTo>
                    <a:pt x="6423" y="508"/>
                  </a:lnTo>
                  <a:lnTo>
                    <a:pt x="6992" y="2406"/>
                  </a:lnTo>
                  <a:lnTo>
                    <a:pt x="4585" y="2406"/>
                  </a:lnTo>
                  <a:lnTo>
                    <a:pt x="3598" y="554"/>
                  </a:lnTo>
                  <a:cubicBezTo>
                    <a:pt x="3590" y="538"/>
                    <a:pt x="3582" y="524"/>
                    <a:pt x="3571" y="508"/>
                  </a:cubicBezTo>
                  <a:lnTo>
                    <a:pt x="4465" y="508"/>
                  </a:lnTo>
                  <a:cubicBezTo>
                    <a:pt x="4467" y="508"/>
                    <a:pt x="4469" y="508"/>
                    <a:pt x="4471" y="508"/>
                  </a:cubicBezTo>
                  <a:cubicBezTo>
                    <a:pt x="4599" y="508"/>
                    <a:pt x="4707" y="414"/>
                    <a:pt x="4726" y="286"/>
                  </a:cubicBezTo>
                  <a:cubicBezTo>
                    <a:pt x="4745" y="131"/>
                    <a:pt x="4625" y="1"/>
                    <a:pt x="4452" y="1"/>
                  </a:cubicBezTo>
                  <a:lnTo>
                    <a:pt x="1055" y="1"/>
                  </a:lnTo>
                  <a:cubicBezTo>
                    <a:pt x="499" y="1"/>
                    <a:pt x="6" y="473"/>
                    <a:pt x="3" y="1050"/>
                  </a:cubicBezTo>
                  <a:lnTo>
                    <a:pt x="3" y="12559"/>
                  </a:lnTo>
                  <a:cubicBezTo>
                    <a:pt x="0" y="12689"/>
                    <a:pt x="95" y="12800"/>
                    <a:pt x="225" y="12819"/>
                  </a:cubicBezTo>
                  <a:cubicBezTo>
                    <a:pt x="236" y="12820"/>
                    <a:pt x="247" y="12821"/>
                    <a:pt x="257" y="12821"/>
                  </a:cubicBezTo>
                  <a:cubicBezTo>
                    <a:pt x="393" y="12821"/>
                    <a:pt x="510" y="12710"/>
                    <a:pt x="510" y="12567"/>
                  </a:cubicBezTo>
                  <a:lnTo>
                    <a:pt x="510" y="5320"/>
                  </a:lnTo>
                  <a:lnTo>
                    <a:pt x="16844" y="5320"/>
                  </a:lnTo>
                  <a:lnTo>
                    <a:pt x="16844" y="6044"/>
                  </a:lnTo>
                  <a:cubicBezTo>
                    <a:pt x="16844" y="6060"/>
                    <a:pt x="16849" y="6077"/>
                    <a:pt x="16863" y="6087"/>
                  </a:cubicBezTo>
                  <a:cubicBezTo>
                    <a:pt x="16940" y="6167"/>
                    <a:pt x="17023" y="6201"/>
                    <a:pt x="17099" y="6201"/>
                  </a:cubicBezTo>
                  <a:cubicBezTo>
                    <a:pt x="17239" y="6201"/>
                    <a:pt x="17354" y="6087"/>
                    <a:pt x="17354" y="5946"/>
                  </a:cubicBezTo>
                  <a:lnTo>
                    <a:pt x="17354" y="267"/>
                  </a:lnTo>
                  <a:cubicBezTo>
                    <a:pt x="17354" y="118"/>
                    <a:pt x="17234" y="1"/>
                    <a:pt x="17085" y="1"/>
                  </a:cubicBezTo>
                  <a:lnTo>
                    <a:pt x="5569" y="1"/>
                  </a:lnTo>
                  <a:cubicBezTo>
                    <a:pt x="5567" y="1"/>
                    <a:pt x="5565" y="1"/>
                    <a:pt x="55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4347000" y="3612075"/>
              <a:ext cx="48700" cy="46875"/>
            </a:xfrm>
            <a:custGeom>
              <a:avLst/>
              <a:gdLst/>
              <a:ahLst/>
              <a:cxnLst/>
              <a:rect l="l" t="t" r="r" b="b"/>
              <a:pathLst>
                <a:path w="1948" h="1875" extrusionOk="0">
                  <a:moveTo>
                    <a:pt x="936" y="511"/>
                  </a:moveTo>
                  <a:cubicBezTo>
                    <a:pt x="1318" y="511"/>
                    <a:pt x="1508" y="972"/>
                    <a:pt x="1240" y="1240"/>
                  </a:cubicBezTo>
                  <a:cubicBezTo>
                    <a:pt x="1152" y="1328"/>
                    <a:pt x="1045" y="1367"/>
                    <a:pt x="940" y="1367"/>
                  </a:cubicBezTo>
                  <a:cubicBezTo>
                    <a:pt x="720" y="1367"/>
                    <a:pt x="510" y="1196"/>
                    <a:pt x="510" y="939"/>
                  </a:cubicBezTo>
                  <a:cubicBezTo>
                    <a:pt x="510" y="704"/>
                    <a:pt x="700" y="511"/>
                    <a:pt x="936" y="511"/>
                  </a:cubicBezTo>
                  <a:close/>
                  <a:moveTo>
                    <a:pt x="944" y="0"/>
                  </a:moveTo>
                  <a:cubicBezTo>
                    <a:pt x="463" y="0"/>
                    <a:pt x="1" y="374"/>
                    <a:pt x="1" y="939"/>
                  </a:cubicBezTo>
                  <a:cubicBezTo>
                    <a:pt x="1" y="1454"/>
                    <a:pt x="421" y="1875"/>
                    <a:pt x="936" y="1875"/>
                  </a:cubicBezTo>
                  <a:cubicBezTo>
                    <a:pt x="1316" y="1875"/>
                    <a:pt x="1657" y="1647"/>
                    <a:pt x="1801" y="1297"/>
                  </a:cubicBezTo>
                  <a:cubicBezTo>
                    <a:pt x="1947" y="948"/>
                    <a:pt x="1866" y="544"/>
                    <a:pt x="1598" y="275"/>
                  </a:cubicBezTo>
                  <a:cubicBezTo>
                    <a:pt x="1408" y="85"/>
                    <a:pt x="1174"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47"/>
          <p:cNvGrpSpPr/>
          <p:nvPr/>
        </p:nvGrpSpPr>
        <p:grpSpPr>
          <a:xfrm>
            <a:off x="1677587" y="2838002"/>
            <a:ext cx="433850" cy="327725"/>
            <a:chOff x="3685325" y="3568650"/>
            <a:chExt cx="433850" cy="327725"/>
          </a:xfrm>
        </p:grpSpPr>
        <p:sp>
          <p:nvSpPr>
            <p:cNvPr id="1800" name="Google Shape;1800;p47"/>
            <p:cNvSpPr/>
            <p:nvPr/>
          </p:nvSpPr>
          <p:spPr>
            <a:xfrm>
              <a:off x="3692150" y="3574500"/>
              <a:ext cx="171175" cy="160900"/>
            </a:xfrm>
            <a:custGeom>
              <a:avLst/>
              <a:gdLst/>
              <a:ahLst/>
              <a:cxnLst/>
              <a:rect l="l" t="t" r="r" b="b"/>
              <a:pathLst>
                <a:path w="6847" h="6436" extrusionOk="0">
                  <a:moveTo>
                    <a:pt x="6000" y="1"/>
                  </a:moveTo>
                  <a:cubicBezTo>
                    <a:pt x="5774" y="1"/>
                    <a:pt x="5558" y="91"/>
                    <a:pt x="5399" y="252"/>
                  </a:cubicBezTo>
                  <a:lnTo>
                    <a:pt x="196" y="5552"/>
                  </a:lnTo>
                  <a:cubicBezTo>
                    <a:pt x="69" y="5679"/>
                    <a:pt x="1" y="5853"/>
                    <a:pt x="1" y="6032"/>
                  </a:cubicBezTo>
                  <a:lnTo>
                    <a:pt x="1" y="6436"/>
                  </a:lnTo>
                  <a:lnTo>
                    <a:pt x="2430" y="6436"/>
                  </a:lnTo>
                  <a:lnTo>
                    <a:pt x="5819" y="1575"/>
                  </a:lnTo>
                  <a:lnTo>
                    <a:pt x="5840" y="2659"/>
                  </a:lnTo>
                  <a:cubicBezTo>
                    <a:pt x="5848" y="2932"/>
                    <a:pt x="6070" y="3149"/>
                    <a:pt x="6343" y="3149"/>
                  </a:cubicBezTo>
                  <a:cubicBezTo>
                    <a:pt x="6469" y="3149"/>
                    <a:pt x="6606" y="3103"/>
                    <a:pt x="6738" y="2993"/>
                  </a:cubicBezTo>
                  <a:cubicBezTo>
                    <a:pt x="6806" y="2936"/>
                    <a:pt x="6846" y="2849"/>
                    <a:pt x="6846" y="2760"/>
                  </a:cubicBezTo>
                  <a:lnTo>
                    <a:pt x="6846" y="699"/>
                  </a:lnTo>
                  <a:cubicBezTo>
                    <a:pt x="6846" y="580"/>
                    <a:pt x="6806" y="466"/>
                    <a:pt x="6732" y="377"/>
                  </a:cubicBezTo>
                  <a:cubicBezTo>
                    <a:pt x="6522" y="116"/>
                    <a:pt x="6255" y="1"/>
                    <a:pt x="60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3941175" y="3574500"/>
              <a:ext cx="171225" cy="160900"/>
            </a:xfrm>
            <a:custGeom>
              <a:avLst/>
              <a:gdLst/>
              <a:ahLst/>
              <a:cxnLst/>
              <a:rect l="l" t="t" r="r" b="b"/>
              <a:pathLst>
                <a:path w="6849" h="6436" extrusionOk="0">
                  <a:moveTo>
                    <a:pt x="847" y="1"/>
                  </a:moveTo>
                  <a:cubicBezTo>
                    <a:pt x="592" y="1"/>
                    <a:pt x="324" y="116"/>
                    <a:pt x="114" y="377"/>
                  </a:cubicBezTo>
                  <a:cubicBezTo>
                    <a:pt x="41" y="466"/>
                    <a:pt x="0" y="580"/>
                    <a:pt x="3" y="699"/>
                  </a:cubicBezTo>
                  <a:lnTo>
                    <a:pt x="3" y="2760"/>
                  </a:lnTo>
                  <a:cubicBezTo>
                    <a:pt x="0" y="2849"/>
                    <a:pt x="41" y="2936"/>
                    <a:pt x="109" y="2993"/>
                  </a:cubicBezTo>
                  <a:cubicBezTo>
                    <a:pt x="240" y="3103"/>
                    <a:pt x="377" y="3149"/>
                    <a:pt x="503" y="3149"/>
                  </a:cubicBezTo>
                  <a:cubicBezTo>
                    <a:pt x="776" y="3149"/>
                    <a:pt x="998" y="2932"/>
                    <a:pt x="1003" y="2659"/>
                  </a:cubicBezTo>
                  <a:lnTo>
                    <a:pt x="1028" y="1575"/>
                  </a:lnTo>
                  <a:lnTo>
                    <a:pt x="4416" y="6436"/>
                  </a:lnTo>
                  <a:lnTo>
                    <a:pt x="6848" y="6436"/>
                  </a:lnTo>
                  <a:lnTo>
                    <a:pt x="6848" y="6032"/>
                  </a:lnTo>
                  <a:cubicBezTo>
                    <a:pt x="6846" y="5853"/>
                    <a:pt x="6778" y="5679"/>
                    <a:pt x="6650" y="5552"/>
                  </a:cubicBezTo>
                  <a:lnTo>
                    <a:pt x="1448" y="252"/>
                  </a:lnTo>
                  <a:cubicBezTo>
                    <a:pt x="1290" y="91"/>
                    <a:pt x="1074" y="1"/>
                    <a:pt x="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3692150" y="3718425"/>
              <a:ext cx="421050" cy="171175"/>
            </a:xfrm>
            <a:custGeom>
              <a:avLst/>
              <a:gdLst/>
              <a:ahLst/>
              <a:cxnLst/>
              <a:rect l="l" t="t" r="r" b="b"/>
              <a:pathLst>
                <a:path w="16842" h="6847" extrusionOk="0">
                  <a:moveTo>
                    <a:pt x="684" y="1"/>
                  </a:moveTo>
                  <a:cubicBezTo>
                    <a:pt x="307" y="1"/>
                    <a:pt x="1" y="307"/>
                    <a:pt x="1" y="687"/>
                  </a:cubicBezTo>
                  <a:lnTo>
                    <a:pt x="1" y="6163"/>
                  </a:lnTo>
                  <a:cubicBezTo>
                    <a:pt x="1" y="6540"/>
                    <a:pt x="307" y="6846"/>
                    <a:pt x="684" y="6846"/>
                  </a:cubicBezTo>
                  <a:lnTo>
                    <a:pt x="6749" y="6846"/>
                  </a:lnTo>
                  <a:cubicBezTo>
                    <a:pt x="6922" y="6846"/>
                    <a:pt x="7088" y="6781"/>
                    <a:pt x="7215" y="6665"/>
                  </a:cubicBezTo>
                  <a:lnTo>
                    <a:pt x="7955" y="5976"/>
                  </a:lnTo>
                  <a:cubicBezTo>
                    <a:pt x="8087" y="5855"/>
                    <a:pt x="8254" y="5795"/>
                    <a:pt x="8421" y="5795"/>
                  </a:cubicBezTo>
                  <a:cubicBezTo>
                    <a:pt x="8588" y="5795"/>
                    <a:pt x="8755" y="5855"/>
                    <a:pt x="8885" y="5976"/>
                  </a:cubicBezTo>
                  <a:lnTo>
                    <a:pt x="9628" y="6665"/>
                  </a:lnTo>
                  <a:cubicBezTo>
                    <a:pt x="9755" y="6781"/>
                    <a:pt x="9921" y="6846"/>
                    <a:pt x="10091" y="6846"/>
                  </a:cubicBezTo>
                  <a:lnTo>
                    <a:pt x="16159" y="6846"/>
                  </a:lnTo>
                  <a:cubicBezTo>
                    <a:pt x="16535" y="6846"/>
                    <a:pt x="16842" y="6540"/>
                    <a:pt x="16842" y="6163"/>
                  </a:cubicBezTo>
                  <a:lnTo>
                    <a:pt x="16842" y="687"/>
                  </a:lnTo>
                  <a:cubicBezTo>
                    <a:pt x="16842" y="307"/>
                    <a:pt x="16535" y="1"/>
                    <a:pt x="16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7"/>
            <p:cNvSpPr/>
            <p:nvPr/>
          </p:nvSpPr>
          <p:spPr>
            <a:xfrm>
              <a:off x="4088650" y="3718425"/>
              <a:ext cx="23750" cy="171175"/>
            </a:xfrm>
            <a:custGeom>
              <a:avLst/>
              <a:gdLst/>
              <a:ahLst/>
              <a:cxnLst/>
              <a:rect l="l" t="t" r="r" b="b"/>
              <a:pathLst>
                <a:path w="950" h="6847" extrusionOk="0">
                  <a:moveTo>
                    <a:pt x="0" y="1"/>
                  </a:moveTo>
                  <a:lnTo>
                    <a:pt x="0" y="6846"/>
                  </a:lnTo>
                  <a:lnTo>
                    <a:pt x="263" y="6846"/>
                  </a:lnTo>
                  <a:cubicBezTo>
                    <a:pt x="640" y="6846"/>
                    <a:pt x="947" y="6540"/>
                    <a:pt x="949" y="6163"/>
                  </a:cubicBezTo>
                  <a:lnTo>
                    <a:pt x="949" y="687"/>
                  </a:lnTo>
                  <a:cubicBezTo>
                    <a:pt x="949" y="310"/>
                    <a:pt x="646" y="4"/>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7"/>
            <p:cNvSpPr/>
            <p:nvPr/>
          </p:nvSpPr>
          <p:spPr>
            <a:xfrm>
              <a:off x="3929300" y="3746425"/>
              <a:ext cx="155975" cy="116050"/>
            </a:xfrm>
            <a:custGeom>
              <a:avLst/>
              <a:gdLst/>
              <a:ahLst/>
              <a:cxnLst/>
              <a:rect l="l" t="t" r="r" b="b"/>
              <a:pathLst>
                <a:path w="6239" h="4642" extrusionOk="0">
                  <a:moveTo>
                    <a:pt x="687" y="1"/>
                  </a:moveTo>
                  <a:cubicBezTo>
                    <a:pt x="310" y="1"/>
                    <a:pt x="3" y="307"/>
                    <a:pt x="3" y="684"/>
                  </a:cubicBezTo>
                  <a:lnTo>
                    <a:pt x="3" y="3660"/>
                  </a:lnTo>
                  <a:cubicBezTo>
                    <a:pt x="1" y="3850"/>
                    <a:pt x="82" y="4035"/>
                    <a:pt x="223" y="4165"/>
                  </a:cubicBezTo>
                  <a:lnTo>
                    <a:pt x="546" y="4460"/>
                  </a:lnTo>
                  <a:cubicBezTo>
                    <a:pt x="670" y="4577"/>
                    <a:pt x="836" y="4642"/>
                    <a:pt x="1009" y="4642"/>
                  </a:cubicBezTo>
                  <a:lnTo>
                    <a:pt x="5553" y="4642"/>
                  </a:lnTo>
                  <a:cubicBezTo>
                    <a:pt x="5930" y="4642"/>
                    <a:pt x="6236" y="4335"/>
                    <a:pt x="6239" y="3959"/>
                  </a:cubicBezTo>
                  <a:lnTo>
                    <a:pt x="6239" y="684"/>
                  </a:lnTo>
                  <a:cubicBezTo>
                    <a:pt x="6236" y="307"/>
                    <a:pt x="5930" y="1"/>
                    <a:pt x="5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7"/>
            <p:cNvSpPr/>
            <p:nvPr/>
          </p:nvSpPr>
          <p:spPr>
            <a:xfrm>
              <a:off x="3719275" y="3746425"/>
              <a:ext cx="155900" cy="116050"/>
            </a:xfrm>
            <a:custGeom>
              <a:avLst/>
              <a:gdLst/>
              <a:ahLst/>
              <a:cxnLst/>
              <a:rect l="l" t="t" r="r" b="b"/>
              <a:pathLst>
                <a:path w="6236" h="4642" extrusionOk="0">
                  <a:moveTo>
                    <a:pt x="683" y="1"/>
                  </a:moveTo>
                  <a:cubicBezTo>
                    <a:pt x="307" y="1"/>
                    <a:pt x="0" y="307"/>
                    <a:pt x="0" y="684"/>
                  </a:cubicBezTo>
                  <a:lnTo>
                    <a:pt x="0" y="3959"/>
                  </a:lnTo>
                  <a:cubicBezTo>
                    <a:pt x="0" y="4335"/>
                    <a:pt x="307" y="4642"/>
                    <a:pt x="683" y="4642"/>
                  </a:cubicBezTo>
                  <a:lnTo>
                    <a:pt x="5227" y="4642"/>
                  </a:lnTo>
                  <a:cubicBezTo>
                    <a:pt x="5401" y="4642"/>
                    <a:pt x="5566" y="4577"/>
                    <a:pt x="5693" y="4460"/>
                  </a:cubicBezTo>
                  <a:lnTo>
                    <a:pt x="6013" y="4165"/>
                  </a:lnTo>
                  <a:cubicBezTo>
                    <a:pt x="6154" y="4035"/>
                    <a:pt x="6236" y="3850"/>
                    <a:pt x="6236" y="3660"/>
                  </a:cubicBezTo>
                  <a:lnTo>
                    <a:pt x="6236" y="684"/>
                  </a:lnTo>
                  <a:cubicBezTo>
                    <a:pt x="6233" y="307"/>
                    <a:pt x="5927" y="1"/>
                    <a:pt x="5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7"/>
            <p:cNvSpPr/>
            <p:nvPr/>
          </p:nvSpPr>
          <p:spPr>
            <a:xfrm>
              <a:off x="3934925" y="3775100"/>
              <a:ext cx="150350" cy="87375"/>
            </a:xfrm>
            <a:custGeom>
              <a:avLst/>
              <a:gdLst/>
              <a:ahLst/>
              <a:cxnLst/>
              <a:rect l="l" t="t" r="r" b="b"/>
              <a:pathLst>
                <a:path w="6014" h="3495" extrusionOk="0">
                  <a:moveTo>
                    <a:pt x="6014" y="0"/>
                  </a:moveTo>
                  <a:cubicBezTo>
                    <a:pt x="5298" y="862"/>
                    <a:pt x="4157" y="1692"/>
                    <a:pt x="2761" y="2278"/>
                  </a:cubicBezTo>
                  <a:cubicBezTo>
                    <a:pt x="1812" y="2676"/>
                    <a:pt x="866" y="2912"/>
                    <a:pt x="6" y="2993"/>
                  </a:cubicBezTo>
                  <a:lnTo>
                    <a:pt x="1" y="3015"/>
                  </a:lnTo>
                  <a:lnTo>
                    <a:pt x="323" y="3313"/>
                  </a:lnTo>
                  <a:cubicBezTo>
                    <a:pt x="448" y="3430"/>
                    <a:pt x="613" y="3495"/>
                    <a:pt x="787" y="3495"/>
                  </a:cubicBezTo>
                  <a:lnTo>
                    <a:pt x="5328" y="3495"/>
                  </a:lnTo>
                  <a:cubicBezTo>
                    <a:pt x="5707" y="3495"/>
                    <a:pt x="6014" y="3188"/>
                    <a:pt x="6014" y="2812"/>
                  </a:cubicBezTo>
                  <a:lnTo>
                    <a:pt x="6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3720275" y="3783775"/>
              <a:ext cx="154900" cy="78700"/>
            </a:xfrm>
            <a:custGeom>
              <a:avLst/>
              <a:gdLst/>
              <a:ahLst/>
              <a:cxnLst/>
              <a:rect l="l" t="t" r="r" b="b"/>
              <a:pathLst>
                <a:path w="6196" h="3148" extrusionOk="0">
                  <a:moveTo>
                    <a:pt x="6196" y="0"/>
                  </a:moveTo>
                  <a:cubicBezTo>
                    <a:pt x="5480" y="735"/>
                    <a:pt x="4463" y="1424"/>
                    <a:pt x="3254" y="1931"/>
                  </a:cubicBezTo>
                  <a:cubicBezTo>
                    <a:pt x="2116" y="2408"/>
                    <a:pt x="982" y="2654"/>
                    <a:pt x="1" y="2676"/>
                  </a:cubicBezTo>
                  <a:cubicBezTo>
                    <a:pt x="93" y="2958"/>
                    <a:pt x="353" y="3148"/>
                    <a:pt x="649" y="3148"/>
                  </a:cubicBezTo>
                  <a:lnTo>
                    <a:pt x="5190" y="3148"/>
                  </a:lnTo>
                  <a:cubicBezTo>
                    <a:pt x="5363" y="3148"/>
                    <a:pt x="5529" y="3083"/>
                    <a:pt x="5656" y="2963"/>
                  </a:cubicBezTo>
                  <a:lnTo>
                    <a:pt x="5976" y="2665"/>
                  </a:lnTo>
                  <a:cubicBezTo>
                    <a:pt x="6117" y="2538"/>
                    <a:pt x="6196" y="2356"/>
                    <a:pt x="6196" y="2166"/>
                  </a:cubicBezTo>
                  <a:lnTo>
                    <a:pt x="61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a:off x="3764950" y="3568650"/>
              <a:ext cx="354225" cy="327725"/>
            </a:xfrm>
            <a:custGeom>
              <a:avLst/>
              <a:gdLst/>
              <a:ahLst/>
              <a:cxnLst/>
              <a:rect l="l" t="t" r="r" b="b"/>
              <a:pathLst>
                <a:path w="14169" h="13109" extrusionOk="0">
                  <a:moveTo>
                    <a:pt x="7914" y="513"/>
                  </a:moveTo>
                  <a:cubicBezTo>
                    <a:pt x="8071" y="513"/>
                    <a:pt x="8223" y="578"/>
                    <a:pt x="8334" y="689"/>
                  </a:cubicBezTo>
                  <a:lnTo>
                    <a:pt x="13314" y="5762"/>
                  </a:lnTo>
                  <a:cubicBezTo>
                    <a:pt x="13287" y="5759"/>
                    <a:pt x="13260" y="5756"/>
                    <a:pt x="13233" y="5756"/>
                  </a:cubicBezTo>
                  <a:lnTo>
                    <a:pt x="11140" y="5756"/>
                  </a:lnTo>
                  <a:lnTo>
                    <a:pt x="8304" y="1690"/>
                  </a:lnTo>
                  <a:cubicBezTo>
                    <a:pt x="8251" y="1613"/>
                    <a:pt x="8174" y="1579"/>
                    <a:pt x="8097" y="1579"/>
                  </a:cubicBezTo>
                  <a:cubicBezTo>
                    <a:pt x="7969" y="1579"/>
                    <a:pt x="7844" y="1674"/>
                    <a:pt x="7841" y="1828"/>
                  </a:cubicBezTo>
                  <a:lnTo>
                    <a:pt x="7819" y="2912"/>
                  </a:lnTo>
                  <a:cubicBezTo>
                    <a:pt x="7814" y="3049"/>
                    <a:pt x="7701" y="3156"/>
                    <a:pt x="7570" y="3156"/>
                  </a:cubicBezTo>
                  <a:cubicBezTo>
                    <a:pt x="7553" y="3156"/>
                    <a:pt x="7535" y="3155"/>
                    <a:pt x="7518" y="3151"/>
                  </a:cubicBezTo>
                  <a:cubicBezTo>
                    <a:pt x="7402" y="3124"/>
                    <a:pt x="7320" y="3018"/>
                    <a:pt x="7323" y="2899"/>
                  </a:cubicBezTo>
                  <a:lnTo>
                    <a:pt x="7323" y="1104"/>
                  </a:lnTo>
                  <a:cubicBezTo>
                    <a:pt x="7323" y="779"/>
                    <a:pt x="7586" y="513"/>
                    <a:pt x="7914" y="513"/>
                  </a:cubicBezTo>
                  <a:close/>
                  <a:moveTo>
                    <a:pt x="7911" y="1"/>
                  </a:moveTo>
                  <a:cubicBezTo>
                    <a:pt x="7304" y="1"/>
                    <a:pt x="6813" y="494"/>
                    <a:pt x="6813" y="1101"/>
                  </a:cubicBezTo>
                  <a:lnTo>
                    <a:pt x="6813" y="2888"/>
                  </a:lnTo>
                  <a:cubicBezTo>
                    <a:pt x="6813" y="3289"/>
                    <a:pt x="7120" y="3636"/>
                    <a:pt x="7521" y="3660"/>
                  </a:cubicBezTo>
                  <a:cubicBezTo>
                    <a:pt x="7537" y="3662"/>
                    <a:pt x="7553" y="3662"/>
                    <a:pt x="7570" y="3662"/>
                  </a:cubicBezTo>
                  <a:cubicBezTo>
                    <a:pt x="7979" y="3662"/>
                    <a:pt x="8316" y="3335"/>
                    <a:pt x="8326" y="2923"/>
                  </a:cubicBezTo>
                  <a:lnTo>
                    <a:pt x="8332" y="2617"/>
                  </a:lnTo>
                  <a:lnTo>
                    <a:pt x="10519" y="5753"/>
                  </a:lnTo>
                  <a:lnTo>
                    <a:pt x="9714" y="5753"/>
                  </a:lnTo>
                  <a:cubicBezTo>
                    <a:pt x="9581" y="5753"/>
                    <a:pt x="9470" y="5848"/>
                    <a:pt x="9451" y="5976"/>
                  </a:cubicBezTo>
                  <a:cubicBezTo>
                    <a:pt x="9432" y="6127"/>
                    <a:pt x="9551" y="6263"/>
                    <a:pt x="9703" y="6263"/>
                  </a:cubicBezTo>
                  <a:lnTo>
                    <a:pt x="13228" y="6263"/>
                  </a:lnTo>
                  <a:cubicBezTo>
                    <a:pt x="13466" y="6263"/>
                    <a:pt x="13659" y="6456"/>
                    <a:pt x="13659" y="6694"/>
                  </a:cubicBezTo>
                  <a:lnTo>
                    <a:pt x="13659" y="12170"/>
                  </a:lnTo>
                  <a:cubicBezTo>
                    <a:pt x="13659" y="12406"/>
                    <a:pt x="13466" y="12599"/>
                    <a:pt x="13228" y="12599"/>
                  </a:cubicBezTo>
                  <a:lnTo>
                    <a:pt x="7166" y="12599"/>
                  </a:lnTo>
                  <a:cubicBezTo>
                    <a:pt x="7057" y="12599"/>
                    <a:pt x="6952" y="12558"/>
                    <a:pt x="6873" y="12485"/>
                  </a:cubicBezTo>
                  <a:lnTo>
                    <a:pt x="6130" y="11799"/>
                  </a:lnTo>
                  <a:cubicBezTo>
                    <a:pt x="5950" y="11632"/>
                    <a:pt x="5721" y="11549"/>
                    <a:pt x="5493" y="11549"/>
                  </a:cubicBezTo>
                  <a:cubicBezTo>
                    <a:pt x="5265" y="11549"/>
                    <a:pt x="5036" y="11632"/>
                    <a:pt x="4856" y="11799"/>
                  </a:cubicBezTo>
                  <a:lnTo>
                    <a:pt x="4113" y="12485"/>
                  </a:lnTo>
                  <a:cubicBezTo>
                    <a:pt x="4035" y="12558"/>
                    <a:pt x="3929" y="12599"/>
                    <a:pt x="3820" y="12599"/>
                  </a:cubicBezTo>
                  <a:lnTo>
                    <a:pt x="280" y="12599"/>
                  </a:lnTo>
                  <a:cubicBezTo>
                    <a:pt x="150" y="12599"/>
                    <a:pt x="38" y="12694"/>
                    <a:pt x="20" y="12821"/>
                  </a:cubicBezTo>
                  <a:cubicBezTo>
                    <a:pt x="1" y="12973"/>
                    <a:pt x="117" y="13108"/>
                    <a:pt x="272" y="13108"/>
                  </a:cubicBezTo>
                  <a:lnTo>
                    <a:pt x="3820" y="13108"/>
                  </a:lnTo>
                  <a:cubicBezTo>
                    <a:pt x="4059" y="13108"/>
                    <a:pt x="4287" y="13019"/>
                    <a:pt x="4460" y="12856"/>
                  </a:cubicBezTo>
                  <a:lnTo>
                    <a:pt x="5200" y="12170"/>
                  </a:lnTo>
                  <a:cubicBezTo>
                    <a:pt x="5283" y="12094"/>
                    <a:pt x="5388" y="12056"/>
                    <a:pt x="5493" y="12056"/>
                  </a:cubicBezTo>
                  <a:cubicBezTo>
                    <a:pt x="5598" y="12056"/>
                    <a:pt x="5703" y="12094"/>
                    <a:pt x="5786" y="12170"/>
                  </a:cubicBezTo>
                  <a:lnTo>
                    <a:pt x="6526" y="12856"/>
                  </a:lnTo>
                  <a:cubicBezTo>
                    <a:pt x="6699" y="13019"/>
                    <a:pt x="6927" y="13108"/>
                    <a:pt x="7166" y="13108"/>
                  </a:cubicBezTo>
                  <a:lnTo>
                    <a:pt x="13228" y="13108"/>
                  </a:lnTo>
                  <a:cubicBezTo>
                    <a:pt x="13745" y="13108"/>
                    <a:pt x="14168" y="12688"/>
                    <a:pt x="14168" y="12170"/>
                  </a:cubicBezTo>
                  <a:lnTo>
                    <a:pt x="14168" y="6287"/>
                  </a:lnTo>
                  <a:cubicBezTo>
                    <a:pt x="14168" y="6041"/>
                    <a:pt x="14071" y="5805"/>
                    <a:pt x="13897" y="5629"/>
                  </a:cubicBezTo>
                  <a:lnTo>
                    <a:pt x="8695" y="331"/>
                  </a:lnTo>
                  <a:cubicBezTo>
                    <a:pt x="8489" y="120"/>
                    <a:pt x="8207" y="3"/>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3685325" y="3568725"/>
              <a:ext cx="301550" cy="327650"/>
            </a:xfrm>
            <a:custGeom>
              <a:avLst/>
              <a:gdLst/>
              <a:ahLst/>
              <a:cxnLst/>
              <a:rect l="l" t="t" r="r" b="b"/>
              <a:pathLst>
                <a:path w="12062" h="13106" extrusionOk="0">
                  <a:moveTo>
                    <a:pt x="6257" y="510"/>
                  </a:moveTo>
                  <a:cubicBezTo>
                    <a:pt x="6582" y="510"/>
                    <a:pt x="6848" y="773"/>
                    <a:pt x="6848" y="1098"/>
                  </a:cubicBezTo>
                  <a:lnTo>
                    <a:pt x="6848" y="2896"/>
                  </a:lnTo>
                  <a:cubicBezTo>
                    <a:pt x="6848" y="3023"/>
                    <a:pt x="6756" y="3132"/>
                    <a:pt x="6629" y="3151"/>
                  </a:cubicBezTo>
                  <a:cubicBezTo>
                    <a:pt x="6619" y="3152"/>
                    <a:pt x="6610" y="3152"/>
                    <a:pt x="6601" y="3152"/>
                  </a:cubicBezTo>
                  <a:cubicBezTo>
                    <a:pt x="6468" y="3152"/>
                    <a:pt x="6355" y="3046"/>
                    <a:pt x="6352" y="2909"/>
                  </a:cubicBezTo>
                  <a:lnTo>
                    <a:pt x="6328" y="1833"/>
                  </a:lnTo>
                  <a:cubicBezTo>
                    <a:pt x="6328" y="1744"/>
                    <a:pt x="6279" y="1657"/>
                    <a:pt x="6203" y="1611"/>
                  </a:cubicBezTo>
                  <a:cubicBezTo>
                    <a:pt x="6162" y="1588"/>
                    <a:pt x="6117" y="1577"/>
                    <a:pt x="6073" y="1577"/>
                  </a:cubicBezTo>
                  <a:cubicBezTo>
                    <a:pt x="5992" y="1577"/>
                    <a:pt x="5914" y="1615"/>
                    <a:pt x="5867" y="1687"/>
                  </a:cubicBezTo>
                  <a:lnTo>
                    <a:pt x="3031" y="5753"/>
                  </a:lnTo>
                  <a:lnTo>
                    <a:pt x="938" y="5753"/>
                  </a:lnTo>
                  <a:cubicBezTo>
                    <a:pt x="911" y="5753"/>
                    <a:pt x="884" y="5753"/>
                    <a:pt x="857" y="5756"/>
                  </a:cubicBezTo>
                  <a:lnTo>
                    <a:pt x="5837" y="686"/>
                  </a:lnTo>
                  <a:cubicBezTo>
                    <a:pt x="5948" y="572"/>
                    <a:pt x="6100" y="510"/>
                    <a:pt x="6257" y="510"/>
                  </a:cubicBezTo>
                  <a:close/>
                  <a:moveTo>
                    <a:pt x="6257" y="0"/>
                  </a:moveTo>
                  <a:cubicBezTo>
                    <a:pt x="5968" y="0"/>
                    <a:pt x="5684" y="114"/>
                    <a:pt x="5474" y="328"/>
                  </a:cubicBezTo>
                  <a:lnTo>
                    <a:pt x="271" y="5628"/>
                  </a:lnTo>
                  <a:cubicBezTo>
                    <a:pt x="98" y="5802"/>
                    <a:pt x="0" y="6038"/>
                    <a:pt x="0" y="6284"/>
                  </a:cubicBezTo>
                  <a:lnTo>
                    <a:pt x="0" y="12840"/>
                  </a:lnTo>
                  <a:cubicBezTo>
                    <a:pt x="0" y="12986"/>
                    <a:pt x="119" y="13105"/>
                    <a:pt x="268" y="13105"/>
                  </a:cubicBezTo>
                  <a:lnTo>
                    <a:pt x="2356" y="13105"/>
                  </a:lnTo>
                  <a:cubicBezTo>
                    <a:pt x="2375" y="13105"/>
                    <a:pt x="2394" y="13097"/>
                    <a:pt x="2407" y="13086"/>
                  </a:cubicBezTo>
                  <a:cubicBezTo>
                    <a:pt x="2632" y="12864"/>
                    <a:pt x="2478" y="12598"/>
                    <a:pt x="2264" y="12598"/>
                  </a:cubicBezTo>
                  <a:lnTo>
                    <a:pt x="941" y="12598"/>
                  </a:lnTo>
                  <a:cubicBezTo>
                    <a:pt x="702" y="12596"/>
                    <a:pt x="510" y="12403"/>
                    <a:pt x="510" y="12167"/>
                  </a:cubicBezTo>
                  <a:lnTo>
                    <a:pt x="510" y="6409"/>
                  </a:lnTo>
                  <a:cubicBezTo>
                    <a:pt x="510" y="6325"/>
                    <a:pt x="575" y="6260"/>
                    <a:pt x="659" y="6260"/>
                  </a:cubicBezTo>
                  <a:lnTo>
                    <a:pt x="11782" y="6260"/>
                  </a:lnTo>
                  <a:cubicBezTo>
                    <a:pt x="11807" y="6260"/>
                    <a:pt x="11831" y="6249"/>
                    <a:pt x="11850" y="6233"/>
                  </a:cubicBezTo>
                  <a:cubicBezTo>
                    <a:pt x="12061" y="6013"/>
                    <a:pt x="11910" y="5753"/>
                    <a:pt x="11698" y="5753"/>
                  </a:cubicBezTo>
                  <a:lnTo>
                    <a:pt x="3649" y="5753"/>
                  </a:lnTo>
                  <a:lnTo>
                    <a:pt x="5837" y="2614"/>
                  </a:lnTo>
                  <a:lnTo>
                    <a:pt x="5842" y="2920"/>
                  </a:lnTo>
                  <a:cubicBezTo>
                    <a:pt x="5848" y="3115"/>
                    <a:pt x="5929" y="3305"/>
                    <a:pt x="6070" y="3443"/>
                  </a:cubicBezTo>
                  <a:cubicBezTo>
                    <a:pt x="6212" y="3582"/>
                    <a:pt x="6400" y="3658"/>
                    <a:pt x="6598" y="3658"/>
                  </a:cubicBezTo>
                  <a:cubicBezTo>
                    <a:pt x="6832" y="3658"/>
                    <a:pt x="7081" y="3553"/>
                    <a:pt x="7290" y="3319"/>
                  </a:cubicBezTo>
                  <a:cubicBezTo>
                    <a:pt x="7333" y="3273"/>
                    <a:pt x="7355" y="3210"/>
                    <a:pt x="7355" y="3145"/>
                  </a:cubicBezTo>
                  <a:lnTo>
                    <a:pt x="7355" y="1098"/>
                  </a:lnTo>
                  <a:cubicBezTo>
                    <a:pt x="7355" y="651"/>
                    <a:pt x="7087" y="250"/>
                    <a:pt x="6672" y="82"/>
                  </a:cubicBezTo>
                  <a:cubicBezTo>
                    <a:pt x="6538" y="27"/>
                    <a:pt x="6397" y="0"/>
                    <a:pt x="6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3923400" y="3739650"/>
              <a:ext cx="168650" cy="128800"/>
            </a:xfrm>
            <a:custGeom>
              <a:avLst/>
              <a:gdLst/>
              <a:ahLst/>
              <a:cxnLst/>
              <a:rect l="l" t="t" r="r" b="b"/>
              <a:pathLst>
                <a:path w="6746" h="5152" extrusionOk="0">
                  <a:moveTo>
                    <a:pt x="5808" y="507"/>
                  </a:moveTo>
                  <a:cubicBezTo>
                    <a:pt x="6044" y="507"/>
                    <a:pt x="6236" y="697"/>
                    <a:pt x="6236" y="936"/>
                  </a:cubicBezTo>
                  <a:lnTo>
                    <a:pt x="6236" y="4211"/>
                  </a:lnTo>
                  <a:cubicBezTo>
                    <a:pt x="6236" y="4449"/>
                    <a:pt x="6044" y="4642"/>
                    <a:pt x="5808" y="4642"/>
                  </a:cubicBezTo>
                  <a:lnTo>
                    <a:pt x="1262" y="4642"/>
                  </a:lnTo>
                  <a:cubicBezTo>
                    <a:pt x="1153" y="4642"/>
                    <a:pt x="1050" y="4601"/>
                    <a:pt x="969" y="4528"/>
                  </a:cubicBezTo>
                  <a:lnTo>
                    <a:pt x="646" y="4230"/>
                  </a:lnTo>
                  <a:cubicBezTo>
                    <a:pt x="559" y="4148"/>
                    <a:pt x="511" y="4034"/>
                    <a:pt x="511" y="3915"/>
                  </a:cubicBezTo>
                  <a:lnTo>
                    <a:pt x="511" y="936"/>
                  </a:lnTo>
                  <a:cubicBezTo>
                    <a:pt x="511" y="697"/>
                    <a:pt x="700" y="507"/>
                    <a:pt x="939" y="507"/>
                  </a:cubicBezTo>
                  <a:close/>
                  <a:moveTo>
                    <a:pt x="937" y="0"/>
                  </a:moveTo>
                  <a:cubicBezTo>
                    <a:pt x="421" y="0"/>
                    <a:pt x="4" y="420"/>
                    <a:pt x="1" y="936"/>
                  </a:cubicBezTo>
                  <a:lnTo>
                    <a:pt x="1" y="3956"/>
                  </a:lnTo>
                  <a:cubicBezTo>
                    <a:pt x="1" y="4219"/>
                    <a:pt x="109" y="4468"/>
                    <a:pt x="302" y="4644"/>
                  </a:cubicBezTo>
                  <a:lnTo>
                    <a:pt x="589" y="4913"/>
                  </a:lnTo>
                  <a:cubicBezTo>
                    <a:pt x="755" y="5065"/>
                    <a:pt x="971" y="5151"/>
                    <a:pt x="1196" y="5151"/>
                  </a:cubicBezTo>
                  <a:lnTo>
                    <a:pt x="5805" y="5151"/>
                  </a:lnTo>
                  <a:cubicBezTo>
                    <a:pt x="6323" y="5149"/>
                    <a:pt x="6746" y="4728"/>
                    <a:pt x="6746" y="4211"/>
                  </a:cubicBezTo>
                  <a:lnTo>
                    <a:pt x="6746" y="939"/>
                  </a:lnTo>
                  <a:cubicBezTo>
                    <a:pt x="6746" y="421"/>
                    <a:pt x="6323" y="0"/>
                    <a:pt x="5805" y="0"/>
                  </a:cubicBezTo>
                  <a:lnTo>
                    <a:pt x="942" y="0"/>
                  </a:lnTo>
                  <a:cubicBezTo>
                    <a:pt x="940" y="0"/>
                    <a:pt x="938" y="0"/>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3712500" y="3739625"/>
              <a:ext cx="168575" cy="128750"/>
            </a:xfrm>
            <a:custGeom>
              <a:avLst/>
              <a:gdLst/>
              <a:ahLst/>
              <a:cxnLst/>
              <a:rect l="l" t="t" r="r" b="b"/>
              <a:pathLst>
                <a:path w="6743" h="5150" extrusionOk="0">
                  <a:moveTo>
                    <a:pt x="4783" y="1"/>
                  </a:moveTo>
                  <a:cubicBezTo>
                    <a:pt x="4767" y="1"/>
                    <a:pt x="4751" y="9"/>
                    <a:pt x="4739" y="20"/>
                  </a:cubicBezTo>
                  <a:cubicBezTo>
                    <a:pt x="4517" y="240"/>
                    <a:pt x="4669" y="508"/>
                    <a:pt x="4883" y="508"/>
                  </a:cubicBezTo>
                  <a:lnTo>
                    <a:pt x="5805" y="508"/>
                  </a:lnTo>
                  <a:cubicBezTo>
                    <a:pt x="6040" y="508"/>
                    <a:pt x="6233" y="701"/>
                    <a:pt x="6233" y="940"/>
                  </a:cubicBezTo>
                  <a:lnTo>
                    <a:pt x="6233" y="3916"/>
                  </a:lnTo>
                  <a:cubicBezTo>
                    <a:pt x="6236" y="4035"/>
                    <a:pt x="6184" y="4149"/>
                    <a:pt x="6095" y="4233"/>
                  </a:cubicBezTo>
                  <a:lnTo>
                    <a:pt x="5775" y="4529"/>
                  </a:lnTo>
                  <a:cubicBezTo>
                    <a:pt x="5696" y="4602"/>
                    <a:pt x="5590" y="4643"/>
                    <a:pt x="5482" y="4643"/>
                  </a:cubicBezTo>
                  <a:lnTo>
                    <a:pt x="938" y="4643"/>
                  </a:lnTo>
                  <a:cubicBezTo>
                    <a:pt x="700" y="4643"/>
                    <a:pt x="507" y="4450"/>
                    <a:pt x="507" y="4212"/>
                  </a:cubicBezTo>
                  <a:lnTo>
                    <a:pt x="507" y="940"/>
                  </a:lnTo>
                  <a:cubicBezTo>
                    <a:pt x="507" y="701"/>
                    <a:pt x="700" y="508"/>
                    <a:pt x="938" y="508"/>
                  </a:cubicBezTo>
                  <a:lnTo>
                    <a:pt x="3690" y="508"/>
                  </a:lnTo>
                  <a:cubicBezTo>
                    <a:pt x="3692" y="508"/>
                    <a:pt x="3694" y="509"/>
                    <a:pt x="3695" y="509"/>
                  </a:cubicBezTo>
                  <a:cubicBezTo>
                    <a:pt x="3823" y="509"/>
                    <a:pt x="3934" y="414"/>
                    <a:pt x="3953" y="286"/>
                  </a:cubicBezTo>
                  <a:cubicBezTo>
                    <a:pt x="3972" y="134"/>
                    <a:pt x="3853" y="1"/>
                    <a:pt x="3701" y="1"/>
                  </a:cubicBezTo>
                  <a:lnTo>
                    <a:pt x="938" y="1"/>
                  </a:lnTo>
                  <a:cubicBezTo>
                    <a:pt x="420" y="1"/>
                    <a:pt x="0" y="422"/>
                    <a:pt x="0" y="940"/>
                  </a:cubicBezTo>
                  <a:lnTo>
                    <a:pt x="0" y="4212"/>
                  </a:lnTo>
                  <a:cubicBezTo>
                    <a:pt x="0" y="4729"/>
                    <a:pt x="420" y="5150"/>
                    <a:pt x="938" y="5150"/>
                  </a:cubicBezTo>
                  <a:lnTo>
                    <a:pt x="5482" y="5150"/>
                  </a:lnTo>
                  <a:cubicBezTo>
                    <a:pt x="5485" y="5150"/>
                    <a:pt x="5489" y="5150"/>
                    <a:pt x="5492" y="5150"/>
                  </a:cubicBezTo>
                  <a:cubicBezTo>
                    <a:pt x="5724" y="5150"/>
                    <a:pt x="5948" y="5061"/>
                    <a:pt x="6119" y="4900"/>
                  </a:cubicBezTo>
                  <a:lnTo>
                    <a:pt x="6442" y="4605"/>
                  </a:lnTo>
                  <a:cubicBezTo>
                    <a:pt x="6634" y="4429"/>
                    <a:pt x="6743" y="4176"/>
                    <a:pt x="6743" y="3916"/>
                  </a:cubicBezTo>
                  <a:lnTo>
                    <a:pt x="6743" y="267"/>
                  </a:lnTo>
                  <a:cubicBezTo>
                    <a:pt x="6743" y="118"/>
                    <a:pt x="6623" y="1"/>
                    <a:pt x="6477" y="1"/>
                  </a:cubicBezTo>
                  <a:lnTo>
                    <a:pt x="4791" y="1"/>
                  </a:lnTo>
                  <a:cubicBezTo>
                    <a:pt x="4788" y="1"/>
                    <a:pt x="4786" y="1"/>
                    <a:pt x="4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47"/>
          <p:cNvGrpSpPr/>
          <p:nvPr/>
        </p:nvGrpSpPr>
        <p:grpSpPr>
          <a:xfrm>
            <a:off x="912566" y="2837952"/>
            <a:ext cx="433850" cy="327850"/>
            <a:chOff x="1650350" y="3514300"/>
            <a:chExt cx="433850" cy="327850"/>
          </a:xfrm>
        </p:grpSpPr>
        <p:sp>
          <p:nvSpPr>
            <p:cNvPr id="1813" name="Google Shape;1813;p47"/>
            <p:cNvSpPr/>
            <p:nvPr/>
          </p:nvSpPr>
          <p:spPr>
            <a:xfrm>
              <a:off x="1932500" y="3559175"/>
              <a:ext cx="117825" cy="94075"/>
            </a:xfrm>
            <a:custGeom>
              <a:avLst/>
              <a:gdLst/>
              <a:ahLst/>
              <a:cxnLst/>
              <a:rect l="l" t="t" r="r" b="b"/>
              <a:pathLst>
                <a:path w="4713" h="3763" extrusionOk="0">
                  <a:moveTo>
                    <a:pt x="1" y="0"/>
                  </a:moveTo>
                  <a:lnTo>
                    <a:pt x="1" y="3763"/>
                  </a:lnTo>
                  <a:lnTo>
                    <a:pt x="4712" y="3763"/>
                  </a:lnTo>
                  <a:lnTo>
                    <a:pt x="4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7"/>
            <p:cNvSpPr/>
            <p:nvPr/>
          </p:nvSpPr>
          <p:spPr>
            <a:xfrm>
              <a:off x="2031650" y="3559175"/>
              <a:ext cx="18675" cy="94075"/>
            </a:xfrm>
            <a:custGeom>
              <a:avLst/>
              <a:gdLst/>
              <a:ahLst/>
              <a:cxnLst/>
              <a:rect l="l" t="t" r="r" b="b"/>
              <a:pathLst>
                <a:path w="747" h="3763" extrusionOk="0">
                  <a:moveTo>
                    <a:pt x="1" y="0"/>
                  </a:moveTo>
                  <a:lnTo>
                    <a:pt x="1" y="3763"/>
                  </a:lnTo>
                  <a:lnTo>
                    <a:pt x="746" y="3763"/>
                  </a:lnTo>
                  <a:lnTo>
                    <a:pt x="7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7"/>
            <p:cNvSpPr/>
            <p:nvPr/>
          </p:nvSpPr>
          <p:spPr>
            <a:xfrm>
              <a:off x="1968975" y="3559175"/>
              <a:ext cx="44875" cy="94075"/>
            </a:xfrm>
            <a:custGeom>
              <a:avLst/>
              <a:gdLst/>
              <a:ahLst/>
              <a:cxnLst/>
              <a:rect l="l" t="t" r="r" b="b"/>
              <a:pathLst>
                <a:path w="1795" h="3763" extrusionOk="0">
                  <a:moveTo>
                    <a:pt x="0" y="0"/>
                  </a:moveTo>
                  <a:lnTo>
                    <a:pt x="0" y="3763"/>
                  </a:lnTo>
                  <a:lnTo>
                    <a:pt x="1795" y="3763"/>
                  </a:lnTo>
                  <a:lnTo>
                    <a:pt x="1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7"/>
            <p:cNvSpPr/>
            <p:nvPr/>
          </p:nvSpPr>
          <p:spPr>
            <a:xfrm>
              <a:off x="2051100" y="3541400"/>
              <a:ext cx="27150" cy="130500"/>
            </a:xfrm>
            <a:custGeom>
              <a:avLst/>
              <a:gdLst/>
              <a:ahLst/>
              <a:cxnLst/>
              <a:rect l="l" t="t" r="r" b="b"/>
              <a:pathLst>
                <a:path w="1086" h="5220" extrusionOk="0">
                  <a:moveTo>
                    <a:pt x="1" y="1"/>
                  </a:moveTo>
                  <a:lnTo>
                    <a:pt x="1" y="5219"/>
                  </a:lnTo>
                  <a:lnTo>
                    <a:pt x="1085" y="5219"/>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7"/>
            <p:cNvSpPr/>
            <p:nvPr/>
          </p:nvSpPr>
          <p:spPr>
            <a:xfrm>
              <a:off x="1718200" y="3808250"/>
              <a:ext cx="68600" cy="27125"/>
            </a:xfrm>
            <a:custGeom>
              <a:avLst/>
              <a:gdLst/>
              <a:ahLst/>
              <a:cxnLst/>
              <a:rect l="l" t="t" r="r" b="b"/>
              <a:pathLst>
                <a:path w="2744" h="1085" extrusionOk="0">
                  <a:moveTo>
                    <a:pt x="0" y="0"/>
                  </a:moveTo>
                  <a:lnTo>
                    <a:pt x="0" y="1084"/>
                  </a:lnTo>
                  <a:lnTo>
                    <a:pt x="2744" y="1084"/>
                  </a:lnTo>
                  <a:lnTo>
                    <a:pt x="27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7"/>
            <p:cNvSpPr/>
            <p:nvPr/>
          </p:nvSpPr>
          <p:spPr>
            <a:xfrm>
              <a:off x="1726675" y="3719325"/>
              <a:ext cx="51675" cy="88950"/>
            </a:xfrm>
            <a:custGeom>
              <a:avLst/>
              <a:gdLst/>
              <a:ahLst/>
              <a:cxnLst/>
              <a:rect l="l" t="t" r="r" b="b"/>
              <a:pathLst>
                <a:path w="2067" h="3558" extrusionOk="0">
                  <a:moveTo>
                    <a:pt x="0" y="0"/>
                  </a:moveTo>
                  <a:lnTo>
                    <a:pt x="0" y="3557"/>
                  </a:lnTo>
                  <a:lnTo>
                    <a:pt x="2066" y="3557"/>
                  </a:lnTo>
                  <a:lnTo>
                    <a:pt x="20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7"/>
            <p:cNvSpPr/>
            <p:nvPr/>
          </p:nvSpPr>
          <p:spPr>
            <a:xfrm>
              <a:off x="1692775" y="3521075"/>
              <a:ext cx="239750" cy="171150"/>
            </a:xfrm>
            <a:custGeom>
              <a:avLst/>
              <a:gdLst/>
              <a:ahLst/>
              <a:cxnLst/>
              <a:rect l="l" t="t" r="r" b="b"/>
              <a:pathLst>
                <a:path w="9590" h="6846" extrusionOk="0">
                  <a:moveTo>
                    <a:pt x="342" y="0"/>
                  </a:moveTo>
                  <a:cubicBezTo>
                    <a:pt x="153" y="0"/>
                    <a:pt x="1" y="152"/>
                    <a:pt x="1" y="342"/>
                  </a:cubicBezTo>
                  <a:lnTo>
                    <a:pt x="1" y="6501"/>
                  </a:lnTo>
                  <a:cubicBezTo>
                    <a:pt x="1" y="6691"/>
                    <a:pt x="153" y="6846"/>
                    <a:pt x="342" y="6846"/>
                  </a:cubicBezTo>
                  <a:lnTo>
                    <a:pt x="9248" y="6846"/>
                  </a:lnTo>
                  <a:cubicBezTo>
                    <a:pt x="9435" y="6846"/>
                    <a:pt x="9590" y="6691"/>
                    <a:pt x="9590" y="6501"/>
                  </a:cubicBezTo>
                  <a:lnTo>
                    <a:pt x="9590" y="342"/>
                  </a:lnTo>
                  <a:cubicBezTo>
                    <a:pt x="9590" y="152"/>
                    <a:pt x="9435" y="0"/>
                    <a:pt x="9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7"/>
            <p:cNvSpPr/>
            <p:nvPr/>
          </p:nvSpPr>
          <p:spPr>
            <a:xfrm>
              <a:off x="1907075" y="3521075"/>
              <a:ext cx="25450" cy="171150"/>
            </a:xfrm>
            <a:custGeom>
              <a:avLst/>
              <a:gdLst/>
              <a:ahLst/>
              <a:cxnLst/>
              <a:rect l="l" t="t" r="r" b="b"/>
              <a:pathLst>
                <a:path w="1018" h="6846" extrusionOk="0">
                  <a:moveTo>
                    <a:pt x="1" y="0"/>
                  </a:moveTo>
                  <a:cubicBezTo>
                    <a:pt x="188" y="0"/>
                    <a:pt x="340" y="152"/>
                    <a:pt x="340" y="342"/>
                  </a:cubicBezTo>
                  <a:lnTo>
                    <a:pt x="340" y="6501"/>
                  </a:lnTo>
                  <a:cubicBezTo>
                    <a:pt x="340" y="6691"/>
                    <a:pt x="188" y="6843"/>
                    <a:pt x="1" y="6846"/>
                  </a:cubicBezTo>
                  <a:lnTo>
                    <a:pt x="676" y="6846"/>
                  </a:lnTo>
                  <a:cubicBezTo>
                    <a:pt x="863" y="6846"/>
                    <a:pt x="1018" y="6691"/>
                    <a:pt x="1018" y="6501"/>
                  </a:cubicBezTo>
                  <a:lnTo>
                    <a:pt x="1018" y="342"/>
                  </a:lnTo>
                  <a:cubicBezTo>
                    <a:pt x="1018" y="152"/>
                    <a:pt x="866" y="0"/>
                    <a:pt x="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7"/>
            <p:cNvSpPr/>
            <p:nvPr/>
          </p:nvSpPr>
          <p:spPr>
            <a:xfrm>
              <a:off x="1720700" y="3637100"/>
              <a:ext cx="184725" cy="27150"/>
            </a:xfrm>
            <a:custGeom>
              <a:avLst/>
              <a:gdLst/>
              <a:ahLst/>
              <a:cxnLst/>
              <a:rect l="l" t="t" r="r" b="b"/>
              <a:pathLst>
                <a:path w="7389" h="1086" extrusionOk="0">
                  <a:moveTo>
                    <a:pt x="1" y="1"/>
                  </a:moveTo>
                  <a:lnTo>
                    <a:pt x="1" y="1085"/>
                  </a:lnTo>
                  <a:lnTo>
                    <a:pt x="7388" y="1085"/>
                  </a:lnTo>
                  <a:lnTo>
                    <a:pt x="73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7"/>
            <p:cNvSpPr/>
            <p:nvPr/>
          </p:nvSpPr>
          <p:spPr>
            <a:xfrm>
              <a:off x="1819850" y="3548175"/>
              <a:ext cx="85575" cy="61850"/>
            </a:xfrm>
            <a:custGeom>
              <a:avLst/>
              <a:gdLst/>
              <a:ahLst/>
              <a:cxnLst/>
              <a:rect l="l" t="t" r="r" b="b"/>
              <a:pathLst>
                <a:path w="3423" h="2474" extrusionOk="0">
                  <a:moveTo>
                    <a:pt x="1" y="1"/>
                  </a:moveTo>
                  <a:lnTo>
                    <a:pt x="1" y="2473"/>
                  </a:lnTo>
                  <a:lnTo>
                    <a:pt x="3422" y="2473"/>
                  </a:lnTo>
                  <a:lnTo>
                    <a:pt x="34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7"/>
            <p:cNvSpPr/>
            <p:nvPr/>
          </p:nvSpPr>
          <p:spPr>
            <a:xfrm>
              <a:off x="1709725" y="3692200"/>
              <a:ext cx="85550" cy="27150"/>
            </a:xfrm>
            <a:custGeom>
              <a:avLst/>
              <a:gdLst/>
              <a:ahLst/>
              <a:cxnLst/>
              <a:rect l="l" t="t" r="r" b="b"/>
              <a:pathLst>
                <a:path w="3422" h="1086" extrusionOk="0">
                  <a:moveTo>
                    <a:pt x="0" y="1"/>
                  </a:moveTo>
                  <a:lnTo>
                    <a:pt x="0" y="1085"/>
                  </a:lnTo>
                  <a:lnTo>
                    <a:pt x="3422" y="1085"/>
                  </a:lnTo>
                  <a:lnTo>
                    <a:pt x="34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7"/>
            <p:cNvSpPr/>
            <p:nvPr/>
          </p:nvSpPr>
          <p:spPr>
            <a:xfrm>
              <a:off x="1657200" y="3538025"/>
              <a:ext cx="35600" cy="61825"/>
            </a:xfrm>
            <a:custGeom>
              <a:avLst/>
              <a:gdLst/>
              <a:ahLst/>
              <a:cxnLst/>
              <a:rect l="l" t="t" r="r" b="b"/>
              <a:pathLst>
                <a:path w="1424" h="2473" extrusionOk="0">
                  <a:moveTo>
                    <a:pt x="0" y="0"/>
                  </a:moveTo>
                  <a:lnTo>
                    <a:pt x="0" y="2473"/>
                  </a:lnTo>
                  <a:lnTo>
                    <a:pt x="1424" y="2473"/>
                  </a:lnTo>
                  <a:lnTo>
                    <a:pt x="14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7"/>
            <p:cNvSpPr/>
            <p:nvPr/>
          </p:nvSpPr>
          <p:spPr>
            <a:xfrm>
              <a:off x="1650350" y="3514300"/>
              <a:ext cx="433850" cy="327850"/>
            </a:xfrm>
            <a:custGeom>
              <a:avLst/>
              <a:gdLst/>
              <a:ahLst/>
              <a:cxnLst/>
              <a:rect l="l" t="t" r="r" b="b"/>
              <a:pathLst>
                <a:path w="17354" h="13114" extrusionOk="0">
                  <a:moveTo>
                    <a:pt x="1427" y="1185"/>
                  </a:moveTo>
                  <a:lnTo>
                    <a:pt x="1427" y="3151"/>
                  </a:lnTo>
                  <a:lnTo>
                    <a:pt x="510" y="3151"/>
                  </a:lnTo>
                  <a:lnTo>
                    <a:pt x="510" y="1185"/>
                  </a:lnTo>
                  <a:close/>
                  <a:moveTo>
                    <a:pt x="12507" y="2066"/>
                  </a:moveTo>
                  <a:lnTo>
                    <a:pt x="12507" y="5319"/>
                  </a:lnTo>
                  <a:lnTo>
                    <a:pt x="11558" y="5319"/>
                  </a:lnTo>
                  <a:lnTo>
                    <a:pt x="11558" y="2066"/>
                  </a:lnTo>
                  <a:close/>
                  <a:moveTo>
                    <a:pt x="13388" y="2066"/>
                  </a:moveTo>
                  <a:lnTo>
                    <a:pt x="13388" y="5319"/>
                  </a:lnTo>
                  <a:lnTo>
                    <a:pt x="13016" y="5319"/>
                  </a:lnTo>
                  <a:lnTo>
                    <a:pt x="13016" y="2066"/>
                  </a:lnTo>
                  <a:close/>
                  <a:moveTo>
                    <a:pt x="14269" y="2066"/>
                  </a:moveTo>
                  <a:lnTo>
                    <a:pt x="14269" y="5319"/>
                  </a:lnTo>
                  <a:lnTo>
                    <a:pt x="13897" y="5319"/>
                  </a:lnTo>
                  <a:lnTo>
                    <a:pt x="13897" y="2066"/>
                  </a:lnTo>
                  <a:close/>
                  <a:moveTo>
                    <a:pt x="15760" y="2066"/>
                  </a:moveTo>
                  <a:lnTo>
                    <a:pt x="15760" y="5319"/>
                  </a:lnTo>
                  <a:lnTo>
                    <a:pt x="14811" y="5319"/>
                  </a:lnTo>
                  <a:lnTo>
                    <a:pt x="14811" y="2066"/>
                  </a:lnTo>
                  <a:close/>
                  <a:moveTo>
                    <a:pt x="16844" y="1321"/>
                  </a:moveTo>
                  <a:lnTo>
                    <a:pt x="16844" y="6032"/>
                  </a:lnTo>
                  <a:lnTo>
                    <a:pt x="16269" y="6032"/>
                  </a:lnTo>
                  <a:lnTo>
                    <a:pt x="16269" y="1321"/>
                  </a:lnTo>
                  <a:close/>
                  <a:moveTo>
                    <a:pt x="5561" y="7353"/>
                  </a:moveTo>
                  <a:lnTo>
                    <a:pt x="5561" y="7930"/>
                  </a:lnTo>
                  <a:lnTo>
                    <a:pt x="2647" y="7930"/>
                  </a:lnTo>
                  <a:lnTo>
                    <a:pt x="2647" y="7353"/>
                  </a:lnTo>
                  <a:close/>
                  <a:moveTo>
                    <a:pt x="5222" y="12029"/>
                  </a:moveTo>
                  <a:lnTo>
                    <a:pt x="5222" y="12607"/>
                  </a:lnTo>
                  <a:lnTo>
                    <a:pt x="2985" y="12607"/>
                  </a:lnTo>
                  <a:lnTo>
                    <a:pt x="2985" y="12029"/>
                  </a:lnTo>
                  <a:close/>
                  <a:moveTo>
                    <a:pt x="10289" y="0"/>
                  </a:moveTo>
                  <a:cubicBezTo>
                    <a:pt x="10259" y="0"/>
                    <a:pt x="10230" y="13"/>
                    <a:pt x="10210" y="36"/>
                  </a:cubicBezTo>
                  <a:cubicBezTo>
                    <a:pt x="10010" y="253"/>
                    <a:pt x="10162" y="507"/>
                    <a:pt x="10370" y="507"/>
                  </a:cubicBezTo>
                  <a:lnTo>
                    <a:pt x="10961" y="507"/>
                  </a:lnTo>
                  <a:cubicBezTo>
                    <a:pt x="11010" y="507"/>
                    <a:pt x="11051" y="548"/>
                    <a:pt x="11051" y="597"/>
                  </a:cubicBezTo>
                  <a:lnTo>
                    <a:pt x="11051" y="6756"/>
                  </a:lnTo>
                  <a:cubicBezTo>
                    <a:pt x="11051" y="6805"/>
                    <a:pt x="11010" y="6846"/>
                    <a:pt x="10961" y="6846"/>
                  </a:cubicBezTo>
                  <a:lnTo>
                    <a:pt x="2056" y="6846"/>
                  </a:lnTo>
                  <a:cubicBezTo>
                    <a:pt x="2007" y="6846"/>
                    <a:pt x="1966" y="6805"/>
                    <a:pt x="1969" y="6756"/>
                  </a:cubicBezTo>
                  <a:lnTo>
                    <a:pt x="1969" y="597"/>
                  </a:lnTo>
                  <a:cubicBezTo>
                    <a:pt x="1966" y="548"/>
                    <a:pt x="2007" y="507"/>
                    <a:pt x="2056" y="507"/>
                  </a:cubicBezTo>
                  <a:lnTo>
                    <a:pt x="9167" y="507"/>
                  </a:lnTo>
                  <a:cubicBezTo>
                    <a:pt x="9168" y="507"/>
                    <a:pt x="9170" y="507"/>
                    <a:pt x="9172" y="507"/>
                  </a:cubicBezTo>
                  <a:cubicBezTo>
                    <a:pt x="9300" y="507"/>
                    <a:pt x="9408" y="413"/>
                    <a:pt x="9427" y="285"/>
                  </a:cubicBezTo>
                  <a:cubicBezTo>
                    <a:pt x="9446" y="133"/>
                    <a:pt x="9329" y="0"/>
                    <a:pt x="9175" y="0"/>
                  </a:cubicBezTo>
                  <a:lnTo>
                    <a:pt x="2056" y="0"/>
                  </a:lnTo>
                  <a:cubicBezTo>
                    <a:pt x="1725" y="0"/>
                    <a:pt x="1459" y="266"/>
                    <a:pt x="1459" y="597"/>
                  </a:cubicBezTo>
                  <a:lnTo>
                    <a:pt x="1459" y="678"/>
                  </a:lnTo>
                  <a:lnTo>
                    <a:pt x="510" y="678"/>
                  </a:lnTo>
                  <a:lnTo>
                    <a:pt x="510" y="288"/>
                  </a:lnTo>
                  <a:cubicBezTo>
                    <a:pt x="513" y="166"/>
                    <a:pt x="429" y="57"/>
                    <a:pt x="312" y="30"/>
                  </a:cubicBezTo>
                  <a:cubicBezTo>
                    <a:pt x="294" y="26"/>
                    <a:pt x="275" y="24"/>
                    <a:pt x="257" y="24"/>
                  </a:cubicBezTo>
                  <a:cubicBezTo>
                    <a:pt x="119" y="24"/>
                    <a:pt x="1" y="136"/>
                    <a:pt x="3" y="280"/>
                  </a:cubicBezTo>
                  <a:lnTo>
                    <a:pt x="3" y="4048"/>
                  </a:lnTo>
                  <a:cubicBezTo>
                    <a:pt x="1" y="4170"/>
                    <a:pt x="82" y="4278"/>
                    <a:pt x="201" y="4305"/>
                  </a:cubicBezTo>
                  <a:cubicBezTo>
                    <a:pt x="220" y="4310"/>
                    <a:pt x="239" y="4312"/>
                    <a:pt x="257" y="4312"/>
                  </a:cubicBezTo>
                  <a:cubicBezTo>
                    <a:pt x="394" y="4312"/>
                    <a:pt x="510" y="4200"/>
                    <a:pt x="510" y="4056"/>
                  </a:cubicBezTo>
                  <a:lnTo>
                    <a:pt x="510" y="3660"/>
                  </a:lnTo>
                  <a:lnTo>
                    <a:pt x="1459" y="3660"/>
                  </a:lnTo>
                  <a:lnTo>
                    <a:pt x="1459" y="6756"/>
                  </a:lnTo>
                  <a:cubicBezTo>
                    <a:pt x="1459" y="7087"/>
                    <a:pt x="1725" y="7353"/>
                    <a:pt x="2056" y="7353"/>
                  </a:cubicBezTo>
                  <a:lnTo>
                    <a:pt x="2137" y="7353"/>
                  </a:lnTo>
                  <a:lnTo>
                    <a:pt x="2137" y="8182"/>
                  </a:lnTo>
                  <a:cubicBezTo>
                    <a:pt x="2137" y="8323"/>
                    <a:pt x="2251" y="8437"/>
                    <a:pt x="2392" y="8437"/>
                  </a:cubicBezTo>
                  <a:lnTo>
                    <a:pt x="2815" y="8437"/>
                  </a:lnTo>
                  <a:lnTo>
                    <a:pt x="2815" y="11522"/>
                  </a:lnTo>
                  <a:lnTo>
                    <a:pt x="2731" y="11522"/>
                  </a:lnTo>
                  <a:cubicBezTo>
                    <a:pt x="2590" y="11522"/>
                    <a:pt x="2476" y="11633"/>
                    <a:pt x="2476" y="11774"/>
                  </a:cubicBezTo>
                  <a:lnTo>
                    <a:pt x="2476" y="12859"/>
                  </a:lnTo>
                  <a:cubicBezTo>
                    <a:pt x="2476" y="13000"/>
                    <a:pt x="2590" y="13114"/>
                    <a:pt x="2731" y="13114"/>
                  </a:cubicBezTo>
                  <a:lnTo>
                    <a:pt x="5474" y="13114"/>
                  </a:lnTo>
                  <a:cubicBezTo>
                    <a:pt x="5615" y="13114"/>
                    <a:pt x="5729" y="13000"/>
                    <a:pt x="5729" y="12859"/>
                  </a:cubicBezTo>
                  <a:lnTo>
                    <a:pt x="5729" y="11774"/>
                  </a:lnTo>
                  <a:cubicBezTo>
                    <a:pt x="5729" y="11633"/>
                    <a:pt x="5615" y="11522"/>
                    <a:pt x="5474" y="11522"/>
                  </a:cubicBezTo>
                  <a:lnTo>
                    <a:pt x="5390" y="11522"/>
                  </a:lnTo>
                  <a:lnTo>
                    <a:pt x="5390" y="9923"/>
                  </a:lnTo>
                  <a:cubicBezTo>
                    <a:pt x="5393" y="9790"/>
                    <a:pt x="5298" y="9679"/>
                    <a:pt x="5168" y="9660"/>
                  </a:cubicBezTo>
                  <a:cubicBezTo>
                    <a:pt x="5157" y="9658"/>
                    <a:pt x="5146" y="9658"/>
                    <a:pt x="5136" y="9658"/>
                  </a:cubicBezTo>
                  <a:cubicBezTo>
                    <a:pt x="4998" y="9658"/>
                    <a:pt x="4883" y="9771"/>
                    <a:pt x="4883" y="9912"/>
                  </a:cubicBezTo>
                  <a:lnTo>
                    <a:pt x="4883" y="11487"/>
                  </a:lnTo>
                  <a:lnTo>
                    <a:pt x="3324" y="11487"/>
                  </a:lnTo>
                  <a:lnTo>
                    <a:pt x="3324" y="8437"/>
                  </a:lnTo>
                  <a:lnTo>
                    <a:pt x="4883" y="8437"/>
                  </a:lnTo>
                  <a:lnTo>
                    <a:pt x="4883" y="8681"/>
                  </a:lnTo>
                  <a:cubicBezTo>
                    <a:pt x="4880" y="8811"/>
                    <a:pt x="4975" y="8922"/>
                    <a:pt x="5105" y="8941"/>
                  </a:cubicBezTo>
                  <a:cubicBezTo>
                    <a:pt x="5117" y="8943"/>
                    <a:pt x="5129" y="8944"/>
                    <a:pt x="5141" y="8944"/>
                  </a:cubicBezTo>
                  <a:cubicBezTo>
                    <a:pt x="5275" y="8944"/>
                    <a:pt x="5390" y="8831"/>
                    <a:pt x="5390" y="8689"/>
                  </a:cubicBezTo>
                  <a:lnTo>
                    <a:pt x="5390" y="8437"/>
                  </a:lnTo>
                  <a:lnTo>
                    <a:pt x="5813" y="8437"/>
                  </a:lnTo>
                  <a:cubicBezTo>
                    <a:pt x="5954" y="8437"/>
                    <a:pt x="6068" y="8323"/>
                    <a:pt x="6068" y="8182"/>
                  </a:cubicBezTo>
                  <a:lnTo>
                    <a:pt x="6068" y="7353"/>
                  </a:lnTo>
                  <a:lnTo>
                    <a:pt x="10961" y="7353"/>
                  </a:lnTo>
                  <a:cubicBezTo>
                    <a:pt x="11292" y="7353"/>
                    <a:pt x="11558" y="7087"/>
                    <a:pt x="11558" y="6756"/>
                  </a:cubicBezTo>
                  <a:lnTo>
                    <a:pt x="11558" y="5829"/>
                  </a:lnTo>
                  <a:lnTo>
                    <a:pt x="15760" y="5829"/>
                  </a:lnTo>
                  <a:lnTo>
                    <a:pt x="15760" y="6285"/>
                  </a:lnTo>
                  <a:cubicBezTo>
                    <a:pt x="15760" y="6425"/>
                    <a:pt x="15874" y="6539"/>
                    <a:pt x="16015" y="6539"/>
                  </a:cubicBezTo>
                  <a:lnTo>
                    <a:pt x="17099" y="6539"/>
                  </a:lnTo>
                  <a:cubicBezTo>
                    <a:pt x="17240" y="6539"/>
                    <a:pt x="17354" y="6425"/>
                    <a:pt x="17354" y="6285"/>
                  </a:cubicBezTo>
                  <a:lnTo>
                    <a:pt x="17354" y="1066"/>
                  </a:lnTo>
                  <a:cubicBezTo>
                    <a:pt x="17354" y="928"/>
                    <a:pt x="17240" y="811"/>
                    <a:pt x="17099" y="811"/>
                  </a:cubicBezTo>
                  <a:lnTo>
                    <a:pt x="17099" y="814"/>
                  </a:lnTo>
                  <a:lnTo>
                    <a:pt x="16015" y="814"/>
                  </a:lnTo>
                  <a:cubicBezTo>
                    <a:pt x="15874" y="814"/>
                    <a:pt x="15760" y="925"/>
                    <a:pt x="15760" y="1066"/>
                  </a:cubicBezTo>
                  <a:lnTo>
                    <a:pt x="15760" y="1524"/>
                  </a:lnTo>
                  <a:lnTo>
                    <a:pt x="11558" y="1524"/>
                  </a:lnTo>
                  <a:lnTo>
                    <a:pt x="11558" y="266"/>
                  </a:lnTo>
                  <a:cubicBezTo>
                    <a:pt x="11558" y="117"/>
                    <a:pt x="11438" y="0"/>
                    <a:pt x="11292" y="0"/>
                  </a:cubicBezTo>
                  <a:lnTo>
                    <a:pt x="10297" y="0"/>
                  </a:lnTo>
                  <a:cubicBezTo>
                    <a:pt x="10294" y="0"/>
                    <a:pt x="10292" y="0"/>
                    <a:pt x="10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7"/>
            <p:cNvSpPr/>
            <p:nvPr/>
          </p:nvSpPr>
          <p:spPr>
            <a:xfrm>
              <a:off x="1813075" y="3541400"/>
              <a:ext cx="98300" cy="74575"/>
            </a:xfrm>
            <a:custGeom>
              <a:avLst/>
              <a:gdLst/>
              <a:ahLst/>
              <a:cxnLst/>
              <a:rect l="l" t="t" r="r" b="b"/>
              <a:pathLst>
                <a:path w="3932" h="2983" extrusionOk="0">
                  <a:moveTo>
                    <a:pt x="3422" y="508"/>
                  </a:moveTo>
                  <a:lnTo>
                    <a:pt x="3422" y="2473"/>
                  </a:lnTo>
                  <a:lnTo>
                    <a:pt x="508" y="2473"/>
                  </a:lnTo>
                  <a:lnTo>
                    <a:pt x="508" y="508"/>
                  </a:lnTo>
                  <a:close/>
                  <a:moveTo>
                    <a:pt x="253" y="1"/>
                  </a:moveTo>
                  <a:cubicBezTo>
                    <a:pt x="112" y="1"/>
                    <a:pt x="1" y="112"/>
                    <a:pt x="1" y="253"/>
                  </a:cubicBezTo>
                  <a:lnTo>
                    <a:pt x="1" y="2728"/>
                  </a:lnTo>
                  <a:cubicBezTo>
                    <a:pt x="1" y="2869"/>
                    <a:pt x="112" y="2983"/>
                    <a:pt x="253" y="2983"/>
                  </a:cubicBezTo>
                  <a:lnTo>
                    <a:pt x="3677" y="2983"/>
                  </a:lnTo>
                  <a:cubicBezTo>
                    <a:pt x="3818" y="2983"/>
                    <a:pt x="3932" y="2869"/>
                    <a:pt x="3932" y="2728"/>
                  </a:cubicBezTo>
                  <a:lnTo>
                    <a:pt x="3932" y="253"/>
                  </a:lnTo>
                  <a:cubicBezTo>
                    <a:pt x="3929" y="115"/>
                    <a:pt x="3815"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7"/>
            <p:cNvSpPr/>
            <p:nvPr/>
          </p:nvSpPr>
          <p:spPr>
            <a:xfrm>
              <a:off x="1713925" y="3630325"/>
              <a:ext cx="197450" cy="40700"/>
            </a:xfrm>
            <a:custGeom>
              <a:avLst/>
              <a:gdLst/>
              <a:ahLst/>
              <a:cxnLst/>
              <a:rect l="l" t="t" r="r" b="b"/>
              <a:pathLst>
                <a:path w="7898" h="1628" extrusionOk="0">
                  <a:moveTo>
                    <a:pt x="1822" y="1"/>
                  </a:moveTo>
                  <a:cubicBezTo>
                    <a:pt x="1708" y="1"/>
                    <a:pt x="1605" y="74"/>
                    <a:pt x="1570" y="182"/>
                  </a:cubicBezTo>
                  <a:cubicBezTo>
                    <a:pt x="1516" y="372"/>
                    <a:pt x="1646" y="543"/>
                    <a:pt x="1812" y="543"/>
                  </a:cubicBezTo>
                  <a:lnTo>
                    <a:pt x="7388" y="543"/>
                  </a:lnTo>
                  <a:lnTo>
                    <a:pt x="7388" y="1120"/>
                  </a:lnTo>
                  <a:lnTo>
                    <a:pt x="510" y="1120"/>
                  </a:lnTo>
                  <a:lnTo>
                    <a:pt x="510" y="510"/>
                  </a:lnTo>
                  <a:lnTo>
                    <a:pt x="611" y="510"/>
                  </a:lnTo>
                  <a:cubicBezTo>
                    <a:pt x="741" y="510"/>
                    <a:pt x="852" y="410"/>
                    <a:pt x="860" y="277"/>
                  </a:cubicBezTo>
                  <a:cubicBezTo>
                    <a:pt x="863" y="146"/>
                    <a:pt x="757" y="36"/>
                    <a:pt x="626" y="36"/>
                  </a:cubicBezTo>
                  <a:cubicBezTo>
                    <a:pt x="625" y="36"/>
                    <a:pt x="623" y="36"/>
                    <a:pt x="621" y="36"/>
                  </a:cubicBezTo>
                  <a:lnTo>
                    <a:pt x="255" y="36"/>
                  </a:lnTo>
                  <a:cubicBezTo>
                    <a:pt x="114" y="36"/>
                    <a:pt x="1" y="147"/>
                    <a:pt x="1" y="288"/>
                  </a:cubicBezTo>
                  <a:lnTo>
                    <a:pt x="1" y="1372"/>
                  </a:lnTo>
                  <a:cubicBezTo>
                    <a:pt x="1" y="1513"/>
                    <a:pt x="114" y="1627"/>
                    <a:pt x="255" y="1627"/>
                  </a:cubicBezTo>
                  <a:lnTo>
                    <a:pt x="7643" y="1627"/>
                  </a:lnTo>
                  <a:cubicBezTo>
                    <a:pt x="7784" y="1627"/>
                    <a:pt x="7898" y="1513"/>
                    <a:pt x="7898" y="1372"/>
                  </a:cubicBezTo>
                  <a:lnTo>
                    <a:pt x="7898" y="255"/>
                  </a:lnTo>
                  <a:cubicBezTo>
                    <a:pt x="7898" y="114"/>
                    <a:pt x="7784" y="1"/>
                    <a:pt x="7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47"/>
          <p:cNvGrpSpPr/>
          <p:nvPr/>
        </p:nvGrpSpPr>
        <p:grpSpPr>
          <a:xfrm>
            <a:off x="2442587" y="2837097"/>
            <a:ext cx="433875" cy="329550"/>
            <a:chOff x="5550825" y="2760300"/>
            <a:chExt cx="433875" cy="329550"/>
          </a:xfrm>
        </p:grpSpPr>
        <p:sp>
          <p:nvSpPr>
            <p:cNvPr id="1829" name="Google Shape;1829;p47"/>
            <p:cNvSpPr/>
            <p:nvPr/>
          </p:nvSpPr>
          <p:spPr>
            <a:xfrm>
              <a:off x="5579700" y="2766200"/>
              <a:ext cx="376200" cy="273700"/>
            </a:xfrm>
            <a:custGeom>
              <a:avLst/>
              <a:gdLst/>
              <a:ahLst/>
              <a:cxnLst/>
              <a:rect l="l" t="t" r="r" b="b"/>
              <a:pathLst>
                <a:path w="15048" h="10948" extrusionOk="0">
                  <a:moveTo>
                    <a:pt x="684" y="0"/>
                  </a:moveTo>
                  <a:cubicBezTo>
                    <a:pt x="307" y="0"/>
                    <a:pt x="1" y="307"/>
                    <a:pt x="1" y="683"/>
                  </a:cubicBezTo>
                  <a:lnTo>
                    <a:pt x="1" y="10947"/>
                  </a:lnTo>
                  <a:lnTo>
                    <a:pt x="15047" y="10947"/>
                  </a:lnTo>
                  <a:lnTo>
                    <a:pt x="15047" y="683"/>
                  </a:lnTo>
                  <a:cubicBezTo>
                    <a:pt x="15044" y="307"/>
                    <a:pt x="14738" y="0"/>
                    <a:pt x="143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7"/>
            <p:cNvSpPr/>
            <p:nvPr/>
          </p:nvSpPr>
          <p:spPr>
            <a:xfrm>
              <a:off x="5579700" y="3026325"/>
              <a:ext cx="376200" cy="13575"/>
            </a:xfrm>
            <a:custGeom>
              <a:avLst/>
              <a:gdLst/>
              <a:ahLst/>
              <a:cxnLst/>
              <a:rect l="l" t="t" r="r" b="b"/>
              <a:pathLst>
                <a:path w="15048" h="543" extrusionOk="0">
                  <a:moveTo>
                    <a:pt x="1" y="0"/>
                  </a:moveTo>
                  <a:lnTo>
                    <a:pt x="1" y="542"/>
                  </a:lnTo>
                  <a:lnTo>
                    <a:pt x="15047" y="542"/>
                  </a:lnTo>
                  <a:lnTo>
                    <a:pt x="15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7"/>
            <p:cNvSpPr/>
            <p:nvPr/>
          </p:nvSpPr>
          <p:spPr>
            <a:xfrm>
              <a:off x="5605125" y="2791600"/>
              <a:ext cx="325350" cy="222875"/>
            </a:xfrm>
            <a:custGeom>
              <a:avLst/>
              <a:gdLst/>
              <a:ahLst/>
              <a:cxnLst/>
              <a:rect l="l" t="t" r="r" b="b"/>
              <a:pathLst>
                <a:path w="13014" h="8915" extrusionOk="0">
                  <a:moveTo>
                    <a:pt x="1" y="1"/>
                  </a:moveTo>
                  <a:lnTo>
                    <a:pt x="1" y="8915"/>
                  </a:lnTo>
                  <a:lnTo>
                    <a:pt x="13013" y="8915"/>
                  </a:lnTo>
                  <a:lnTo>
                    <a:pt x="130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7"/>
            <p:cNvSpPr/>
            <p:nvPr/>
          </p:nvSpPr>
          <p:spPr>
            <a:xfrm>
              <a:off x="5557675" y="3039875"/>
              <a:ext cx="421050" cy="43200"/>
            </a:xfrm>
            <a:custGeom>
              <a:avLst/>
              <a:gdLst/>
              <a:ahLst/>
              <a:cxnLst/>
              <a:rect l="l" t="t" r="r" b="b"/>
              <a:pathLst>
                <a:path w="16842" h="1728" extrusionOk="0">
                  <a:moveTo>
                    <a:pt x="1" y="0"/>
                  </a:moveTo>
                  <a:lnTo>
                    <a:pt x="1" y="838"/>
                  </a:lnTo>
                  <a:cubicBezTo>
                    <a:pt x="1" y="1329"/>
                    <a:pt x="397" y="1727"/>
                    <a:pt x="890" y="1727"/>
                  </a:cubicBezTo>
                  <a:lnTo>
                    <a:pt x="15952" y="1727"/>
                  </a:lnTo>
                  <a:cubicBezTo>
                    <a:pt x="16443" y="1727"/>
                    <a:pt x="16842" y="1329"/>
                    <a:pt x="16842" y="838"/>
                  </a:cubicBezTo>
                  <a:lnTo>
                    <a:pt x="168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7"/>
            <p:cNvSpPr/>
            <p:nvPr/>
          </p:nvSpPr>
          <p:spPr>
            <a:xfrm>
              <a:off x="5933825" y="3039875"/>
              <a:ext cx="44100" cy="43200"/>
            </a:xfrm>
            <a:custGeom>
              <a:avLst/>
              <a:gdLst/>
              <a:ahLst/>
              <a:cxnLst/>
              <a:rect l="l" t="t" r="r" b="b"/>
              <a:pathLst>
                <a:path w="1764" h="1728" extrusionOk="0">
                  <a:moveTo>
                    <a:pt x="882" y="0"/>
                  </a:moveTo>
                  <a:lnTo>
                    <a:pt x="882" y="830"/>
                  </a:lnTo>
                  <a:cubicBezTo>
                    <a:pt x="882" y="1326"/>
                    <a:pt x="486" y="1727"/>
                    <a:pt x="1" y="1727"/>
                  </a:cubicBezTo>
                  <a:lnTo>
                    <a:pt x="871" y="1727"/>
                  </a:lnTo>
                  <a:cubicBezTo>
                    <a:pt x="1365" y="1727"/>
                    <a:pt x="1763" y="1329"/>
                    <a:pt x="1763" y="838"/>
                  </a:cubicBezTo>
                  <a:lnTo>
                    <a:pt x="17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7"/>
            <p:cNvSpPr/>
            <p:nvPr/>
          </p:nvSpPr>
          <p:spPr>
            <a:xfrm>
              <a:off x="5738100" y="2860575"/>
              <a:ext cx="59675" cy="68475"/>
            </a:xfrm>
            <a:custGeom>
              <a:avLst/>
              <a:gdLst/>
              <a:ahLst/>
              <a:cxnLst/>
              <a:rect l="l" t="t" r="r" b="b"/>
              <a:pathLst>
                <a:path w="2387" h="2739" extrusionOk="0">
                  <a:moveTo>
                    <a:pt x="214" y="0"/>
                  </a:moveTo>
                  <a:cubicBezTo>
                    <a:pt x="103" y="0"/>
                    <a:pt x="1" y="89"/>
                    <a:pt x="1" y="213"/>
                  </a:cubicBezTo>
                  <a:lnTo>
                    <a:pt x="1" y="2526"/>
                  </a:lnTo>
                  <a:cubicBezTo>
                    <a:pt x="1" y="2650"/>
                    <a:pt x="103" y="2739"/>
                    <a:pt x="214" y="2739"/>
                  </a:cubicBezTo>
                  <a:cubicBezTo>
                    <a:pt x="250" y="2739"/>
                    <a:pt x="288" y="2729"/>
                    <a:pt x="323" y="2707"/>
                  </a:cubicBezTo>
                  <a:lnTo>
                    <a:pt x="2251" y="1552"/>
                  </a:lnTo>
                  <a:cubicBezTo>
                    <a:pt x="2386" y="1471"/>
                    <a:pt x="2386" y="1270"/>
                    <a:pt x="2251" y="1186"/>
                  </a:cubicBezTo>
                  <a:lnTo>
                    <a:pt x="323" y="32"/>
                  </a:lnTo>
                  <a:cubicBezTo>
                    <a:pt x="288" y="10"/>
                    <a:pt x="250"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7"/>
            <p:cNvSpPr/>
            <p:nvPr/>
          </p:nvSpPr>
          <p:spPr>
            <a:xfrm>
              <a:off x="5867700" y="2875150"/>
              <a:ext cx="34775" cy="39900"/>
            </a:xfrm>
            <a:custGeom>
              <a:avLst/>
              <a:gdLst/>
              <a:ahLst/>
              <a:cxnLst/>
              <a:rect l="l" t="t" r="r" b="b"/>
              <a:pathLst>
                <a:path w="1391" h="1596" extrusionOk="0">
                  <a:moveTo>
                    <a:pt x="127" y="0"/>
                  </a:moveTo>
                  <a:cubicBezTo>
                    <a:pt x="62" y="0"/>
                    <a:pt x="3" y="53"/>
                    <a:pt x="3" y="126"/>
                  </a:cubicBezTo>
                  <a:lnTo>
                    <a:pt x="3" y="1471"/>
                  </a:lnTo>
                  <a:cubicBezTo>
                    <a:pt x="1" y="1544"/>
                    <a:pt x="59" y="1596"/>
                    <a:pt x="124" y="1596"/>
                  </a:cubicBezTo>
                  <a:cubicBezTo>
                    <a:pt x="146" y="1596"/>
                    <a:pt x="169" y="1590"/>
                    <a:pt x="190" y="1577"/>
                  </a:cubicBezTo>
                  <a:lnTo>
                    <a:pt x="1309" y="904"/>
                  </a:lnTo>
                  <a:cubicBezTo>
                    <a:pt x="1391" y="856"/>
                    <a:pt x="1391" y="739"/>
                    <a:pt x="1309" y="693"/>
                  </a:cubicBezTo>
                  <a:lnTo>
                    <a:pt x="190" y="18"/>
                  </a:lnTo>
                  <a:cubicBezTo>
                    <a:pt x="169" y="6"/>
                    <a:pt x="148" y="0"/>
                    <a:pt x="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7"/>
            <p:cNvSpPr/>
            <p:nvPr/>
          </p:nvSpPr>
          <p:spPr>
            <a:xfrm>
              <a:off x="5833875" y="2874900"/>
              <a:ext cx="34725" cy="39900"/>
            </a:xfrm>
            <a:custGeom>
              <a:avLst/>
              <a:gdLst/>
              <a:ahLst/>
              <a:cxnLst/>
              <a:rect l="l" t="t" r="r" b="b"/>
              <a:pathLst>
                <a:path w="1389" h="1596" extrusionOk="0">
                  <a:moveTo>
                    <a:pt x="122" y="1"/>
                  </a:moveTo>
                  <a:cubicBezTo>
                    <a:pt x="58" y="1"/>
                    <a:pt x="0" y="53"/>
                    <a:pt x="0" y="125"/>
                  </a:cubicBezTo>
                  <a:lnTo>
                    <a:pt x="0" y="1470"/>
                  </a:lnTo>
                  <a:lnTo>
                    <a:pt x="0" y="1473"/>
                  </a:lnTo>
                  <a:cubicBezTo>
                    <a:pt x="0" y="1544"/>
                    <a:pt x="59" y="1596"/>
                    <a:pt x="124" y="1596"/>
                  </a:cubicBezTo>
                  <a:cubicBezTo>
                    <a:pt x="145" y="1596"/>
                    <a:pt x="167" y="1591"/>
                    <a:pt x="187" y="1579"/>
                  </a:cubicBezTo>
                  <a:lnTo>
                    <a:pt x="1307" y="903"/>
                  </a:lnTo>
                  <a:cubicBezTo>
                    <a:pt x="1388" y="857"/>
                    <a:pt x="1388" y="741"/>
                    <a:pt x="1307" y="692"/>
                  </a:cubicBezTo>
                  <a:lnTo>
                    <a:pt x="187" y="20"/>
                  </a:lnTo>
                  <a:cubicBezTo>
                    <a:pt x="166" y="7"/>
                    <a:pt x="144" y="1"/>
                    <a:pt x="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7"/>
            <p:cNvSpPr/>
            <p:nvPr/>
          </p:nvSpPr>
          <p:spPr>
            <a:xfrm>
              <a:off x="5633050" y="2875150"/>
              <a:ext cx="34800" cy="39875"/>
            </a:xfrm>
            <a:custGeom>
              <a:avLst/>
              <a:gdLst/>
              <a:ahLst/>
              <a:cxnLst/>
              <a:rect l="l" t="t" r="r" b="b"/>
              <a:pathLst>
                <a:path w="1392" h="1595" extrusionOk="0">
                  <a:moveTo>
                    <a:pt x="1265" y="0"/>
                  </a:moveTo>
                  <a:cubicBezTo>
                    <a:pt x="1244" y="0"/>
                    <a:pt x="1222" y="6"/>
                    <a:pt x="1201" y="18"/>
                  </a:cubicBezTo>
                  <a:lnTo>
                    <a:pt x="82" y="693"/>
                  </a:lnTo>
                  <a:cubicBezTo>
                    <a:pt x="0" y="739"/>
                    <a:pt x="0" y="856"/>
                    <a:pt x="82" y="904"/>
                  </a:cubicBezTo>
                  <a:lnTo>
                    <a:pt x="1201" y="1577"/>
                  </a:lnTo>
                  <a:cubicBezTo>
                    <a:pt x="1222" y="1589"/>
                    <a:pt x="1245" y="1594"/>
                    <a:pt x="1266" y="1594"/>
                  </a:cubicBezTo>
                  <a:cubicBezTo>
                    <a:pt x="1331" y="1594"/>
                    <a:pt x="1389" y="1544"/>
                    <a:pt x="1391" y="1471"/>
                  </a:cubicBezTo>
                  <a:lnTo>
                    <a:pt x="1391" y="126"/>
                  </a:lnTo>
                  <a:cubicBezTo>
                    <a:pt x="1389" y="53"/>
                    <a:pt x="1330" y="0"/>
                    <a:pt x="1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7"/>
            <p:cNvSpPr/>
            <p:nvPr/>
          </p:nvSpPr>
          <p:spPr>
            <a:xfrm>
              <a:off x="5666925" y="2874900"/>
              <a:ext cx="34800" cy="39900"/>
            </a:xfrm>
            <a:custGeom>
              <a:avLst/>
              <a:gdLst/>
              <a:ahLst/>
              <a:cxnLst/>
              <a:rect l="l" t="t" r="r" b="b"/>
              <a:pathLst>
                <a:path w="1392" h="1596" extrusionOk="0">
                  <a:moveTo>
                    <a:pt x="1267" y="1"/>
                  </a:moveTo>
                  <a:cubicBezTo>
                    <a:pt x="1246" y="1"/>
                    <a:pt x="1223" y="7"/>
                    <a:pt x="1202" y="20"/>
                  </a:cubicBezTo>
                  <a:lnTo>
                    <a:pt x="82" y="692"/>
                  </a:lnTo>
                  <a:cubicBezTo>
                    <a:pt x="1" y="741"/>
                    <a:pt x="1" y="857"/>
                    <a:pt x="82" y="903"/>
                  </a:cubicBezTo>
                  <a:lnTo>
                    <a:pt x="1202" y="1579"/>
                  </a:lnTo>
                  <a:cubicBezTo>
                    <a:pt x="1223" y="1591"/>
                    <a:pt x="1244" y="1596"/>
                    <a:pt x="1265" y="1596"/>
                  </a:cubicBezTo>
                  <a:cubicBezTo>
                    <a:pt x="1331" y="1596"/>
                    <a:pt x="1390" y="1544"/>
                    <a:pt x="1392" y="1473"/>
                  </a:cubicBezTo>
                  <a:lnTo>
                    <a:pt x="1392" y="1470"/>
                  </a:lnTo>
                  <a:lnTo>
                    <a:pt x="1392" y="125"/>
                  </a:lnTo>
                  <a:cubicBezTo>
                    <a:pt x="1390" y="53"/>
                    <a:pt x="1332" y="1"/>
                    <a:pt x="1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7"/>
            <p:cNvSpPr/>
            <p:nvPr/>
          </p:nvSpPr>
          <p:spPr>
            <a:xfrm>
              <a:off x="5626275" y="2954150"/>
              <a:ext cx="282300" cy="35025"/>
            </a:xfrm>
            <a:custGeom>
              <a:avLst/>
              <a:gdLst/>
              <a:ahLst/>
              <a:cxnLst/>
              <a:rect l="l" t="t" r="r" b="b"/>
              <a:pathLst>
                <a:path w="11292" h="1401" extrusionOk="0">
                  <a:moveTo>
                    <a:pt x="1950" y="1"/>
                  </a:moveTo>
                  <a:cubicBezTo>
                    <a:pt x="1810" y="1"/>
                    <a:pt x="1695" y="114"/>
                    <a:pt x="1695" y="255"/>
                  </a:cubicBezTo>
                  <a:lnTo>
                    <a:pt x="1695" y="447"/>
                  </a:lnTo>
                  <a:lnTo>
                    <a:pt x="271" y="447"/>
                  </a:lnTo>
                  <a:cubicBezTo>
                    <a:pt x="120" y="447"/>
                    <a:pt x="0" y="580"/>
                    <a:pt x="19" y="732"/>
                  </a:cubicBezTo>
                  <a:cubicBezTo>
                    <a:pt x="38" y="860"/>
                    <a:pt x="146" y="954"/>
                    <a:pt x="277" y="954"/>
                  </a:cubicBezTo>
                  <a:cubicBezTo>
                    <a:pt x="279" y="954"/>
                    <a:pt x="280" y="954"/>
                    <a:pt x="282" y="954"/>
                  </a:cubicBezTo>
                  <a:lnTo>
                    <a:pt x="1695" y="954"/>
                  </a:lnTo>
                  <a:lnTo>
                    <a:pt x="1695" y="1136"/>
                  </a:lnTo>
                  <a:cubicBezTo>
                    <a:pt x="1692" y="1266"/>
                    <a:pt x="1787" y="1377"/>
                    <a:pt x="1917" y="1399"/>
                  </a:cubicBezTo>
                  <a:cubicBezTo>
                    <a:pt x="1927" y="1400"/>
                    <a:pt x="1936" y="1400"/>
                    <a:pt x="1945" y="1400"/>
                  </a:cubicBezTo>
                  <a:cubicBezTo>
                    <a:pt x="2085" y="1400"/>
                    <a:pt x="2202" y="1289"/>
                    <a:pt x="2204" y="1144"/>
                  </a:cubicBezTo>
                  <a:lnTo>
                    <a:pt x="2204" y="954"/>
                  </a:lnTo>
                  <a:lnTo>
                    <a:pt x="11010" y="954"/>
                  </a:lnTo>
                  <a:cubicBezTo>
                    <a:pt x="11012" y="954"/>
                    <a:pt x="11014" y="954"/>
                    <a:pt x="11015" y="954"/>
                  </a:cubicBezTo>
                  <a:cubicBezTo>
                    <a:pt x="11146" y="954"/>
                    <a:pt x="11254" y="860"/>
                    <a:pt x="11273" y="732"/>
                  </a:cubicBezTo>
                  <a:cubicBezTo>
                    <a:pt x="11292" y="580"/>
                    <a:pt x="11172" y="447"/>
                    <a:pt x="11021" y="447"/>
                  </a:cubicBezTo>
                  <a:lnTo>
                    <a:pt x="2204" y="447"/>
                  </a:lnTo>
                  <a:lnTo>
                    <a:pt x="2204" y="266"/>
                  </a:lnTo>
                  <a:cubicBezTo>
                    <a:pt x="2204" y="133"/>
                    <a:pt x="2110" y="22"/>
                    <a:pt x="1982" y="3"/>
                  </a:cubicBezTo>
                  <a:cubicBezTo>
                    <a:pt x="1971" y="1"/>
                    <a:pt x="1960" y="1"/>
                    <a:pt x="1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7"/>
            <p:cNvSpPr/>
            <p:nvPr/>
          </p:nvSpPr>
          <p:spPr>
            <a:xfrm>
              <a:off x="5599100" y="2785725"/>
              <a:ext cx="338150" cy="235525"/>
            </a:xfrm>
            <a:custGeom>
              <a:avLst/>
              <a:gdLst/>
              <a:ahLst/>
              <a:cxnLst/>
              <a:rect l="l" t="t" r="r" b="b"/>
              <a:pathLst>
                <a:path w="13526" h="9421" extrusionOk="0">
                  <a:moveTo>
                    <a:pt x="258" y="0"/>
                  </a:moveTo>
                  <a:cubicBezTo>
                    <a:pt x="117" y="0"/>
                    <a:pt x="3" y="114"/>
                    <a:pt x="3" y="255"/>
                  </a:cubicBezTo>
                  <a:lnTo>
                    <a:pt x="3" y="6737"/>
                  </a:lnTo>
                  <a:cubicBezTo>
                    <a:pt x="0" y="6867"/>
                    <a:pt x="95" y="6978"/>
                    <a:pt x="225" y="6997"/>
                  </a:cubicBezTo>
                  <a:cubicBezTo>
                    <a:pt x="236" y="6999"/>
                    <a:pt x="247" y="6999"/>
                    <a:pt x="258" y="6999"/>
                  </a:cubicBezTo>
                  <a:cubicBezTo>
                    <a:pt x="395" y="6999"/>
                    <a:pt x="510" y="6888"/>
                    <a:pt x="513" y="6745"/>
                  </a:cubicBezTo>
                  <a:lnTo>
                    <a:pt x="513" y="507"/>
                  </a:lnTo>
                  <a:lnTo>
                    <a:pt x="13016" y="507"/>
                  </a:lnTo>
                  <a:lnTo>
                    <a:pt x="13016" y="8911"/>
                  </a:lnTo>
                  <a:lnTo>
                    <a:pt x="513" y="8911"/>
                  </a:lnTo>
                  <a:lnTo>
                    <a:pt x="513" y="7957"/>
                  </a:lnTo>
                  <a:cubicBezTo>
                    <a:pt x="513" y="7824"/>
                    <a:pt x="418" y="7713"/>
                    <a:pt x="290" y="7694"/>
                  </a:cubicBezTo>
                  <a:cubicBezTo>
                    <a:pt x="280" y="7693"/>
                    <a:pt x="269" y="7692"/>
                    <a:pt x="258" y="7692"/>
                  </a:cubicBezTo>
                  <a:cubicBezTo>
                    <a:pt x="120" y="7692"/>
                    <a:pt x="3" y="7805"/>
                    <a:pt x="3" y="7946"/>
                  </a:cubicBezTo>
                  <a:lnTo>
                    <a:pt x="3" y="9166"/>
                  </a:lnTo>
                  <a:cubicBezTo>
                    <a:pt x="3" y="9307"/>
                    <a:pt x="117" y="9421"/>
                    <a:pt x="258" y="9421"/>
                  </a:cubicBezTo>
                  <a:lnTo>
                    <a:pt x="13271" y="9421"/>
                  </a:lnTo>
                  <a:cubicBezTo>
                    <a:pt x="13412" y="9421"/>
                    <a:pt x="13526" y="9307"/>
                    <a:pt x="13526" y="9166"/>
                  </a:cubicBezTo>
                  <a:lnTo>
                    <a:pt x="13526" y="255"/>
                  </a:lnTo>
                  <a:cubicBezTo>
                    <a:pt x="13526" y="114"/>
                    <a:pt x="13412" y="0"/>
                    <a:pt x="13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7"/>
            <p:cNvSpPr/>
            <p:nvPr/>
          </p:nvSpPr>
          <p:spPr>
            <a:xfrm>
              <a:off x="5550825" y="2760300"/>
              <a:ext cx="433875" cy="329550"/>
            </a:xfrm>
            <a:custGeom>
              <a:avLst/>
              <a:gdLst/>
              <a:ahLst/>
              <a:cxnLst/>
              <a:rect l="l" t="t" r="r" b="b"/>
              <a:pathLst>
                <a:path w="17355" h="13182" extrusionOk="0">
                  <a:moveTo>
                    <a:pt x="1818" y="0"/>
                  </a:moveTo>
                  <a:cubicBezTo>
                    <a:pt x="1302" y="0"/>
                    <a:pt x="885" y="422"/>
                    <a:pt x="885" y="938"/>
                  </a:cubicBezTo>
                  <a:lnTo>
                    <a:pt x="885" y="10945"/>
                  </a:lnTo>
                  <a:lnTo>
                    <a:pt x="256" y="10945"/>
                  </a:lnTo>
                  <a:cubicBezTo>
                    <a:pt x="115" y="10945"/>
                    <a:pt x="4" y="11059"/>
                    <a:pt x="4" y="11200"/>
                  </a:cubicBezTo>
                  <a:lnTo>
                    <a:pt x="4" y="12037"/>
                  </a:lnTo>
                  <a:cubicBezTo>
                    <a:pt x="1" y="12669"/>
                    <a:pt x="513" y="13181"/>
                    <a:pt x="1148" y="13181"/>
                  </a:cubicBezTo>
                  <a:lnTo>
                    <a:pt x="16210" y="13181"/>
                  </a:lnTo>
                  <a:cubicBezTo>
                    <a:pt x="16842" y="13181"/>
                    <a:pt x="17354" y="12669"/>
                    <a:pt x="17354" y="12037"/>
                  </a:cubicBezTo>
                  <a:lnTo>
                    <a:pt x="17354" y="11200"/>
                  </a:lnTo>
                  <a:cubicBezTo>
                    <a:pt x="17354" y="11059"/>
                    <a:pt x="17240" y="10945"/>
                    <a:pt x="17099" y="10945"/>
                  </a:cubicBezTo>
                  <a:lnTo>
                    <a:pt x="16473" y="10945"/>
                  </a:lnTo>
                  <a:lnTo>
                    <a:pt x="16473" y="3538"/>
                  </a:lnTo>
                  <a:cubicBezTo>
                    <a:pt x="16473" y="3408"/>
                    <a:pt x="16378" y="3294"/>
                    <a:pt x="16251" y="3275"/>
                  </a:cubicBezTo>
                  <a:cubicBezTo>
                    <a:pt x="16240" y="3274"/>
                    <a:pt x="16230" y="3273"/>
                    <a:pt x="16219" y="3273"/>
                  </a:cubicBezTo>
                  <a:cubicBezTo>
                    <a:pt x="16081" y="3273"/>
                    <a:pt x="15964" y="3386"/>
                    <a:pt x="15964" y="3527"/>
                  </a:cubicBezTo>
                  <a:lnTo>
                    <a:pt x="15964" y="10945"/>
                  </a:lnTo>
                  <a:lnTo>
                    <a:pt x="13629" y="10945"/>
                  </a:lnTo>
                  <a:cubicBezTo>
                    <a:pt x="13627" y="10945"/>
                    <a:pt x="13626" y="10945"/>
                    <a:pt x="13624" y="10945"/>
                  </a:cubicBezTo>
                  <a:cubicBezTo>
                    <a:pt x="13493" y="10945"/>
                    <a:pt x="13385" y="11039"/>
                    <a:pt x="13366" y="11167"/>
                  </a:cubicBezTo>
                  <a:cubicBezTo>
                    <a:pt x="13347" y="11319"/>
                    <a:pt x="13467" y="11452"/>
                    <a:pt x="13618" y="11454"/>
                  </a:cubicBezTo>
                  <a:lnTo>
                    <a:pt x="16845" y="11454"/>
                  </a:lnTo>
                  <a:lnTo>
                    <a:pt x="16845" y="12037"/>
                  </a:lnTo>
                  <a:cubicBezTo>
                    <a:pt x="16845" y="12390"/>
                    <a:pt x="16560" y="12674"/>
                    <a:pt x="16210" y="12674"/>
                  </a:cubicBezTo>
                  <a:lnTo>
                    <a:pt x="1148" y="12674"/>
                  </a:lnTo>
                  <a:cubicBezTo>
                    <a:pt x="795" y="12674"/>
                    <a:pt x="511" y="12390"/>
                    <a:pt x="511" y="12037"/>
                  </a:cubicBezTo>
                  <a:lnTo>
                    <a:pt x="511" y="11454"/>
                  </a:lnTo>
                  <a:lnTo>
                    <a:pt x="12412" y="11454"/>
                  </a:lnTo>
                  <a:cubicBezTo>
                    <a:pt x="12542" y="11454"/>
                    <a:pt x="12653" y="11360"/>
                    <a:pt x="12672" y="11232"/>
                  </a:cubicBezTo>
                  <a:cubicBezTo>
                    <a:pt x="12691" y="11080"/>
                    <a:pt x="12575" y="10945"/>
                    <a:pt x="12420" y="10945"/>
                  </a:cubicBezTo>
                  <a:lnTo>
                    <a:pt x="1392" y="10945"/>
                  </a:lnTo>
                  <a:lnTo>
                    <a:pt x="1392" y="938"/>
                  </a:lnTo>
                  <a:cubicBezTo>
                    <a:pt x="1392" y="700"/>
                    <a:pt x="1584" y="507"/>
                    <a:pt x="1823" y="507"/>
                  </a:cubicBezTo>
                  <a:lnTo>
                    <a:pt x="15711" y="507"/>
                  </a:lnTo>
                  <a:cubicBezTo>
                    <a:pt x="15850" y="507"/>
                    <a:pt x="15964" y="621"/>
                    <a:pt x="15964" y="760"/>
                  </a:cubicBezTo>
                  <a:lnTo>
                    <a:pt x="15964" y="2408"/>
                  </a:lnTo>
                  <a:cubicBezTo>
                    <a:pt x="15964" y="2451"/>
                    <a:pt x="15982" y="2495"/>
                    <a:pt x="16015" y="2524"/>
                  </a:cubicBezTo>
                  <a:cubicBezTo>
                    <a:pt x="16077" y="2578"/>
                    <a:pt x="16142" y="2601"/>
                    <a:pt x="16201" y="2601"/>
                  </a:cubicBezTo>
                  <a:cubicBezTo>
                    <a:pt x="16332" y="2601"/>
                    <a:pt x="16438" y="2488"/>
                    <a:pt x="16438" y="2348"/>
                  </a:cubicBezTo>
                  <a:lnTo>
                    <a:pt x="16438" y="938"/>
                  </a:lnTo>
                  <a:cubicBezTo>
                    <a:pt x="16438" y="421"/>
                    <a:pt x="16018" y="0"/>
                    <a:pt x="15500" y="0"/>
                  </a:cubicBezTo>
                  <a:lnTo>
                    <a:pt x="1823" y="0"/>
                  </a:lnTo>
                  <a:cubicBezTo>
                    <a:pt x="1821" y="0"/>
                    <a:pt x="1820" y="0"/>
                    <a:pt x="1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7"/>
            <p:cNvSpPr/>
            <p:nvPr/>
          </p:nvSpPr>
          <p:spPr>
            <a:xfrm>
              <a:off x="5732100" y="2854150"/>
              <a:ext cx="73525" cy="81225"/>
            </a:xfrm>
            <a:custGeom>
              <a:avLst/>
              <a:gdLst/>
              <a:ahLst/>
              <a:cxnLst/>
              <a:rect l="l" t="t" r="r" b="b"/>
              <a:pathLst>
                <a:path w="2941" h="3249" extrusionOk="0">
                  <a:moveTo>
                    <a:pt x="512" y="543"/>
                  </a:moveTo>
                  <a:lnTo>
                    <a:pt x="2317" y="1628"/>
                  </a:lnTo>
                  <a:lnTo>
                    <a:pt x="512" y="2712"/>
                  </a:lnTo>
                  <a:lnTo>
                    <a:pt x="512" y="543"/>
                  </a:lnTo>
                  <a:close/>
                  <a:moveTo>
                    <a:pt x="471" y="1"/>
                  </a:moveTo>
                  <a:cubicBezTo>
                    <a:pt x="226" y="1"/>
                    <a:pt x="1" y="200"/>
                    <a:pt x="5" y="476"/>
                  </a:cubicBezTo>
                  <a:lnTo>
                    <a:pt x="5" y="2772"/>
                  </a:lnTo>
                  <a:cubicBezTo>
                    <a:pt x="2" y="2878"/>
                    <a:pt x="35" y="2981"/>
                    <a:pt x="100" y="3065"/>
                  </a:cubicBezTo>
                  <a:cubicBezTo>
                    <a:pt x="186" y="3178"/>
                    <a:pt x="325" y="3246"/>
                    <a:pt x="471" y="3246"/>
                  </a:cubicBezTo>
                  <a:lnTo>
                    <a:pt x="471" y="3249"/>
                  </a:lnTo>
                  <a:cubicBezTo>
                    <a:pt x="555" y="3249"/>
                    <a:pt x="639" y="3227"/>
                    <a:pt x="710" y="3181"/>
                  </a:cubicBezTo>
                  <a:lnTo>
                    <a:pt x="2637" y="2026"/>
                  </a:lnTo>
                  <a:cubicBezTo>
                    <a:pt x="2941" y="1845"/>
                    <a:pt x="2941" y="1405"/>
                    <a:pt x="2637" y="1227"/>
                  </a:cubicBezTo>
                  <a:lnTo>
                    <a:pt x="710" y="69"/>
                  </a:lnTo>
                  <a:cubicBezTo>
                    <a:pt x="633" y="22"/>
                    <a:pt x="551"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7"/>
            <p:cNvSpPr/>
            <p:nvPr/>
          </p:nvSpPr>
          <p:spPr>
            <a:xfrm>
              <a:off x="5827825" y="2868750"/>
              <a:ext cx="80550" cy="52425"/>
            </a:xfrm>
            <a:custGeom>
              <a:avLst/>
              <a:gdLst/>
              <a:ahLst/>
              <a:cxnLst/>
              <a:rect l="l" t="t" r="r" b="b"/>
              <a:pathLst>
                <a:path w="3222" h="2097" extrusionOk="0">
                  <a:moveTo>
                    <a:pt x="478" y="599"/>
                  </a:moveTo>
                  <a:lnTo>
                    <a:pt x="1215" y="1044"/>
                  </a:lnTo>
                  <a:lnTo>
                    <a:pt x="478" y="1486"/>
                  </a:lnTo>
                  <a:lnTo>
                    <a:pt x="478" y="599"/>
                  </a:lnTo>
                  <a:close/>
                  <a:moveTo>
                    <a:pt x="1869" y="610"/>
                  </a:moveTo>
                  <a:lnTo>
                    <a:pt x="2606" y="1055"/>
                  </a:lnTo>
                  <a:lnTo>
                    <a:pt x="1869" y="1497"/>
                  </a:lnTo>
                  <a:lnTo>
                    <a:pt x="1869" y="610"/>
                  </a:lnTo>
                  <a:close/>
                  <a:moveTo>
                    <a:pt x="378" y="1"/>
                  </a:moveTo>
                  <a:cubicBezTo>
                    <a:pt x="275" y="1"/>
                    <a:pt x="173" y="44"/>
                    <a:pt x="99" y="125"/>
                  </a:cubicBezTo>
                  <a:cubicBezTo>
                    <a:pt x="36" y="198"/>
                    <a:pt x="1" y="290"/>
                    <a:pt x="4" y="385"/>
                  </a:cubicBezTo>
                  <a:lnTo>
                    <a:pt x="4" y="1700"/>
                  </a:lnTo>
                  <a:cubicBezTo>
                    <a:pt x="1" y="1789"/>
                    <a:pt x="33" y="1879"/>
                    <a:pt x="90" y="1949"/>
                  </a:cubicBezTo>
                  <a:cubicBezTo>
                    <a:pt x="164" y="2038"/>
                    <a:pt x="270" y="2084"/>
                    <a:pt x="377" y="2084"/>
                  </a:cubicBezTo>
                  <a:cubicBezTo>
                    <a:pt x="444" y="2084"/>
                    <a:pt x="510" y="2067"/>
                    <a:pt x="570" y="2031"/>
                  </a:cubicBezTo>
                  <a:lnTo>
                    <a:pt x="1359" y="1559"/>
                  </a:lnTo>
                  <a:lnTo>
                    <a:pt x="1359" y="1722"/>
                  </a:lnTo>
                  <a:cubicBezTo>
                    <a:pt x="1359" y="1854"/>
                    <a:pt x="1432" y="1979"/>
                    <a:pt x="1549" y="2047"/>
                  </a:cubicBezTo>
                  <a:cubicBezTo>
                    <a:pt x="1606" y="2080"/>
                    <a:pt x="1669" y="2096"/>
                    <a:pt x="1733" y="2096"/>
                  </a:cubicBezTo>
                  <a:cubicBezTo>
                    <a:pt x="1800" y="2096"/>
                    <a:pt x="1867" y="2078"/>
                    <a:pt x="1926" y="2041"/>
                  </a:cubicBezTo>
                  <a:lnTo>
                    <a:pt x="3037" y="1375"/>
                  </a:lnTo>
                  <a:cubicBezTo>
                    <a:pt x="3148" y="1309"/>
                    <a:pt x="3216" y="1193"/>
                    <a:pt x="3219" y="1065"/>
                  </a:cubicBezTo>
                  <a:cubicBezTo>
                    <a:pt x="3222" y="927"/>
                    <a:pt x="3146" y="797"/>
                    <a:pt x="3026" y="727"/>
                  </a:cubicBezTo>
                  <a:lnTo>
                    <a:pt x="1926" y="68"/>
                  </a:lnTo>
                  <a:cubicBezTo>
                    <a:pt x="1865" y="31"/>
                    <a:pt x="1798" y="13"/>
                    <a:pt x="1732" y="13"/>
                  </a:cubicBezTo>
                  <a:cubicBezTo>
                    <a:pt x="1629" y="13"/>
                    <a:pt x="1528" y="56"/>
                    <a:pt x="1454" y="138"/>
                  </a:cubicBezTo>
                  <a:cubicBezTo>
                    <a:pt x="1392" y="209"/>
                    <a:pt x="1356" y="304"/>
                    <a:pt x="1359" y="399"/>
                  </a:cubicBezTo>
                  <a:lnTo>
                    <a:pt x="1359" y="529"/>
                  </a:lnTo>
                  <a:lnTo>
                    <a:pt x="570" y="54"/>
                  </a:lnTo>
                  <a:cubicBezTo>
                    <a:pt x="510" y="18"/>
                    <a:pt x="444"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7"/>
            <p:cNvSpPr/>
            <p:nvPr/>
          </p:nvSpPr>
          <p:spPr>
            <a:xfrm>
              <a:off x="5627150" y="2868750"/>
              <a:ext cx="80550" cy="52375"/>
            </a:xfrm>
            <a:custGeom>
              <a:avLst/>
              <a:gdLst/>
              <a:ahLst/>
              <a:cxnLst/>
              <a:rect l="l" t="t" r="r" b="b"/>
              <a:pathLst>
                <a:path w="3222" h="2095" extrusionOk="0">
                  <a:moveTo>
                    <a:pt x="2744" y="599"/>
                  </a:moveTo>
                  <a:lnTo>
                    <a:pt x="2744" y="1486"/>
                  </a:lnTo>
                  <a:lnTo>
                    <a:pt x="2007" y="1044"/>
                  </a:lnTo>
                  <a:lnTo>
                    <a:pt x="2744" y="599"/>
                  </a:lnTo>
                  <a:close/>
                  <a:moveTo>
                    <a:pt x="1356" y="613"/>
                  </a:moveTo>
                  <a:lnTo>
                    <a:pt x="1356" y="1497"/>
                  </a:lnTo>
                  <a:lnTo>
                    <a:pt x="616" y="1055"/>
                  </a:lnTo>
                  <a:lnTo>
                    <a:pt x="1356" y="613"/>
                  </a:lnTo>
                  <a:close/>
                  <a:moveTo>
                    <a:pt x="2844" y="1"/>
                  </a:moveTo>
                  <a:cubicBezTo>
                    <a:pt x="2779" y="1"/>
                    <a:pt x="2712" y="18"/>
                    <a:pt x="2652" y="54"/>
                  </a:cubicBezTo>
                  <a:lnTo>
                    <a:pt x="1863" y="529"/>
                  </a:lnTo>
                  <a:lnTo>
                    <a:pt x="1863" y="388"/>
                  </a:lnTo>
                  <a:cubicBezTo>
                    <a:pt x="1863" y="252"/>
                    <a:pt x="1790" y="127"/>
                    <a:pt x="1673" y="62"/>
                  </a:cubicBezTo>
                  <a:cubicBezTo>
                    <a:pt x="1616" y="29"/>
                    <a:pt x="1552" y="13"/>
                    <a:pt x="1488" y="13"/>
                  </a:cubicBezTo>
                  <a:cubicBezTo>
                    <a:pt x="1421" y="13"/>
                    <a:pt x="1355" y="31"/>
                    <a:pt x="1296" y="65"/>
                  </a:cubicBezTo>
                  <a:lnTo>
                    <a:pt x="185" y="732"/>
                  </a:lnTo>
                  <a:cubicBezTo>
                    <a:pt x="74" y="797"/>
                    <a:pt x="6" y="914"/>
                    <a:pt x="3" y="1041"/>
                  </a:cubicBezTo>
                  <a:cubicBezTo>
                    <a:pt x="1" y="1182"/>
                    <a:pt x="77" y="1312"/>
                    <a:pt x="196" y="1380"/>
                  </a:cubicBezTo>
                  <a:lnTo>
                    <a:pt x="1296" y="2041"/>
                  </a:lnTo>
                  <a:cubicBezTo>
                    <a:pt x="1356" y="2077"/>
                    <a:pt x="1422" y="2095"/>
                    <a:pt x="1488" y="2095"/>
                  </a:cubicBezTo>
                  <a:cubicBezTo>
                    <a:pt x="1595" y="2095"/>
                    <a:pt x="1702" y="2048"/>
                    <a:pt x="1776" y="1960"/>
                  </a:cubicBezTo>
                  <a:cubicBezTo>
                    <a:pt x="1833" y="1890"/>
                    <a:pt x="1866" y="1800"/>
                    <a:pt x="1863" y="1708"/>
                  </a:cubicBezTo>
                  <a:lnTo>
                    <a:pt x="1863" y="1559"/>
                  </a:lnTo>
                  <a:lnTo>
                    <a:pt x="2652" y="2031"/>
                  </a:lnTo>
                  <a:cubicBezTo>
                    <a:pt x="2712" y="2067"/>
                    <a:pt x="2778" y="2084"/>
                    <a:pt x="2843" y="2084"/>
                  </a:cubicBezTo>
                  <a:cubicBezTo>
                    <a:pt x="2950" y="2084"/>
                    <a:pt x="3055" y="2038"/>
                    <a:pt x="3129" y="1952"/>
                  </a:cubicBezTo>
                  <a:cubicBezTo>
                    <a:pt x="3189" y="1881"/>
                    <a:pt x="3221" y="1792"/>
                    <a:pt x="3219" y="1700"/>
                  </a:cubicBezTo>
                  <a:lnTo>
                    <a:pt x="3219" y="385"/>
                  </a:lnTo>
                  <a:cubicBezTo>
                    <a:pt x="3221" y="290"/>
                    <a:pt x="3186" y="198"/>
                    <a:pt x="3124" y="125"/>
                  </a:cubicBezTo>
                  <a:cubicBezTo>
                    <a:pt x="3049" y="44"/>
                    <a:pt x="2947" y="1"/>
                    <a:pt x="2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47"/>
          <p:cNvGrpSpPr/>
          <p:nvPr/>
        </p:nvGrpSpPr>
        <p:grpSpPr>
          <a:xfrm>
            <a:off x="3272072" y="2785000"/>
            <a:ext cx="304875" cy="433775"/>
            <a:chOff x="6269050" y="2766200"/>
            <a:chExt cx="304875" cy="433775"/>
          </a:xfrm>
        </p:grpSpPr>
        <p:sp>
          <p:nvSpPr>
            <p:cNvPr id="1846" name="Google Shape;1846;p47"/>
            <p:cNvSpPr/>
            <p:nvPr/>
          </p:nvSpPr>
          <p:spPr>
            <a:xfrm>
              <a:off x="6327750" y="3150825"/>
              <a:ext cx="188100" cy="43250"/>
            </a:xfrm>
            <a:custGeom>
              <a:avLst/>
              <a:gdLst/>
              <a:ahLst/>
              <a:cxnLst/>
              <a:rect l="l" t="t" r="r" b="b"/>
              <a:pathLst>
                <a:path w="7524" h="1730" extrusionOk="0">
                  <a:moveTo>
                    <a:pt x="0" y="0"/>
                  </a:moveTo>
                  <a:lnTo>
                    <a:pt x="0" y="1730"/>
                  </a:lnTo>
                  <a:lnTo>
                    <a:pt x="7524" y="1730"/>
                  </a:lnTo>
                  <a:lnTo>
                    <a:pt x="75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7"/>
            <p:cNvSpPr/>
            <p:nvPr/>
          </p:nvSpPr>
          <p:spPr>
            <a:xfrm>
              <a:off x="6495500" y="3150825"/>
              <a:ext cx="20350" cy="43250"/>
            </a:xfrm>
            <a:custGeom>
              <a:avLst/>
              <a:gdLst/>
              <a:ahLst/>
              <a:cxnLst/>
              <a:rect l="l" t="t" r="r" b="b"/>
              <a:pathLst>
                <a:path w="814" h="1730" extrusionOk="0">
                  <a:moveTo>
                    <a:pt x="0" y="0"/>
                  </a:moveTo>
                  <a:lnTo>
                    <a:pt x="0" y="1730"/>
                  </a:lnTo>
                  <a:lnTo>
                    <a:pt x="814" y="1730"/>
                  </a:lnTo>
                  <a:lnTo>
                    <a:pt x="8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7"/>
            <p:cNvSpPr/>
            <p:nvPr/>
          </p:nvSpPr>
          <p:spPr>
            <a:xfrm>
              <a:off x="6276775" y="2772975"/>
              <a:ext cx="290450" cy="102575"/>
            </a:xfrm>
            <a:custGeom>
              <a:avLst/>
              <a:gdLst/>
              <a:ahLst/>
              <a:cxnLst/>
              <a:rect l="l" t="t" r="r" b="b"/>
              <a:pathLst>
                <a:path w="11618" h="4103" extrusionOk="0">
                  <a:moveTo>
                    <a:pt x="1" y="0"/>
                  </a:moveTo>
                  <a:lnTo>
                    <a:pt x="342" y="4102"/>
                  </a:lnTo>
                  <a:lnTo>
                    <a:pt x="11276" y="4102"/>
                  </a:lnTo>
                  <a:lnTo>
                    <a:pt x="11618" y="0"/>
                  </a:lnTo>
                  <a:lnTo>
                    <a:pt x="9671" y="0"/>
                  </a:lnTo>
                  <a:lnTo>
                    <a:pt x="9332" y="1085"/>
                  </a:lnTo>
                  <a:lnTo>
                    <a:pt x="8315" y="1085"/>
                  </a:lnTo>
                  <a:lnTo>
                    <a:pt x="7977" y="0"/>
                  </a:lnTo>
                  <a:lnTo>
                    <a:pt x="3639" y="0"/>
                  </a:lnTo>
                  <a:lnTo>
                    <a:pt x="3300" y="1085"/>
                  </a:lnTo>
                  <a:lnTo>
                    <a:pt x="2283" y="1085"/>
                  </a:lnTo>
                  <a:lnTo>
                    <a:pt x="19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7"/>
            <p:cNvSpPr/>
            <p:nvPr/>
          </p:nvSpPr>
          <p:spPr>
            <a:xfrm>
              <a:off x="6536700" y="2772975"/>
              <a:ext cx="30800" cy="102575"/>
            </a:xfrm>
            <a:custGeom>
              <a:avLst/>
              <a:gdLst/>
              <a:ahLst/>
              <a:cxnLst/>
              <a:rect l="l" t="t" r="r" b="b"/>
              <a:pathLst>
                <a:path w="1232" h="4103" extrusionOk="0">
                  <a:moveTo>
                    <a:pt x="342" y="0"/>
                  </a:moveTo>
                  <a:lnTo>
                    <a:pt x="1" y="4102"/>
                  </a:lnTo>
                  <a:lnTo>
                    <a:pt x="890" y="4102"/>
                  </a:lnTo>
                  <a:lnTo>
                    <a:pt x="1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7"/>
            <p:cNvSpPr/>
            <p:nvPr/>
          </p:nvSpPr>
          <p:spPr>
            <a:xfrm>
              <a:off x="6293850" y="2991550"/>
              <a:ext cx="256775" cy="77075"/>
            </a:xfrm>
            <a:custGeom>
              <a:avLst/>
              <a:gdLst/>
              <a:ahLst/>
              <a:cxnLst/>
              <a:rect l="l" t="t" r="r" b="b"/>
              <a:pathLst>
                <a:path w="10271" h="3083" extrusionOk="0">
                  <a:moveTo>
                    <a:pt x="687" y="0"/>
                  </a:moveTo>
                  <a:cubicBezTo>
                    <a:pt x="307" y="0"/>
                    <a:pt x="1" y="307"/>
                    <a:pt x="1" y="686"/>
                  </a:cubicBezTo>
                  <a:lnTo>
                    <a:pt x="1" y="2400"/>
                  </a:lnTo>
                  <a:cubicBezTo>
                    <a:pt x="1" y="2776"/>
                    <a:pt x="307" y="3083"/>
                    <a:pt x="687" y="3083"/>
                  </a:cubicBezTo>
                  <a:lnTo>
                    <a:pt x="9584" y="3083"/>
                  </a:lnTo>
                  <a:cubicBezTo>
                    <a:pt x="9961" y="3083"/>
                    <a:pt x="10268" y="2776"/>
                    <a:pt x="10270" y="2400"/>
                  </a:cubicBezTo>
                  <a:lnTo>
                    <a:pt x="10270" y="684"/>
                  </a:lnTo>
                  <a:cubicBezTo>
                    <a:pt x="10268" y="307"/>
                    <a:pt x="9961" y="0"/>
                    <a:pt x="9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7"/>
            <p:cNvSpPr/>
            <p:nvPr/>
          </p:nvSpPr>
          <p:spPr>
            <a:xfrm>
              <a:off x="6529375" y="2991550"/>
              <a:ext cx="21250" cy="77150"/>
            </a:xfrm>
            <a:custGeom>
              <a:avLst/>
              <a:gdLst/>
              <a:ahLst/>
              <a:cxnLst/>
              <a:rect l="l" t="t" r="r" b="b"/>
              <a:pathLst>
                <a:path w="850" h="3086" extrusionOk="0">
                  <a:moveTo>
                    <a:pt x="1" y="0"/>
                  </a:moveTo>
                  <a:lnTo>
                    <a:pt x="1" y="3086"/>
                  </a:lnTo>
                  <a:lnTo>
                    <a:pt x="163" y="3086"/>
                  </a:lnTo>
                  <a:cubicBezTo>
                    <a:pt x="540" y="3083"/>
                    <a:pt x="847" y="2776"/>
                    <a:pt x="849" y="2400"/>
                  </a:cubicBezTo>
                  <a:lnTo>
                    <a:pt x="849" y="686"/>
                  </a:lnTo>
                  <a:cubicBezTo>
                    <a:pt x="847" y="307"/>
                    <a:pt x="54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7"/>
            <p:cNvSpPr/>
            <p:nvPr/>
          </p:nvSpPr>
          <p:spPr>
            <a:xfrm>
              <a:off x="6310800" y="2909400"/>
              <a:ext cx="222875" cy="82175"/>
            </a:xfrm>
            <a:custGeom>
              <a:avLst/>
              <a:gdLst/>
              <a:ahLst/>
              <a:cxnLst/>
              <a:rect l="l" t="t" r="r" b="b"/>
              <a:pathLst>
                <a:path w="8915" h="3287" extrusionOk="0">
                  <a:moveTo>
                    <a:pt x="1" y="1"/>
                  </a:moveTo>
                  <a:lnTo>
                    <a:pt x="1" y="3286"/>
                  </a:lnTo>
                  <a:lnTo>
                    <a:pt x="8915" y="3286"/>
                  </a:lnTo>
                  <a:lnTo>
                    <a:pt x="89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7"/>
            <p:cNvSpPr/>
            <p:nvPr/>
          </p:nvSpPr>
          <p:spPr>
            <a:xfrm>
              <a:off x="6514125" y="2909400"/>
              <a:ext cx="18675" cy="82175"/>
            </a:xfrm>
            <a:custGeom>
              <a:avLst/>
              <a:gdLst/>
              <a:ahLst/>
              <a:cxnLst/>
              <a:rect l="l" t="t" r="r" b="b"/>
              <a:pathLst>
                <a:path w="747" h="3287" extrusionOk="0">
                  <a:moveTo>
                    <a:pt x="1" y="1"/>
                  </a:moveTo>
                  <a:lnTo>
                    <a:pt x="1" y="3286"/>
                  </a:lnTo>
                  <a:lnTo>
                    <a:pt x="746" y="3286"/>
                  </a:lnTo>
                  <a:lnTo>
                    <a:pt x="7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7"/>
            <p:cNvSpPr/>
            <p:nvPr/>
          </p:nvSpPr>
          <p:spPr>
            <a:xfrm>
              <a:off x="6337925" y="2937325"/>
              <a:ext cx="167750" cy="27125"/>
            </a:xfrm>
            <a:custGeom>
              <a:avLst/>
              <a:gdLst/>
              <a:ahLst/>
              <a:cxnLst/>
              <a:rect l="l" t="t" r="r" b="b"/>
              <a:pathLst>
                <a:path w="6710" h="1085" extrusionOk="0">
                  <a:moveTo>
                    <a:pt x="0" y="1"/>
                  </a:moveTo>
                  <a:lnTo>
                    <a:pt x="0" y="1085"/>
                  </a:lnTo>
                  <a:lnTo>
                    <a:pt x="6710" y="1085"/>
                  </a:lnTo>
                  <a:lnTo>
                    <a:pt x="67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7"/>
            <p:cNvSpPr/>
            <p:nvPr/>
          </p:nvSpPr>
          <p:spPr>
            <a:xfrm>
              <a:off x="6310800" y="3068675"/>
              <a:ext cx="222875" cy="82175"/>
            </a:xfrm>
            <a:custGeom>
              <a:avLst/>
              <a:gdLst/>
              <a:ahLst/>
              <a:cxnLst/>
              <a:rect l="l" t="t" r="r" b="b"/>
              <a:pathLst>
                <a:path w="8915" h="3287" extrusionOk="0">
                  <a:moveTo>
                    <a:pt x="1" y="1"/>
                  </a:moveTo>
                  <a:lnTo>
                    <a:pt x="1" y="3286"/>
                  </a:lnTo>
                  <a:lnTo>
                    <a:pt x="8915" y="3286"/>
                  </a:lnTo>
                  <a:lnTo>
                    <a:pt x="89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7"/>
            <p:cNvSpPr/>
            <p:nvPr/>
          </p:nvSpPr>
          <p:spPr>
            <a:xfrm>
              <a:off x="6512425" y="3068675"/>
              <a:ext cx="20375" cy="82175"/>
            </a:xfrm>
            <a:custGeom>
              <a:avLst/>
              <a:gdLst/>
              <a:ahLst/>
              <a:cxnLst/>
              <a:rect l="l" t="t" r="r" b="b"/>
              <a:pathLst>
                <a:path w="815" h="3287" extrusionOk="0">
                  <a:moveTo>
                    <a:pt x="1" y="1"/>
                  </a:moveTo>
                  <a:lnTo>
                    <a:pt x="1" y="3286"/>
                  </a:lnTo>
                  <a:lnTo>
                    <a:pt x="814" y="3286"/>
                  </a:lnTo>
                  <a:lnTo>
                    <a:pt x="8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7"/>
            <p:cNvSpPr/>
            <p:nvPr/>
          </p:nvSpPr>
          <p:spPr>
            <a:xfrm>
              <a:off x="6303350" y="2875525"/>
              <a:ext cx="237250" cy="33900"/>
            </a:xfrm>
            <a:custGeom>
              <a:avLst/>
              <a:gdLst/>
              <a:ahLst/>
              <a:cxnLst/>
              <a:rect l="l" t="t" r="r" b="b"/>
              <a:pathLst>
                <a:path w="9490" h="1356" extrusionOk="0">
                  <a:moveTo>
                    <a:pt x="0" y="0"/>
                  </a:moveTo>
                  <a:lnTo>
                    <a:pt x="339" y="1356"/>
                  </a:lnTo>
                  <a:lnTo>
                    <a:pt x="9150" y="1356"/>
                  </a:lnTo>
                  <a:lnTo>
                    <a:pt x="94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7"/>
            <p:cNvSpPr/>
            <p:nvPr/>
          </p:nvSpPr>
          <p:spPr>
            <a:xfrm>
              <a:off x="6514550" y="2875525"/>
              <a:ext cx="27125" cy="33900"/>
            </a:xfrm>
            <a:custGeom>
              <a:avLst/>
              <a:gdLst/>
              <a:ahLst/>
              <a:cxnLst/>
              <a:rect l="l" t="t" r="r" b="b"/>
              <a:pathLst>
                <a:path w="1085" h="1356" extrusionOk="0">
                  <a:moveTo>
                    <a:pt x="339" y="0"/>
                  </a:moveTo>
                  <a:lnTo>
                    <a:pt x="0" y="1356"/>
                  </a:lnTo>
                  <a:lnTo>
                    <a:pt x="746" y="1356"/>
                  </a:lnTo>
                  <a:lnTo>
                    <a:pt x="10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7"/>
            <p:cNvSpPr/>
            <p:nvPr/>
          </p:nvSpPr>
          <p:spPr>
            <a:xfrm>
              <a:off x="6379250" y="3096600"/>
              <a:ext cx="85425" cy="27125"/>
            </a:xfrm>
            <a:custGeom>
              <a:avLst/>
              <a:gdLst/>
              <a:ahLst/>
              <a:cxnLst/>
              <a:rect l="l" t="t" r="r" b="b"/>
              <a:pathLst>
                <a:path w="3417" h="1085" extrusionOk="0">
                  <a:moveTo>
                    <a:pt x="576" y="0"/>
                  </a:moveTo>
                  <a:cubicBezTo>
                    <a:pt x="283" y="0"/>
                    <a:pt x="28" y="225"/>
                    <a:pt x="14" y="518"/>
                  </a:cubicBezTo>
                  <a:cubicBezTo>
                    <a:pt x="1" y="827"/>
                    <a:pt x="248" y="1085"/>
                    <a:pt x="557" y="1085"/>
                  </a:cubicBezTo>
                  <a:lnTo>
                    <a:pt x="2861" y="1085"/>
                  </a:lnTo>
                  <a:cubicBezTo>
                    <a:pt x="3170" y="1085"/>
                    <a:pt x="3417" y="827"/>
                    <a:pt x="3403" y="518"/>
                  </a:cubicBezTo>
                  <a:cubicBezTo>
                    <a:pt x="3390" y="225"/>
                    <a:pt x="3137" y="0"/>
                    <a:pt x="2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7"/>
            <p:cNvSpPr/>
            <p:nvPr/>
          </p:nvSpPr>
          <p:spPr>
            <a:xfrm>
              <a:off x="6437400" y="3096050"/>
              <a:ext cx="27425" cy="27400"/>
            </a:xfrm>
            <a:custGeom>
              <a:avLst/>
              <a:gdLst/>
              <a:ahLst/>
              <a:cxnLst/>
              <a:rect l="l" t="t" r="r" b="b"/>
              <a:pathLst>
                <a:path w="1097" h="1096" extrusionOk="0">
                  <a:moveTo>
                    <a:pt x="549" y="1"/>
                  </a:moveTo>
                  <a:cubicBezTo>
                    <a:pt x="245" y="1"/>
                    <a:pt x="1" y="245"/>
                    <a:pt x="1" y="548"/>
                  </a:cubicBezTo>
                  <a:cubicBezTo>
                    <a:pt x="1" y="849"/>
                    <a:pt x="245" y="1096"/>
                    <a:pt x="549" y="1096"/>
                  </a:cubicBezTo>
                  <a:cubicBezTo>
                    <a:pt x="849" y="1096"/>
                    <a:pt x="1096" y="849"/>
                    <a:pt x="1096" y="548"/>
                  </a:cubicBezTo>
                  <a:cubicBezTo>
                    <a:pt x="1096" y="245"/>
                    <a:pt x="849"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7"/>
            <p:cNvSpPr/>
            <p:nvPr/>
          </p:nvSpPr>
          <p:spPr>
            <a:xfrm>
              <a:off x="6332025" y="2930550"/>
              <a:ext cx="180425" cy="39875"/>
            </a:xfrm>
            <a:custGeom>
              <a:avLst/>
              <a:gdLst/>
              <a:ahLst/>
              <a:cxnLst/>
              <a:rect l="l" t="t" r="r" b="b"/>
              <a:pathLst>
                <a:path w="7217" h="1595" extrusionOk="0">
                  <a:moveTo>
                    <a:pt x="6710" y="510"/>
                  </a:moveTo>
                  <a:lnTo>
                    <a:pt x="6710" y="1085"/>
                  </a:lnTo>
                  <a:lnTo>
                    <a:pt x="507" y="1085"/>
                  </a:lnTo>
                  <a:lnTo>
                    <a:pt x="507" y="510"/>
                  </a:lnTo>
                  <a:close/>
                  <a:moveTo>
                    <a:pt x="252" y="0"/>
                  </a:moveTo>
                  <a:cubicBezTo>
                    <a:pt x="111" y="0"/>
                    <a:pt x="0" y="114"/>
                    <a:pt x="0" y="255"/>
                  </a:cubicBezTo>
                  <a:lnTo>
                    <a:pt x="0" y="1340"/>
                  </a:lnTo>
                  <a:cubicBezTo>
                    <a:pt x="0" y="1481"/>
                    <a:pt x="111" y="1595"/>
                    <a:pt x="252" y="1595"/>
                  </a:cubicBezTo>
                  <a:lnTo>
                    <a:pt x="6962" y="1595"/>
                  </a:lnTo>
                  <a:cubicBezTo>
                    <a:pt x="7103" y="1595"/>
                    <a:pt x="7217" y="1481"/>
                    <a:pt x="7217" y="1340"/>
                  </a:cubicBezTo>
                  <a:lnTo>
                    <a:pt x="7217" y="255"/>
                  </a:lnTo>
                  <a:cubicBezTo>
                    <a:pt x="7217" y="114"/>
                    <a:pt x="7103" y="0"/>
                    <a:pt x="6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7"/>
            <p:cNvSpPr/>
            <p:nvPr/>
          </p:nvSpPr>
          <p:spPr>
            <a:xfrm>
              <a:off x="6269050" y="2766200"/>
              <a:ext cx="304875" cy="433775"/>
            </a:xfrm>
            <a:custGeom>
              <a:avLst/>
              <a:gdLst/>
              <a:ahLst/>
              <a:cxnLst/>
              <a:rect l="l" t="t" r="r" b="b"/>
              <a:pathLst>
                <a:path w="12195" h="17351" extrusionOk="0">
                  <a:moveTo>
                    <a:pt x="10585" y="4609"/>
                  </a:moveTo>
                  <a:lnTo>
                    <a:pt x="10370" y="5458"/>
                  </a:lnTo>
                  <a:lnTo>
                    <a:pt x="1866" y="5458"/>
                  </a:lnTo>
                  <a:lnTo>
                    <a:pt x="1652" y="4609"/>
                  </a:lnTo>
                  <a:close/>
                  <a:moveTo>
                    <a:pt x="10313" y="6000"/>
                  </a:moveTo>
                  <a:lnTo>
                    <a:pt x="10313" y="8779"/>
                  </a:lnTo>
                  <a:lnTo>
                    <a:pt x="4108" y="8779"/>
                  </a:lnTo>
                  <a:cubicBezTo>
                    <a:pt x="4106" y="8778"/>
                    <a:pt x="4104" y="8778"/>
                    <a:pt x="4102" y="8778"/>
                  </a:cubicBezTo>
                  <a:cubicBezTo>
                    <a:pt x="3975" y="8778"/>
                    <a:pt x="3864" y="8873"/>
                    <a:pt x="3845" y="9001"/>
                  </a:cubicBezTo>
                  <a:cubicBezTo>
                    <a:pt x="3826" y="9150"/>
                    <a:pt x="3943" y="9285"/>
                    <a:pt x="4094" y="9285"/>
                  </a:cubicBezTo>
                  <a:lnTo>
                    <a:pt x="10566" y="9285"/>
                  </a:lnTo>
                  <a:cubicBezTo>
                    <a:pt x="10801" y="9288"/>
                    <a:pt x="10991" y="9481"/>
                    <a:pt x="10991" y="9717"/>
                  </a:cubicBezTo>
                  <a:lnTo>
                    <a:pt x="10991" y="11430"/>
                  </a:lnTo>
                  <a:cubicBezTo>
                    <a:pt x="10991" y="11668"/>
                    <a:pt x="10796" y="11861"/>
                    <a:pt x="10560" y="11861"/>
                  </a:cubicBezTo>
                  <a:lnTo>
                    <a:pt x="1660" y="11861"/>
                  </a:lnTo>
                  <a:cubicBezTo>
                    <a:pt x="1424" y="11861"/>
                    <a:pt x="1232" y="11668"/>
                    <a:pt x="1232" y="11430"/>
                  </a:cubicBezTo>
                  <a:lnTo>
                    <a:pt x="1232" y="9687"/>
                  </a:lnTo>
                  <a:cubicBezTo>
                    <a:pt x="1226" y="9462"/>
                    <a:pt x="1408" y="9284"/>
                    <a:pt x="1627" y="9284"/>
                  </a:cubicBezTo>
                  <a:cubicBezTo>
                    <a:pt x="1638" y="9284"/>
                    <a:pt x="1649" y="9285"/>
                    <a:pt x="1660" y="9285"/>
                  </a:cubicBezTo>
                  <a:lnTo>
                    <a:pt x="2828" y="9285"/>
                  </a:lnTo>
                  <a:cubicBezTo>
                    <a:pt x="2830" y="9286"/>
                    <a:pt x="2832" y="9286"/>
                    <a:pt x="2834" y="9286"/>
                  </a:cubicBezTo>
                  <a:cubicBezTo>
                    <a:pt x="2964" y="9286"/>
                    <a:pt x="3073" y="9191"/>
                    <a:pt x="3091" y="9063"/>
                  </a:cubicBezTo>
                  <a:cubicBezTo>
                    <a:pt x="3110" y="8911"/>
                    <a:pt x="2991" y="8779"/>
                    <a:pt x="2839" y="8779"/>
                  </a:cubicBezTo>
                  <a:lnTo>
                    <a:pt x="1909" y="8779"/>
                  </a:lnTo>
                  <a:lnTo>
                    <a:pt x="1909" y="6000"/>
                  </a:lnTo>
                  <a:close/>
                  <a:moveTo>
                    <a:pt x="10313" y="12371"/>
                  </a:moveTo>
                  <a:lnTo>
                    <a:pt x="10313" y="15149"/>
                  </a:lnTo>
                  <a:lnTo>
                    <a:pt x="8776" y="15149"/>
                  </a:lnTo>
                  <a:cubicBezTo>
                    <a:pt x="8775" y="15149"/>
                    <a:pt x="8773" y="15149"/>
                    <a:pt x="8771" y="15149"/>
                  </a:cubicBezTo>
                  <a:cubicBezTo>
                    <a:pt x="8641" y="15149"/>
                    <a:pt x="8535" y="15249"/>
                    <a:pt x="8527" y="15380"/>
                  </a:cubicBezTo>
                  <a:cubicBezTo>
                    <a:pt x="8524" y="15513"/>
                    <a:pt x="8630" y="15624"/>
                    <a:pt x="8765" y="15624"/>
                  </a:cubicBezTo>
                  <a:lnTo>
                    <a:pt x="9636" y="15624"/>
                  </a:lnTo>
                  <a:lnTo>
                    <a:pt x="9636" y="16844"/>
                  </a:lnTo>
                  <a:lnTo>
                    <a:pt x="2620" y="16844"/>
                  </a:lnTo>
                  <a:lnTo>
                    <a:pt x="2620" y="15624"/>
                  </a:lnTo>
                  <a:lnTo>
                    <a:pt x="7602" y="15624"/>
                  </a:lnTo>
                  <a:cubicBezTo>
                    <a:pt x="7716" y="15624"/>
                    <a:pt x="7817" y="15548"/>
                    <a:pt x="7846" y="15437"/>
                  </a:cubicBezTo>
                  <a:cubicBezTo>
                    <a:pt x="7879" y="15282"/>
                    <a:pt x="7754" y="15149"/>
                    <a:pt x="7597" y="15149"/>
                  </a:cubicBezTo>
                  <a:lnTo>
                    <a:pt x="1909" y="15149"/>
                  </a:lnTo>
                  <a:lnTo>
                    <a:pt x="1909" y="12371"/>
                  </a:lnTo>
                  <a:close/>
                  <a:moveTo>
                    <a:pt x="272" y="0"/>
                  </a:moveTo>
                  <a:cubicBezTo>
                    <a:pt x="247" y="0"/>
                    <a:pt x="223" y="3"/>
                    <a:pt x="199" y="11"/>
                  </a:cubicBezTo>
                  <a:cubicBezTo>
                    <a:pt x="79" y="44"/>
                    <a:pt x="1" y="155"/>
                    <a:pt x="12" y="274"/>
                  </a:cubicBezTo>
                  <a:lnTo>
                    <a:pt x="367" y="4376"/>
                  </a:lnTo>
                  <a:cubicBezTo>
                    <a:pt x="380" y="4507"/>
                    <a:pt x="491" y="4609"/>
                    <a:pt x="624" y="4609"/>
                  </a:cubicBezTo>
                  <a:cubicBezTo>
                    <a:pt x="626" y="4609"/>
                    <a:pt x="628" y="4609"/>
                    <a:pt x="630" y="4609"/>
                  </a:cubicBezTo>
                  <a:lnTo>
                    <a:pt x="1137" y="4609"/>
                  </a:lnTo>
                  <a:lnTo>
                    <a:pt x="1435" y="5753"/>
                  </a:lnTo>
                  <a:lnTo>
                    <a:pt x="1435" y="8784"/>
                  </a:lnTo>
                  <a:cubicBezTo>
                    <a:pt x="1023" y="8895"/>
                    <a:pt x="722" y="9258"/>
                    <a:pt x="722" y="9687"/>
                  </a:cubicBezTo>
                  <a:lnTo>
                    <a:pt x="722" y="11395"/>
                  </a:lnTo>
                  <a:cubicBezTo>
                    <a:pt x="722" y="11823"/>
                    <a:pt x="1023" y="12186"/>
                    <a:pt x="1435" y="12297"/>
                  </a:cubicBezTo>
                  <a:lnTo>
                    <a:pt x="1435" y="15369"/>
                  </a:lnTo>
                  <a:cubicBezTo>
                    <a:pt x="1435" y="15507"/>
                    <a:pt x="1546" y="15621"/>
                    <a:pt x="1687" y="15621"/>
                  </a:cubicBezTo>
                  <a:lnTo>
                    <a:pt x="2113" y="15621"/>
                  </a:lnTo>
                  <a:lnTo>
                    <a:pt x="2113" y="17096"/>
                  </a:lnTo>
                  <a:cubicBezTo>
                    <a:pt x="2113" y="17237"/>
                    <a:pt x="2224" y="17351"/>
                    <a:pt x="2365" y="17351"/>
                  </a:cubicBezTo>
                  <a:lnTo>
                    <a:pt x="9888" y="17351"/>
                  </a:lnTo>
                  <a:cubicBezTo>
                    <a:pt x="10029" y="17351"/>
                    <a:pt x="10143" y="17237"/>
                    <a:pt x="10143" y="17096"/>
                  </a:cubicBezTo>
                  <a:lnTo>
                    <a:pt x="10143" y="15624"/>
                  </a:lnTo>
                  <a:lnTo>
                    <a:pt x="10566" y="15624"/>
                  </a:lnTo>
                  <a:cubicBezTo>
                    <a:pt x="10707" y="15624"/>
                    <a:pt x="10820" y="15510"/>
                    <a:pt x="10820" y="15369"/>
                  </a:cubicBezTo>
                  <a:lnTo>
                    <a:pt x="10820" y="12311"/>
                  </a:lnTo>
                  <a:cubicBezTo>
                    <a:pt x="11222" y="12194"/>
                    <a:pt x="11498" y="11826"/>
                    <a:pt x="11498" y="11408"/>
                  </a:cubicBezTo>
                  <a:lnTo>
                    <a:pt x="11498" y="9695"/>
                  </a:lnTo>
                  <a:cubicBezTo>
                    <a:pt x="11498" y="9277"/>
                    <a:pt x="11222" y="8909"/>
                    <a:pt x="10820" y="8792"/>
                  </a:cubicBezTo>
                  <a:lnTo>
                    <a:pt x="10820" y="5756"/>
                  </a:lnTo>
                  <a:lnTo>
                    <a:pt x="11105" y="4609"/>
                  </a:lnTo>
                  <a:lnTo>
                    <a:pt x="11585" y="4609"/>
                  </a:lnTo>
                  <a:cubicBezTo>
                    <a:pt x="11718" y="4609"/>
                    <a:pt x="11826" y="4506"/>
                    <a:pt x="11837" y="4376"/>
                  </a:cubicBezTo>
                  <a:lnTo>
                    <a:pt x="11935" y="3199"/>
                  </a:lnTo>
                  <a:cubicBezTo>
                    <a:pt x="11951" y="3058"/>
                    <a:pt x="11845" y="2931"/>
                    <a:pt x="11704" y="2920"/>
                  </a:cubicBezTo>
                  <a:cubicBezTo>
                    <a:pt x="11696" y="2919"/>
                    <a:pt x="11688" y="2919"/>
                    <a:pt x="11680" y="2919"/>
                  </a:cubicBezTo>
                  <a:cubicBezTo>
                    <a:pt x="11549" y="2919"/>
                    <a:pt x="11438" y="3023"/>
                    <a:pt x="11433" y="3159"/>
                  </a:cubicBezTo>
                  <a:lnTo>
                    <a:pt x="11354" y="4102"/>
                  </a:lnTo>
                  <a:lnTo>
                    <a:pt x="874" y="4102"/>
                  </a:lnTo>
                  <a:lnTo>
                    <a:pt x="575" y="510"/>
                  </a:lnTo>
                  <a:lnTo>
                    <a:pt x="2069" y="510"/>
                  </a:lnTo>
                  <a:lnTo>
                    <a:pt x="2354" y="1415"/>
                  </a:lnTo>
                  <a:cubicBezTo>
                    <a:pt x="2386" y="1521"/>
                    <a:pt x="2484" y="1594"/>
                    <a:pt x="2595" y="1594"/>
                  </a:cubicBezTo>
                  <a:lnTo>
                    <a:pt x="3612" y="1594"/>
                  </a:lnTo>
                  <a:cubicBezTo>
                    <a:pt x="3720" y="1592"/>
                    <a:pt x="3818" y="1521"/>
                    <a:pt x="3850" y="1415"/>
                  </a:cubicBezTo>
                  <a:lnTo>
                    <a:pt x="4135" y="510"/>
                  </a:lnTo>
                  <a:lnTo>
                    <a:pt x="8101" y="510"/>
                  </a:lnTo>
                  <a:lnTo>
                    <a:pt x="8386" y="1415"/>
                  </a:lnTo>
                  <a:cubicBezTo>
                    <a:pt x="8418" y="1521"/>
                    <a:pt x="8516" y="1594"/>
                    <a:pt x="8627" y="1594"/>
                  </a:cubicBezTo>
                  <a:lnTo>
                    <a:pt x="9641" y="1594"/>
                  </a:lnTo>
                  <a:cubicBezTo>
                    <a:pt x="9752" y="1594"/>
                    <a:pt x="9850" y="1521"/>
                    <a:pt x="9882" y="1415"/>
                  </a:cubicBezTo>
                  <a:lnTo>
                    <a:pt x="10164" y="510"/>
                  </a:lnTo>
                  <a:lnTo>
                    <a:pt x="11661" y="510"/>
                  </a:lnTo>
                  <a:lnTo>
                    <a:pt x="11539" y="1979"/>
                  </a:lnTo>
                  <a:cubicBezTo>
                    <a:pt x="11533" y="2118"/>
                    <a:pt x="11636" y="2234"/>
                    <a:pt x="11772" y="2245"/>
                  </a:cubicBezTo>
                  <a:cubicBezTo>
                    <a:pt x="11779" y="2246"/>
                    <a:pt x="11786" y="2246"/>
                    <a:pt x="11793" y="2246"/>
                  </a:cubicBezTo>
                  <a:cubicBezTo>
                    <a:pt x="11920" y="2246"/>
                    <a:pt x="12030" y="2151"/>
                    <a:pt x="12046" y="2023"/>
                  </a:cubicBezTo>
                  <a:lnTo>
                    <a:pt x="12189" y="274"/>
                  </a:lnTo>
                  <a:cubicBezTo>
                    <a:pt x="12195" y="204"/>
                    <a:pt x="12171" y="133"/>
                    <a:pt x="12122" y="82"/>
                  </a:cubicBezTo>
                  <a:lnTo>
                    <a:pt x="12124" y="82"/>
                  </a:lnTo>
                  <a:cubicBezTo>
                    <a:pt x="12173" y="38"/>
                    <a:pt x="12160" y="0"/>
                    <a:pt x="12092" y="0"/>
                  </a:cubicBezTo>
                  <a:lnTo>
                    <a:pt x="9980" y="0"/>
                  </a:lnTo>
                  <a:cubicBezTo>
                    <a:pt x="9872" y="0"/>
                    <a:pt x="9774" y="71"/>
                    <a:pt x="9741" y="176"/>
                  </a:cubicBezTo>
                  <a:lnTo>
                    <a:pt x="9457" y="1085"/>
                  </a:lnTo>
                  <a:lnTo>
                    <a:pt x="8809" y="1085"/>
                  </a:lnTo>
                  <a:lnTo>
                    <a:pt x="8527" y="176"/>
                  </a:lnTo>
                  <a:cubicBezTo>
                    <a:pt x="8494" y="71"/>
                    <a:pt x="8397" y="0"/>
                    <a:pt x="8286" y="0"/>
                  </a:cubicBezTo>
                  <a:lnTo>
                    <a:pt x="3948" y="0"/>
                  </a:lnTo>
                  <a:cubicBezTo>
                    <a:pt x="3840" y="0"/>
                    <a:pt x="3742" y="71"/>
                    <a:pt x="3709" y="176"/>
                  </a:cubicBezTo>
                  <a:lnTo>
                    <a:pt x="3425" y="1085"/>
                  </a:lnTo>
                  <a:lnTo>
                    <a:pt x="2780" y="1085"/>
                  </a:lnTo>
                  <a:lnTo>
                    <a:pt x="2495" y="176"/>
                  </a:lnTo>
                  <a:cubicBezTo>
                    <a:pt x="2462" y="71"/>
                    <a:pt x="2365" y="0"/>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7"/>
            <p:cNvSpPr/>
            <p:nvPr/>
          </p:nvSpPr>
          <p:spPr>
            <a:xfrm>
              <a:off x="6320100" y="3012650"/>
              <a:ext cx="12750" cy="35025"/>
            </a:xfrm>
            <a:custGeom>
              <a:avLst/>
              <a:gdLst/>
              <a:ahLst/>
              <a:cxnLst/>
              <a:rect l="l" t="t" r="r" b="b"/>
              <a:pathLst>
                <a:path w="510" h="1401" extrusionOk="0">
                  <a:moveTo>
                    <a:pt x="257" y="0"/>
                  </a:moveTo>
                  <a:cubicBezTo>
                    <a:pt x="246" y="0"/>
                    <a:pt x="236" y="1"/>
                    <a:pt x="225" y="2"/>
                  </a:cubicBezTo>
                  <a:cubicBezTo>
                    <a:pt x="95" y="21"/>
                    <a:pt x="0" y="135"/>
                    <a:pt x="3" y="265"/>
                  </a:cubicBezTo>
                  <a:lnTo>
                    <a:pt x="3" y="1135"/>
                  </a:lnTo>
                  <a:cubicBezTo>
                    <a:pt x="0" y="1266"/>
                    <a:pt x="95" y="1379"/>
                    <a:pt x="225" y="1398"/>
                  </a:cubicBezTo>
                  <a:cubicBezTo>
                    <a:pt x="236" y="1400"/>
                    <a:pt x="246" y="1400"/>
                    <a:pt x="256" y="1400"/>
                  </a:cubicBezTo>
                  <a:cubicBezTo>
                    <a:pt x="393" y="1400"/>
                    <a:pt x="510" y="1287"/>
                    <a:pt x="510" y="1146"/>
                  </a:cubicBezTo>
                  <a:lnTo>
                    <a:pt x="510" y="254"/>
                  </a:lnTo>
                  <a:cubicBezTo>
                    <a:pt x="510" y="113"/>
                    <a:pt x="395"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7"/>
            <p:cNvSpPr/>
            <p:nvPr/>
          </p:nvSpPr>
          <p:spPr>
            <a:xfrm>
              <a:off x="6347200" y="3012650"/>
              <a:ext cx="12775" cy="35025"/>
            </a:xfrm>
            <a:custGeom>
              <a:avLst/>
              <a:gdLst/>
              <a:ahLst/>
              <a:cxnLst/>
              <a:rect l="l" t="t" r="r" b="b"/>
              <a:pathLst>
                <a:path w="511" h="1401" extrusionOk="0">
                  <a:moveTo>
                    <a:pt x="257" y="0"/>
                  </a:moveTo>
                  <a:cubicBezTo>
                    <a:pt x="247" y="0"/>
                    <a:pt x="236" y="1"/>
                    <a:pt x="226" y="2"/>
                  </a:cubicBezTo>
                  <a:cubicBezTo>
                    <a:pt x="95" y="21"/>
                    <a:pt x="1" y="135"/>
                    <a:pt x="3" y="265"/>
                  </a:cubicBezTo>
                  <a:lnTo>
                    <a:pt x="3" y="1135"/>
                  </a:lnTo>
                  <a:cubicBezTo>
                    <a:pt x="1" y="1266"/>
                    <a:pt x="95" y="1379"/>
                    <a:pt x="226" y="1398"/>
                  </a:cubicBezTo>
                  <a:cubicBezTo>
                    <a:pt x="236" y="1400"/>
                    <a:pt x="247" y="1400"/>
                    <a:pt x="257" y="1400"/>
                  </a:cubicBezTo>
                  <a:cubicBezTo>
                    <a:pt x="393" y="1400"/>
                    <a:pt x="510" y="1287"/>
                    <a:pt x="510" y="1146"/>
                  </a:cubicBezTo>
                  <a:lnTo>
                    <a:pt x="510" y="254"/>
                  </a:lnTo>
                  <a:cubicBezTo>
                    <a:pt x="510" y="113"/>
                    <a:pt x="395"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7"/>
            <p:cNvSpPr/>
            <p:nvPr/>
          </p:nvSpPr>
          <p:spPr>
            <a:xfrm>
              <a:off x="6374300" y="3012650"/>
              <a:ext cx="12775" cy="35025"/>
            </a:xfrm>
            <a:custGeom>
              <a:avLst/>
              <a:gdLst/>
              <a:ahLst/>
              <a:cxnLst/>
              <a:rect l="l" t="t" r="r" b="b"/>
              <a:pathLst>
                <a:path w="511" h="1401" extrusionOk="0">
                  <a:moveTo>
                    <a:pt x="258" y="0"/>
                  </a:moveTo>
                  <a:cubicBezTo>
                    <a:pt x="247" y="0"/>
                    <a:pt x="237" y="1"/>
                    <a:pt x="226" y="2"/>
                  </a:cubicBezTo>
                  <a:cubicBezTo>
                    <a:pt x="96" y="21"/>
                    <a:pt x="1" y="135"/>
                    <a:pt x="4" y="265"/>
                  </a:cubicBezTo>
                  <a:lnTo>
                    <a:pt x="4" y="1135"/>
                  </a:lnTo>
                  <a:cubicBezTo>
                    <a:pt x="1" y="1266"/>
                    <a:pt x="96" y="1379"/>
                    <a:pt x="226" y="1398"/>
                  </a:cubicBezTo>
                  <a:cubicBezTo>
                    <a:pt x="236" y="1400"/>
                    <a:pt x="247" y="1400"/>
                    <a:pt x="257" y="1400"/>
                  </a:cubicBezTo>
                  <a:cubicBezTo>
                    <a:pt x="394" y="1400"/>
                    <a:pt x="511" y="1287"/>
                    <a:pt x="511" y="1146"/>
                  </a:cubicBezTo>
                  <a:lnTo>
                    <a:pt x="511" y="254"/>
                  </a:lnTo>
                  <a:cubicBezTo>
                    <a:pt x="511" y="113"/>
                    <a:pt x="396"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7"/>
            <p:cNvSpPr/>
            <p:nvPr/>
          </p:nvSpPr>
          <p:spPr>
            <a:xfrm>
              <a:off x="6402225" y="3012650"/>
              <a:ext cx="12850" cy="35025"/>
            </a:xfrm>
            <a:custGeom>
              <a:avLst/>
              <a:gdLst/>
              <a:ahLst/>
              <a:cxnLst/>
              <a:rect l="l" t="t" r="r" b="b"/>
              <a:pathLst>
                <a:path w="514" h="1401" extrusionOk="0">
                  <a:moveTo>
                    <a:pt x="258" y="0"/>
                  </a:moveTo>
                  <a:cubicBezTo>
                    <a:pt x="247" y="0"/>
                    <a:pt x="237" y="1"/>
                    <a:pt x="226" y="2"/>
                  </a:cubicBezTo>
                  <a:cubicBezTo>
                    <a:pt x="96" y="21"/>
                    <a:pt x="1" y="135"/>
                    <a:pt x="4" y="265"/>
                  </a:cubicBezTo>
                  <a:lnTo>
                    <a:pt x="4" y="1135"/>
                  </a:lnTo>
                  <a:cubicBezTo>
                    <a:pt x="1" y="1266"/>
                    <a:pt x="96" y="1379"/>
                    <a:pt x="226" y="1398"/>
                  </a:cubicBezTo>
                  <a:cubicBezTo>
                    <a:pt x="237" y="1400"/>
                    <a:pt x="247" y="1400"/>
                    <a:pt x="258" y="1400"/>
                  </a:cubicBezTo>
                  <a:cubicBezTo>
                    <a:pt x="396" y="1400"/>
                    <a:pt x="511" y="1287"/>
                    <a:pt x="513" y="1146"/>
                  </a:cubicBezTo>
                  <a:lnTo>
                    <a:pt x="513" y="254"/>
                  </a:lnTo>
                  <a:cubicBezTo>
                    <a:pt x="511" y="113"/>
                    <a:pt x="396"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7"/>
            <p:cNvSpPr/>
            <p:nvPr/>
          </p:nvSpPr>
          <p:spPr>
            <a:xfrm>
              <a:off x="6429350" y="3012650"/>
              <a:ext cx="12825" cy="35025"/>
            </a:xfrm>
            <a:custGeom>
              <a:avLst/>
              <a:gdLst/>
              <a:ahLst/>
              <a:cxnLst/>
              <a:rect l="l" t="t" r="r" b="b"/>
              <a:pathLst>
                <a:path w="513" h="1401" extrusionOk="0">
                  <a:moveTo>
                    <a:pt x="257" y="0"/>
                  </a:moveTo>
                  <a:cubicBezTo>
                    <a:pt x="247" y="0"/>
                    <a:pt x="236" y="1"/>
                    <a:pt x="225" y="2"/>
                  </a:cubicBezTo>
                  <a:cubicBezTo>
                    <a:pt x="95" y="21"/>
                    <a:pt x="0" y="135"/>
                    <a:pt x="3" y="265"/>
                  </a:cubicBezTo>
                  <a:lnTo>
                    <a:pt x="3" y="1135"/>
                  </a:lnTo>
                  <a:cubicBezTo>
                    <a:pt x="0" y="1266"/>
                    <a:pt x="95" y="1379"/>
                    <a:pt x="225" y="1398"/>
                  </a:cubicBezTo>
                  <a:cubicBezTo>
                    <a:pt x="236" y="1400"/>
                    <a:pt x="247" y="1400"/>
                    <a:pt x="257" y="1400"/>
                  </a:cubicBezTo>
                  <a:cubicBezTo>
                    <a:pt x="395" y="1400"/>
                    <a:pt x="510" y="1287"/>
                    <a:pt x="513" y="1146"/>
                  </a:cubicBezTo>
                  <a:lnTo>
                    <a:pt x="513" y="254"/>
                  </a:lnTo>
                  <a:cubicBezTo>
                    <a:pt x="510" y="113"/>
                    <a:pt x="395"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7"/>
            <p:cNvSpPr/>
            <p:nvPr/>
          </p:nvSpPr>
          <p:spPr>
            <a:xfrm>
              <a:off x="6456450" y="3012650"/>
              <a:ext cx="12850" cy="35025"/>
            </a:xfrm>
            <a:custGeom>
              <a:avLst/>
              <a:gdLst/>
              <a:ahLst/>
              <a:cxnLst/>
              <a:rect l="l" t="t" r="r" b="b"/>
              <a:pathLst>
                <a:path w="514" h="1401" extrusionOk="0">
                  <a:moveTo>
                    <a:pt x="258" y="0"/>
                  </a:moveTo>
                  <a:cubicBezTo>
                    <a:pt x="247" y="0"/>
                    <a:pt x="236" y="1"/>
                    <a:pt x="226" y="2"/>
                  </a:cubicBezTo>
                  <a:cubicBezTo>
                    <a:pt x="96" y="21"/>
                    <a:pt x="1" y="135"/>
                    <a:pt x="3" y="265"/>
                  </a:cubicBezTo>
                  <a:lnTo>
                    <a:pt x="3" y="1135"/>
                  </a:lnTo>
                  <a:cubicBezTo>
                    <a:pt x="1" y="1266"/>
                    <a:pt x="96" y="1379"/>
                    <a:pt x="226" y="1398"/>
                  </a:cubicBezTo>
                  <a:cubicBezTo>
                    <a:pt x="236" y="1400"/>
                    <a:pt x="247" y="1400"/>
                    <a:pt x="258" y="1400"/>
                  </a:cubicBezTo>
                  <a:cubicBezTo>
                    <a:pt x="396" y="1400"/>
                    <a:pt x="511" y="1287"/>
                    <a:pt x="513" y="1146"/>
                  </a:cubicBezTo>
                  <a:lnTo>
                    <a:pt x="513" y="254"/>
                  </a:lnTo>
                  <a:cubicBezTo>
                    <a:pt x="511" y="113"/>
                    <a:pt x="396"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7"/>
            <p:cNvSpPr/>
            <p:nvPr/>
          </p:nvSpPr>
          <p:spPr>
            <a:xfrm>
              <a:off x="6484450" y="3012650"/>
              <a:ext cx="12775" cy="35025"/>
            </a:xfrm>
            <a:custGeom>
              <a:avLst/>
              <a:gdLst/>
              <a:ahLst/>
              <a:cxnLst/>
              <a:rect l="l" t="t" r="r" b="b"/>
              <a:pathLst>
                <a:path w="511" h="1401" extrusionOk="0">
                  <a:moveTo>
                    <a:pt x="257" y="0"/>
                  </a:moveTo>
                  <a:cubicBezTo>
                    <a:pt x="247" y="0"/>
                    <a:pt x="236" y="1"/>
                    <a:pt x="225" y="2"/>
                  </a:cubicBezTo>
                  <a:cubicBezTo>
                    <a:pt x="95" y="21"/>
                    <a:pt x="0" y="135"/>
                    <a:pt x="3" y="265"/>
                  </a:cubicBezTo>
                  <a:lnTo>
                    <a:pt x="3" y="1135"/>
                  </a:lnTo>
                  <a:cubicBezTo>
                    <a:pt x="0" y="1266"/>
                    <a:pt x="95" y="1379"/>
                    <a:pt x="225" y="1398"/>
                  </a:cubicBezTo>
                  <a:cubicBezTo>
                    <a:pt x="236" y="1400"/>
                    <a:pt x="246" y="1400"/>
                    <a:pt x="257" y="1400"/>
                  </a:cubicBezTo>
                  <a:cubicBezTo>
                    <a:pt x="393" y="1400"/>
                    <a:pt x="510" y="1287"/>
                    <a:pt x="510" y="1146"/>
                  </a:cubicBezTo>
                  <a:lnTo>
                    <a:pt x="510" y="254"/>
                  </a:lnTo>
                  <a:cubicBezTo>
                    <a:pt x="510" y="113"/>
                    <a:pt x="395"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7"/>
            <p:cNvSpPr/>
            <p:nvPr/>
          </p:nvSpPr>
          <p:spPr>
            <a:xfrm>
              <a:off x="6511550" y="3012650"/>
              <a:ext cx="12775" cy="35025"/>
            </a:xfrm>
            <a:custGeom>
              <a:avLst/>
              <a:gdLst/>
              <a:ahLst/>
              <a:cxnLst/>
              <a:rect l="l" t="t" r="r" b="b"/>
              <a:pathLst>
                <a:path w="511" h="1401" extrusionOk="0">
                  <a:moveTo>
                    <a:pt x="258" y="0"/>
                  </a:moveTo>
                  <a:cubicBezTo>
                    <a:pt x="247" y="0"/>
                    <a:pt x="236" y="1"/>
                    <a:pt x="226" y="2"/>
                  </a:cubicBezTo>
                  <a:cubicBezTo>
                    <a:pt x="96" y="21"/>
                    <a:pt x="1" y="135"/>
                    <a:pt x="3" y="265"/>
                  </a:cubicBezTo>
                  <a:lnTo>
                    <a:pt x="3" y="1135"/>
                  </a:lnTo>
                  <a:cubicBezTo>
                    <a:pt x="1" y="1266"/>
                    <a:pt x="96" y="1379"/>
                    <a:pt x="226" y="1398"/>
                  </a:cubicBezTo>
                  <a:cubicBezTo>
                    <a:pt x="236" y="1400"/>
                    <a:pt x="247" y="1400"/>
                    <a:pt x="257" y="1400"/>
                  </a:cubicBezTo>
                  <a:cubicBezTo>
                    <a:pt x="393" y="1400"/>
                    <a:pt x="510" y="1287"/>
                    <a:pt x="510" y="1146"/>
                  </a:cubicBezTo>
                  <a:lnTo>
                    <a:pt x="510" y="254"/>
                  </a:lnTo>
                  <a:cubicBezTo>
                    <a:pt x="510" y="113"/>
                    <a:pt x="396"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7"/>
            <p:cNvSpPr/>
            <p:nvPr/>
          </p:nvSpPr>
          <p:spPr>
            <a:xfrm>
              <a:off x="6372425" y="3089825"/>
              <a:ext cx="98500" cy="39875"/>
            </a:xfrm>
            <a:custGeom>
              <a:avLst/>
              <a:gdLst/>
              <a:ahLst/>
              <a:cxnLst/>
              <a:rect l="l" t="t" r="r" b="b"/>
              <a:pathLst>
                <a:path w="3940" h="1595" extrusionOk="0">
                  <a:moveTo>
                    <a:pt x="833" y="510"/>
                  </a:moveTo>
                  <a:cubicBezTo>
                    <a:pt x="836" y="510"/>
                    <a:pt x="840" y="510"/>
                    <a:pt x="843" y="510"/>
                  </a:cubicBezTo>
                  <a:lnTo>
                    <a:pt x="2383" y="510"/>
                  </a:lnTo>
                  <a:cubicBezTo>
                    <a:pt x="2310" y="694"/>
                    <a:pt x="2310" y="900"/>
                    <a:pt x="2383" y="1085"/>
                  </a:cubicBezTo>
                  <a:lnTo>
                    <a:pt x="830" y="1085"/>
                  </a:lnTo>
                  <a:cubicBezTo>
                    <a:pt x="664" y="1085"/>
                    <a:pt x="531" y="944"/>
                    <a:pt x="542" y="778"/>
                  </a:cubicBezTo>
                  <a:cubicBezTo>
                    <a:pt x="555" y="627"/>
                    <a:pt x="680" y="510"/>
                    <a:pt x="833" y="510"/>
                  </a:cubicBezTo>
                  <a:close/>
                  <a:moveTo>
                    <a:pt x="3148" y="505"/>
                  </a:moveTo>
                  <a:cubicBezTo>
                    <a:pt x="3307" y="505"/>
                    <a:pt x="3440" y="635"/>
                    <a:pt x="3440" y="797"/>
                  </a:cubicBezTo>
                  <a:cubicBezTo>
                    <a:pt x="3440" y="974"/>
                    <a:pt x="3294" y="1092"/>
                    <a:pt x="3143" y="1092"/>
                  </a:cubicBezTo>
                  <a:cubicBezTo>
                    <a:pt x="3071" y="1092"/>
                    <a:pt x="2998" y="1065"/>
                    <a:pt x="2939" y="1006"/>
                  </a:cubicBezTo>
                  <a:cubicBezTo>
                    <a:pt x="2754" y="819"/>
                    <a:pt x="2885" y="505"/>
                    <a:pt x="3148" y="505"/>
                  </a:cubicBezTo>
                  <a:close/>
                  <a:moveTo>
                    <a:pt x="849" y="0"/>
                  </a:moveTo>
                  <a:cubicBezTo>
                    <a:pt x="380" y="0"/>
                    <a:pt x="0" y="385"/>
                    <a:pt x="33" y="854"/>
                  </a:cubicBezTo>
                  <a:cubicBezTo>
                    <a:pt x="62" y="1269"/>
                    <a:pt x="409" y="1592"/>
                    <a:pt x="827" y="1594"/>
                  </a:cubicBezTo>
                  <a:lnTo>
                    <a:pt x="3139" y="1594"/>
                  </a:lnTo>
                  <a:cubicBezTo>
                    <a:pt x="3532" y="1592"/>
                    <a:pt x="3866" y="1307"/>
                    <a:pt x="3926" y="917"/>
                  </a:cubicBezTo>
                  <a:cubicBezTo>
                    <a:pt x="3939" y="838"/>
                    <a:pt x="3939" y="757"/>
                    <a:pt x="3926" y="675"/>
                  </a:cubicBezTo>
                  <a:cubicBezTo>
                    <a:pt x="3866" y="288"/>
                    <a:pt x="3532" y="0"/>
                    <a:pt x="3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47"/>
          <p:cNvGrpSpPr/>
          <p:nvPr/>
        </p:nvGrpSpPr>
        <p:grpSpPr>
          <a:xfrm>
            <a:off x="3972628" y="2884098"/>
            <a:ext cx="433775" cy="235550"/>
            <a:chOff x="6897950" y="2772975"/>
            <a:chExt cx="433775" cy="235550"/>
          </a:xfrm>
        </p:grpSpPr>
        <p:sp>
          <p:nvSpPr>
            <p:cNvPr id="1873" name="Google Shape;1873;p47"/>
            <p:cNvSpPr/>
            <p:nvPr/>
          </p:nvSpPr>
          <p:spPr>
            <a:xfrm>
              <a:off x="6903850" y="2778925"/>
              <a:ext cx="387225" cy="222825"/>
            </a:xfrm>
            <a:custGeom>
              <a:avLst/>
              <a:gdLst/>
              <a:ahLst/>
              <a:cxnLst/>
              <a:rect l="l" t="t" r="r" b="b"/>
              <a:pathLst>
                <a:path w="15489" h="8913" extrusionOk="0">
                  <a:moveTo>
                    <a:pt x="0" y="1"/>
                  </a:moveTo>
                  <a:lnTo>
                    <a:pt x="0" y="8912"/>
                  </a:lnTo>
                  <a:lnTo>
                    <a:pt x="15488" y="8912"/>
                  </a:lnTo>
                  <a:lnTo>
                    <a:pt x="154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7"/>
            <p:cNvSpPr/>
            <p:nvPr/>
          </p:nvSpPr>
          <p:spPr>
            <a:xfrm>
              <a:off x="7053900" y="2788700"/>
              <a:ext cx="237175" cy="213050"/>
            </a:xfrm>
            <a:custGeom>
              <a:avLst/>
              <a:gdLst/>
              <a:ahLst/>
              <a:cxnLst/>
              <a:rect l="l" t="t" r="r" b="b"/>
              <a:pathLst>
                <a:path w="9487" h="8522" extrusionOk="0">
                  <a:moveTo>
                    <a:pt x="9486" y="0"/>
                  </a:moveTo>
                  <a:cubicBezTo>
                    <a:pt x="8922" y="2145"/>
                    <a:pt x="7174" y="4520"/>
                    <a:pt x="4587" y="6341"/>
                  </a:cubicBezTo>
                  <a:cubicBezTo>
                    <a:pt x="3083" y="7404"/>
                    <a:pt x="1497" y="8133"/>
                    <a:pt x="0" y="8521"/>
                  </a:cubicBezTo>
                  <a:lnTo>
                    <a:pt x="9486" y="8521"/>
                  </a:lnTo>
                  <a:lnTo>
                    <a:pt x="94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7"/>
            <p:cNvSpPr/>
            <p:nvPr/>
          </p:nvSpPr>
          <p:spPr>
            <a:xfrm>
              <a:off x="7126700" y="2806850"/>
              <a:ext cx="137250" cy="167775"/>
            </a:xfrm>
            <a:custGeom>
              <a:avLst/>
              <a:gdLst/>
              <a:ahLst/>
              <a:cxnLst/>
              <a:rect l="l" t="t" r="r" b="b"/>
              <a:pathLst>
                <a:path w="5490" h="6711" extrusionOk="0">
                  <a:moveTo>
                    <a:pt x="0" y="1"/>
                  </a:moveTo>
                  <a:lnTo>
                    <a:pt x="0" y="6711"/>
                  </a:lnTo>
                  <a:lnTo>
                    <a:pt x="5490" y="6711"/>
                  </a:lnTo>
                  <a:lnTo>
                    <a:pt x="5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7"/>
            <p:cNvSpPr/>
            <p:nvPr/>
          </p:nvSpPr>
          <p:spPr>
            <a:xfrm>
              <a:off x="7126700" y="2849900"/>
              <a:ext cx="137250" cy="124725"/>
            </a:xfrm>
            <a:custGeom>
              <a:avLst/>
              <a:gdLst/>
              <a:ahLst/>
              <a:cxnLst/>
              <a:rect l="l" t="t" r="r" b="b"/>
              <a:pathLst>
                <a:path w="5490" h="4989" extrusionOk="0">
                  <a:moveTo>
                    <a:pt x="5490" y="0"/>
                  </a:moveTo>
                  <a:cubicBezTo>
                    <a:pt x="4609" y="1391"/>
                    <a:pt x="3310" y="2757"/>
                    <a:pt x="1678" y="3904"/>
                  </a:cubicBezTo>
                  <a:cubicBezTo>
                    <a:pt x="1141" y="4284"/>
                    <a:pt x="580" y="4625"/>
                    <a:pt x="0" y="4934"/>
                  </a:cubicBezTo>
                  <a:lnTo>
                    <a:pt x="0" y="4989"/>
                  </a:lnTo>
                  <a:lnTo>
                    <a:pt x="5490" y="4989"/>
                  </a:lnTo>
                  <a:lnTo>
                    <a:pt x="5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7"/>
            <p:cNvSpPr/>
            <p:nvPr/>
          </p:nvSpPr>
          <p:spPr>
            <a:xfrm>
              <a:off x="6931825" y="2806850"/>
              <a:ext cx="65225" cy="167775"/>
            </a:xfrm>
            <a:custGeom>
              <a:avLst/>
              <a:gdLst/>
              <a:ahLst/>
              <a:cxnLst/>
              <a:rect l="l" t="t" r="r" b="b"/>
              <a:pathLst>
                <a:path w="2609" h="6711" extrusionOk="0">
                  <a:moveTo>
                    <a:pt x="1" y="1"/>
                  </a:moveTo>
                  <a:lnTo>
                    <a:pt x="1" y="6711"/>
                  </a:lnTo>
                  <a:lnTo>
                    <a:pt x="2609" y="6711"/>
                  </a:lnTo>
                  <a:lnTo>
                    <a:pt x="26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7"/>
            <p:cNvSpPr/>
            <p:nvPr/>
          </p:nvSpPr>
          <p:spPr>
            <a:xfrm>
              <a:off x="6996225" y="2806850"/>
              <a:ext cx="65225" cy="167775"/>
            </a:xfrm>
            <a:custGeom>
              <a:avLst/>
              <a:gdLst/>
              <a:ahLst/>
              <a:cxnLst/>
              <a:rect l="l" t="t" r="r" b="b"/>
              <a:pathLst>
                <a:path w="2609" h="6711" extrusionOk="0">
                  <a:moveTo>
                    <a:pt x="0" y="1"/>
                  </a:moveTo>
                  <a:lnTo>
                    <a:pt x="0" y="6711"/>
                  </a:lnTo>
                  <a:lnTo>
                    <a:pt x="2608" y="6711"/>
                  </a:lnTo>
                  <a:lnTo>
                    <a:pt x="26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7"/>
            <p:cNvSpPr/>
            <p:nvPr/>
          </p:nvSpPr>
          <p:spPr>
            <a:xfrm>
              <a:off x="7061425" y="2806850"/>
              <a:ext cx="65275" cy="167775"/>
            </a:xfrm>
            <a:custGeom>
              <a:avLst/>
              <a:gdLst/>
              <a:ahLst/>
              <a:cxnLst/>
              <a:rect l="l" t="t" r="r" b="b"/>
              <a:pathLst>
                <a:path w="2611" h="6711" extrusionOk="0">
                  <a:moveTo>
                    <a:pt x="0" y="1"/>
                  </a:moveTo>
                  <a:lnTo>
                    <a:pt x="0" y="6711"/>
                  </a:lnTo>
                  <a:lnTo>
                    <a:pt x="2611" y="6711"/>
                  </a:lnTo>
                  <a:lnTo>
                    <a:pt x="26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7"/>
            <p:cNvSpPr/>
            <p:nvPr/>
          </p:nvSpPr>
          <p:spPr>
            <a:xfrm>
              <a:off x="7291050" y="2847525"/>
              <a:ext cx="33900" cy="85625"/>
            </a:xfrm>
            <a:custGeom>
              <a:avLst/>
              <a:gdLst/>
              <a:ahLst/>
              <a:cxnLst/>
              <a:rect l="l" t="t" r="r" b="b"/>
              <a:pathLst>
                <a:path w="1356" h="3425" extrusionOk="0">
                  <a:moveTo>
                    <a:pt x="0" y="0"/>
                  </a:moveTo>
                  <a:lnTo>
                    <a:pt x="0" y="3424"/>
                  </a:lnTo>
                  <a:lnTo>
                    <a:pt x="1356" y="3424"/>
                  </a:lnTo>
                  <a:lnTo>
                    <a:pt x="13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7"/>
            <p:cNvSpPr/>
            <p:nvPr/>
          </p:nvSpPr>
          <p:spPr>
            <a:xfrm>
              <a:off x="6897950" y="2772975"/>
              <a:ext cx="331300" cy="235550"/>
            </a:xfrm>
            <a:custGeom>
              <a:avLst/>
              <a:gdLst/>
              <a:ahLst/>
              <a:cxnLst/>
              <a:rect l="l" t="t" r="r" b="b"/>
              <a:pathLst>
                <a:path w="13252" h="9422" extrusionOk="0">
                  <a:moveTo>
                    <a:pt x="252" y="0"/>
                  </a:moveTo>
                  <a:cubicBezTo>
                    <a:pt x="111" y="0"/>
                    <a:pt x="0" y="114"/>
                    <a:pt x="0" y="255"/>
                  </a:cubicBezTo>
                  <a:lnTo>
                    <a:pt x="0" y="9166"/>
                  </a:lnTo>
                  <a:cubicBezTo>
                    <a:pt x="0" y="9307"/>
                    <a:pt x="111" y="9421"/>
                    <a:pt x="252" y="9421"/>
                  </a:cubicBezTo>
                  <a:lnTo>
                    <a:pt x="2641" y="9421"/>
                  </a:lnTo>
                  <a:cubicBezTo>
                    <a:pt x="2643" y="9421"/>
                    <a:pt x="2644" y="9421"/>
                    <a:pt x="2646" y="9421"/>
                  </a:cubicBezTo>
                  <a:cubicBezTo>
                    <a:pt x="2774" y="9421"/>
                    <a:pt x="2882" y="9327"/>
                    <a:pt x="2901" y="9199"/>
                  </a:cubicBezTo>
                  <a:cubicBezTo>
                    <a:pt x="2920" y="9047"/>
                    <a:pt x="2804" y="8914"/>
                    <a:pt x="2649" y="8914"/>
                  </a:cubicBezTo>
                  <a:lnTo>
                    <a:pt x="507" y="8914"/>
                  </a:lnTo>
                  <a:lnTo>
                    <a:pt x="507" y="510"/>
                  </a:lnTo>
                  <a:lnTo>
                    <a:pt x="12973" y="510"/>
                  </a:lnTo>
                  <a:cubicBezTo>
                    <a:pt x="13103" y="510"/>
                    <a:pt x="13214" y="415"/>
                    <a:pt x="13233" y="288"/>
                  </a:cubicBezTo>
                  <a:cubicBezTo>
                    <a:pt x="13252" y="136"/>
                    <a:pt x="13135" y="0"/>
                    <a:pt x="12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7"/>
            <p:cNvSpPr/>
            <p:nvPr/>
          </p:nvSpPr>
          <p:spPr>
            <a:xfrm>
              <a:off x="6987350" y="2772975"/>
              <a:ext cx="344375" cy="235550"/>
            </a:xfrm>
            <a:custGeom>
              <a:avLst/>
              <a:gdLst/>
              <a:ahLst/>
              <a:cxnLst/>
              <a:rect l="l" t="t" r="r" b="b"/>
              <a:pathLst>
                <a:path w="13775" h="9422" extrusionOk="0">
                  <a:moveTo>
                    <a:pt x="13265" y="3254"/>
                  </a:moveTo>
                  <a:lnTo>
                    <a:pt x="13265" y="6168"/>
                  </a:lnTo>
                  <a:lnTo>
                    <a:pt x="12419" y="6168"/>
                  </a:lnTo>
                  <a:lnTo>
                    <a:pt x="12419" y="3254"/>
                  </a:lnTo>
                  <a:close/>
                  <a:moveTo>
                    <a:pt x="10589" y="0"/>
                  </a:moveTo>
                  <a:cubicBezTo>
                    <a:pt x="10448" y="0"/>
                    <a:pt x="10335" y="114"/>
                    <a:pt x="10335" y="255"/>
                  </a:cubicBezTo>
                  <a:cubicBezTo>
                    <a:pt x="10335" y="396"/>
                    <a:pt x="10448" y="510"/>
                    <a:pt x="10589" y="510"/>
                  </a:cubicBezTo>
                  <a:lnTo>
                    <a:pt x="11877" y="510"/>
                  </a:lnTo>
                  <a:lnTo>
                    <a:pt x="11877" y="8914"/>
                  </a:lnTo>
                  <a:lnTo>
                    <a:pt x="258" y="8914"/>
                  </a:lnTo>
                  <a:cubicBezTo>
                    <a:pt x="251" y="8914"/>
                    <a:pt x="245" y="8913"/>
                    <a:pt x="239" y="8913"/>
                  </a:cubicBezTo>
                  <a:cubicBezTo>
                    <a:pt x="106" y="8913"/>
                    <a:pt x="0" y="9021"/>
                    <a:pt x="3" y="9155"/>
                  </a:cubicBezTo>
                  <a:cubicBezTo>
                    <a:pt x="6" y="9296"/>
                    <a:pt x="117" y="9410"/>
                    <a:pt x="258" y="9421"/>
                  </a:cubicBezTo>
                  <a:lnTo>
                    <a:pt x="12146" y="9421"/>
                  </a:lnTo>
                  <a:cubicBezTo>
                    <a:pt x="12284" y="9410"/>
                    <a:pt x="12419" y="9155"/>
                    <a:pt x="12419" y="9155"/>
                  </a:cubicBezTo>
                  <a:lnTo>
                    <a:pt x="12419" y="6678"/>
                  </a:lnTo>
                  <a:lnTo>
                    <a:pt x="13520" y="6678"/>
                  </a:lnTo>
                  <a:cubicBezTo>
                    <a:pt x="13661" y="6678"/>
                    <a:pt x="13775" y="6564"/>
                    <a:pt x="13775" y="6423"/>
                  </a:cubicBezTo>
                  <a:lnTo>
                    <a:pt x="13775" y="2999"/>
                  </a:lnTo>
                  <a:cubicBezTo>
                    <a:pt x="13775" y="2858"/>
                    <a:pt x="13661" y="2747"/>
                    <a:pt x="13520" y="2747"/>
                  </a:cubicBezTo>
                  <a:lnTo>
                    <a:pt x="12419" y="2747"/>
                  </a:lnTo>
                  <a:lnTo>
                    <a:pt x="12419" y="255"/>
                  </a:lnTo>
                  <a:cubicBezTo>
                    <a:pt x="12419" y="255"/>
                    <a:pt x="12284" y="0"/>
                    <a:pt x="1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7"/>
            <p:cNvSpPr/>
            <p:nvPr/>
          </p:nvSpPr>
          <p:spPr>
            <a:xfrm>
              <a:off x="6925000" y="2800075"/>
              <a:ext cx="344850" cy="180525"/>
            </a:xfrm>
            <a:custGeom>
              <a:avLst/>
              <a:gdLst/>
              <a:ahLst/>
              <a:cxnLst/>
              <a:rect l="l" t="t" r="r" b="b"/>
              <a:pathLst>
                <a:path w="13794" h="7221" extrusionOk="0">
                  <a:moveTo>
                    <a:pt x="5221" y="510"/>
                  </a:moveTo>
                  <a:lnTo>
                    <a:pt x="5221" y="6711"/>
                  </a:lnTo>
                  <a:lnTo>
                    <a:pt x="3120" y="6711"/>
                  </a:lnTo>
                  <a:lnTo>
                    <a:pt x="3120" y="510"/>
                  </a:lnTo>
                  <a:close/>
                  <a:moveTo>
                    <a:pt x="7829" y="510"/>
                  </a:moveTo>
                  <a:lnTo>
                    <a:pt x="7829" y="6711"/>
                  </a:lnTo>
                  <a:lnTo>
                    <a:pt x="5728" y="6711"/>
                  </a:lnTo>
                  <a:lnTo>
                    <a:pt x="5728" y="510"/>
                  </a:lnTo>
                  <a:close/>
                  <a:moveTo>
                    <a:pt x="13287" y="510"/>
                  </a:moveTo>
                  <a:lnTo>
                    <a:pt x="13287" y="6711"/>
                  </a:lnTo>
                  <a:lnTo>
                    <a:pt x="8304" y="6711"/>
                  </a:lnTo>
                  <a:lnTo>
                    <a:pt x="8304" y="510"/>
                  </a:lnTo>
                  <a:close/>
                  <a:moveTo>
                    <a:pt x="255" y="1"/>
                  </a:moveTo>
                  <a:cubicBezTo>
                    <a:pt x="114" y="1"/>
                    <a:pt x="3" y="115"/>
                    <a:pt x="3" y="256"/>
                  </a:cubicBezTo>
                  <a:lnTo>
                    <a:pt x="3" y="1221"/>
                  </a:lnTo>
                  <a:cubicBezTo>
                    <a:pt x="0" y="1351"/>
                    <a:pt x="95" y="1462"/>
                    <a:pt x="225" y="1481"/>
                  </a:cubicBezTo>
                  <a:cubicBezTo>
                    <a:pt x="237" y="1483"/>
                    <a:pt x="249" y="1484"/>
                    <a:pt x="260" y="1484"/>
                  </a:cubicBezTo>
                  <a:cubicBezTo>
                    <a:pt x="395" y="1484"/>
                    <a:pt x="510" y="1371"/>
                    <a:pt x="510" y="1229"/>
                  </a:cubicBezTo>
                  <a:lnTo>
                    <a:pt x="510" y="510"/>
                  </a:lnTo>
                  <a:lnTo>
                    <a:pt x="2611" y="510"/>
                  </a:lnTo>
                  <a:lnTo>
                    <a:pt x="2611" y="6711"/>
                  </a:lnTo>
                  <a:lnTo>
                    <a:pt x="510" y="6711"/>
                  </a:lnTo>
                  <a:lnTo>
                    <a:pt x="510" y="2422"/>
                  </a:lnTo>
                  <a:cubicBezTo>
                    <a:pt x="510" y="2281"/>
                    <a:pt x="396" y="2167"/>
                    <a:pt x="255" y="2167"/>
                  </a:cubicBezTo>
                  <a:cubicBezTo>
                    <a:pt x="114" y="2167"/>
                    <a:pt x="3" y="2281"/>
                    <a:pt x="3" y="2422"/>
                  </a:cubicBezTo>
                  <a:lnTo>
                    <a:pt x="3" y="6965"/>
                  </a:lnTo>
                  <a:cubicBezTo>
                    <a:pt x="3" y="7106"/>
                    <a:pt x="114" y="7220"/>
                    <a:pt x="255" y="7220"/>
                  </a:cubicBezTo>
                  <a:lnTo>
                    <a:pt x="13539" y="7220"/>
                  </a:lnTo>
                  <a:cubicBezTo>
                    <a:pt x="13680" y="7220"/>
                    <a:pt x="13794" y="7106"/>
                    <a:pt x="13794" y="6965"/>
                  </a:cubicBezTo>
                  <a:lnTo>
                    <a:pt x="13794" y="256"/>
                  </a:lnTo>
                  <a:cubicBezTo>
                    <a:pt x="13794" y="115"/>
                    <a:pt x="13680" y="1"/>
                    <a:pt x="13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47"/>
          <p:cNvGrpSpPr/>
          <p:nvPr/>
        </p:nvGrpSpPr>
        <p:grpSpPr>
          <a:xfrm>
            <a:off x="6320910" y="2784939"/>
            <a:ext cx="327200" cy="433850"/>
            <a:chOff x="4189350" y="2802600"/>
            <a:chExt cx="327200" cy="433850"/>
          </a:xfrm>
        </p:grpSpPr>
        <p:sp>
          <p:nvSpPr>
            <p:cNvPr id="1885" name="Google Shape;1885;p47"/>
            <p:cNvSpPr/>
            <p:nvPr/>
          </p:nvSpPr>
          <p:spPr>
            <a:xfrm>
              <a:off x="4195400" y="2809425"/>
              <a:ext cx="315175" cy="421050"/>
            </a:xfrm>
            <a:custGeom>
              <a:avLst/>
              <a:gdLst/>
              <a:ahLst/>
              <a:cxnLst/>
              <a:rect l="l" t="t" r="r" b="b"/>
              <a:pathLst>
                <a:path w="12607" h="16842" extrusionOk="0">
                  <a:moveTo>
                    <a:pt x="0" y="1"/>
                  </a:moveTo>
                  <a:lnTo>
                    <a:pt x="0" y="16842"/>
                  </a:lnTo>
                  <a:lnTo>
                    <a:pt x="12607" y="16842"/>
                  </a:lnTo>
                  <a:lnTo>
                    <a:pt x="12607" y="2739"/>
                  </a:lnTo>
                  <a:lnTo>
                    <a:pt x="9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7"/>
            <p:cNvSpPr/>
            <p:nvPr/>
          </p:nvSpPr>
          <p:spPr>
            <a:xfrm>
              <a:off x="4195400" y="3161875"/>
              <a:ext cx="315175" cy="68600"/>
            </a:xfrm>
            <a:custGeom>
              <a:avLst/>
              <a:gdLst/>
              <a:ahLst/>
              <a:cxnLst/>
              <a:rect l="l" t="t" r="r" b="b"/>
              <a:pathLst>
                <a:path w="12607" h="2744" extrusionOk="0">
                  <a:moveTo>
                    <a:pt x="0" y="0"/>
                  </a:moveTo>
                  <a:lnTo>
                    <a:pt x="0" y="2744"/>
                  </a:lnTo>
                  <a:lnTo>
                    <a:pt x="12607" y="2744"/>
                  </a:lnTo>
                  <a:lnTo>
                    <a:pt x="12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7"/>
            <p:cNvSpPr/>
            <p:nvPr/>
          </p:nvSpPr>
          <p:spPr>
            <a:xfrm>
              <a:off x="4258900" y="3072875"/>
              <a:ext cx="188100" cy="27125"/>
            </a:xfrm>
            <a:custGeom>
              <a:avLst/>
              <a:gdLst/>
              <a:ahLst/>
              <a:cxnLst/>
              <a:rect l="l" t="t" r="r" b="b"/>
              <a:pathLst>
                <a:path w="7524" h="1085" extrusionOk="0">
                  <a:moveTo>
                    <a:pt x="0" y="1"/>
                  </a:moveTo>
                  <a:lnTo>
                    <a:pt x="0" y="1085"/>
                  </a:lnTo>
                  <a:lnTo>
                    <a:pt x="7524" y="1085"/>
                  </a:lnTo>
                  <a:lnTo>
                    <a:pt x="75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7"/>
            <p:cNvSpPr/>
            <p:nvPr/>
          </p:nvSpPr>
          <p:spPr>
            <a:xfrm>
              <a:off x="4491900" y="3161875"/>
              <a:ext cx="18675" cy="68600"/>
            </a:xfrm>
            <a:custGeom>
              <a:avLst/>
              <a:gdLst/>
              <a:ahLst/>
              <a:cxnLst/>
              <a:rect l="l" t="t" r="r" b="b"/>
              <a:pathLst>
                <a:path w="747" h="2744" extrusionOk="0">
                  <a:moveTo>
                    <a:pt x="1" y="0"/>
                  </a:moveTo>
                  <a:lnTo>
                    <a:pt x="1" y="2744"/>
                  </a:lnTo>
                  <a:lnTo>
                    <a:pt x="747" y="2744"/>
                  </a:lnTo>
                  <a:lnTo>
                    <a:pt x="7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7"/>
            <p:cNvSpPr/>
            <p:nvPr/>
          </p:nvSpPr>
          <p:spPr>
            <a:xfrm>
              <a:off x="4423250" y="2809425"/>
              <a:ext cx="87325" cy="352475"/>
            </a:xfrm>
            <a:custGeom>
              <a:avLst/>
              <a:gdLst/>
              <a:ahLst/>
              <a:cxnLst/>
              <a:rect l="l" t="t" r="r" b="b"/>
              <a:pathLst>
                <a:path w="3493" h="14099" extrusionOk="0">
                  <a:moveTo>
                    <a:pt x="1" y="1"/>
                  </a:moveTo>
                  <a:lnTo>
                    <a:pt x="1" y="2807"/>
                  </a:lnTo>
                  <a:cubicBezTo>
                    <a:pt x="1" y="3184"/>
                    <a:pt x="307" y="3490"/>
                    <a:pt x="687" y="3490"/>
                  </a:cubicBezTo>
                  <a:lnTo>
                    <a:pt x="2403" y="3490"/>
                  </a:lnTo>
                  <a:cubicBezTo>
                    <a:pt x="2592" y="3490"/>
                    <a:pt x="2747" y="3644"/>
                    <a:pt x="2747" y="3832"/>
                  </a:cubicBezTo>
                  <a:lnTo>
                    <a:pt x="2747" y="14098"/>
                  </a:lnTo>
                  <a:lnTo>
                    <a:pt x="3493" y="14098"/>
                  </a:lnTo>
                  <a:lnTo>
                    <a:pt x="3493" y="2736"/>
                  </a:lnTo>
                  <a:lnTo>
                    <a:pt x="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7"/>
            <p:cNvSpPr/>
            <p:nvPr/>
          </p:nvSpPr>
          <p:spPr>
            <a:xfrm>
              <a:off x="4441900" y="2808700"/>
              <a:ext cx="68475" cy="68525"/>
            </a:xfrm>
            <a:custGeom>
              <a:avLst/>
              <a:gdLst/>
              <a:ahLst/>
              <a:cxnLst/>
              <a:rect l="l" t="t" r="r" b="b"/>
              <a:pathLst>
                <a:path w="2739" h="2741" extrusionOk="0">
                  <a:moveTo>
                    <a:pt x="0" y="0"/>
                  </a:moveTo>
                  <a:lnTo>
                    <a:pt x="0" y="2741"/>
                  </a:lnTo>
                  <a:lnTo>
                    <a:pt x="2738" y="2741"/>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7"/>
            <p:cNvSpPr/>
            <p:nvPr/>
          </p:nvSpPr>
          <p:spPr>
            <a:xfrm>
              <a:off x="4292775" y="2888600"/>
              <a:ext cx="121625" cy="139500"/>
            </a:xfrm>
            <a:custGeom>
              <a:avLst/>
              <a:gdLst/>
              <a:ahLst/>
              <a:cxnLst/>
              <a:rect l="l" t="t" r="r" b="b"/>
              <a:pathLst>
                <a:path w="4865" h="5580" extrusionOk="0">
                  <a:moveTo>
                    <a:pt x="435" y="0"/>
                  </a:moveTo>
                  <a:cubicBezTo>
                    <a:pt x="208" y="0"/>
                    <a:pt x="1" y="181"/>
                    <a:pt x="1" y="434"/>
                  </a:cubicBezTo>
                  <a:lnTo>
                    <a:pt x="1" y="5143"/>
                  </a:lnTo>
                  <a:cubicBezTo>
                    <a:pt x="1" y="5397"/>
                    <a:pt x="209" y="5579"/>
                    <a:pt x="436" y="5579"/>
                  </a:cubicBezTo>
                  <a:cubicBezTo>
                    <a:pt x="510" y="5579"/>
                    <a:pt x="586" y="5560"/>
                    <a:pt x="657" y="5517"/>
                  </a:cubicBezTo>
                  <a:lnTo>
                    <a:pt x="4583" y="3161"/>
                  </a:lnTo>
                  <a:cubicBezTo>
                    <a:pt x="4865" y="2993"/>
                    <a:pt x="4865" y="2587"/>
                    <a:pt x="4583" y="2419"/>
                  </a:cubicBezTo>
                  <a:lnTo>
                    <a:pt x="657" y="63"/>
                  </a:lnTo>
                  <a:cubicBezTo>
                    <a:pt x="585" y="20"/>
                    <a:pt x="509" y="0"/>
                    <a:pt x="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7"/>
            <p:cNvSpPr/>
            <p:nvPr/>
          </p:nvSpPr>
          <p:spPr>
            <a:xfrm>
              <a:off x="4292775" y="2929475"/>
              <a:ext cx="121625" cy="98625"/>
            </a:xfrm>
            <a:custGeom>
              <a:avLst/>
              <a:gdLst/>
              <a:ahLst/>
              <a:cxnLst/>
              <a:rect l="l" t="t" r="r" b="b"/>
              <a:pathLst>
                <a:path w="4865" h="3945" extrusionOk="0">
                  <a:moveTo>
                    <a:pt x="3276" y="0"/>
                  </a:moveTo>
                  <a:cubicBezTo>
                    <a:pt x="2473" y="1033"/>
                    <a:pt x="1300" y="1716"/>
                    <a:pt x="1" y="1901"/>
                  </a:cubicBezTo>
                  <a:lnTo>
                    <a:pt x="1" y="3511"/>
                  </a:lnTo>
                  <a:cubicBezTo>
                    <a:pt x="1" y="3764"/>
                    <a:pt x="208" y="3945"/>
                    <a:pt x="435" y="3945"/>
                  </a:cubicBezTo>
                  <a:cubicBezTo>
                    <a:pt x="509" y="3945"/>
                    <a:pt x="585" y="3925"/>
                    <a:pt x="657" y="3882"/>
                  </a:cubicBezTo>
                  <a:lnTo>
                    <a:pt x="4583" y="1526"/>
                  </a:lnTo>
                  <a:cubicBezTo>
                    <a:pt x="4865" y="1358"/>
                    <a:pt x="4865" y="952"/>
                    <a:pt x="4583" y="784"/>
                  </a:cubicBezTo>
                  <a:lnTo>
                    <a:pt x="32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7"/>
            <p:cNvSpPr/>
            <p:nvPr/>
          </p:nvSpPr>
          <p:spPr>
            <a:xfrm>
              <a:off x="4253000" y="3066100"/>
              <a:ext cx="200775" cy="39875"/>
            </a:xfrm>
            <a:custGeom>
              <a:avLst/>
              <a:gdLst/>
              <a:ahLst/>
              <a:cxnLst/>
              <a:rect l="l" t="t" r="r" b="b"/>
              <a:pathLst>
                <a:path w="8031" h="1595" extrusionOk="0">
                  <a:moveTo>
                    <a:pt x="7524" y="510"/>
                  </a:moveTo>
                  <a:lnTo>
                    <a:pt x="7524" y="1085"/>
                  </a:lnTo>
                  <a:lnTo>
                    <a:pt x="508" y="1085"/>
                  </a:lnTo>
                  <a:lnTo>
                    <a:pt x="508" y="510"/>
                  </a:lnTo>
                  <a:close/>
                  <a:moveTo>
                    <a:pt x="253" y="0"/>
                  </a:moveTo>
                  <a:cubicBezTo>
                    <a:pt x="114" y="0"/>
                    <a:pt x="1" y="114"/>
                    <a:pt x="1" y="253"/>
                  </a:cubicBezTo>
                  <a:lnTo>
                    <a:pt x="1" y="1340"/>
                  </a:lnTo>
                  <a:cubicBezTo>
                    <a:pt x="1" y="1481"/>
                    <a:pt x="112" y="1595"/>
                    <a:pt x="253" y="1595"/>
                  </a:cubicBezTo>
                  <a:lnTo>
                    <a:pt x="7776" y="1595"/>
                  </a:lnTo>
                  <a:cubicBezTo>
                    <a:pt x="7917" y="1595"/>
                    <a:pt x="8031" y="1481"/>
                    <a:pt x="8031" y="1340"/>
                  </a:cubicBezTo>
                  <a:lnTo>
                    <a:pt x="8031" y="255"/>
                  </a:lnTo>
                  <a:cubicBezTo>
                    <a:pt x="8031" y="114"/>
                    <a:pt x="7917" y="0"/>
                    <a:pt x="77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7"/>
            <p:cNvSpPr/>
            <p:nvPr/>
          </p:nvSpPr>
          <p:spPr>
            <a:xfrm>
              <a:off x="4189350" y="2802600"/>
              <a:ext cx="327125" cy="282950"/>
            </a:xfrm>
            <a:custGeom>
              <a:avLst/>
              <a:gdLst/>
              <a:ahLst/>
              <a:cxnLst/>
              <a:rect l="l" t="t" r="r" b="b"/>
              <a:pathLst>
                <a:path w="13085" h="11318" extrusionOk="0">
                  <a:moveTo>
                    <a:pt x="10373" y="876"/>
                  </a:moveTo>
                  <a:lnTo>
                    <a:pt x="12244" y="2746"/>
                  </a:lnTo>
                  <a:lnTo>
                    <a:pt x="10373" y="2746"/>
                  </a:lnTo>
                  <a:lnTo>
                    <a:pt x="10373" y="876"/>
                  </a:lnTo>
                  <a:close/>
                  <a:moveTo>
                    <a:pt x="259" y="0"/>
                  </a:moveTo>
                  <a:cubicBezTo>
                    <a:pt x="118" y="0"/>
                    <a:pt x="4" y="114"/>
                    <a:pt x="4" y="255"/>
                  </a:cubicBezTo>
                  <a:lnTo>
                    <a:pt x="4" y="11053"/>
                  </a:lnTo>
                  <a:cubicBezTo>
                    <a:pt x="1" y="11183"/>
                    <a:pt x="96" y="11297"/>
                    <a:pt x="226" y="11316"/>
                  </a:cubicBezTo>
                  <a:cubicBezTo>
                    <a:pt x="237" y="11317"/>
                    <a:pt x="247" y="11318"/>
                    <a:pt x="258" y="11318"/>
                  </a:cubicBezTo>
                  <a:cubicBezTo>
                    <a:pt x="396" y="11318"/>
                    <a:pt x="511" y="11205"/>
                    <a:pt x="513" y="11064"/>
                  </a:cubicBezTo>
                  <a:lnTo>
                    <a:pt x="513" y="510"/>
                  </a:lnTo>
                  <a:lnTo>
                    <a:pt x="9866" y="510"/>
                  </a:lnTo>
                  <a:lnTo>
                    <a:pt x="9866" y="3001"/>
                  </a:lnTo>
                  <a:cubicBezTo>
                    <a:pt x="9866" y="3142"/>
                    <a:pt x="9978" y="3256"/>
                    <a:pt x="10119" y="3256"/>
                  </a:cubicBezTo>
                  <a:lnTo>
                    <a:pt x="12577" y="3256"/>
                  </a:lnTo>
                  <a:lnTo>
                    <a:pt x="12577" y="5493"/>
                  </a:lnTo>
                  <a:cubicBezTo>
                    <a:pt x="12575" y="5612"/>
                    <a:pt x="12656" y="5720"/>
                    <a:pt x="12775" y="5747"/>
                  </a:cubicBezTo>
                  <a:cubicBezTo>
                    <a:pt x="12794" y="5752"/>
                    <a:pt x="12812" y="5754"/>
                    <a:pt x="12830" y="5754"/>
                  </a:cubicBezTo>
                  <a:cubicBezTo>
                    <a:pt x="12966" y="5754"/>
                    <a:pt x="13084" y="5642"/>
                    <a:pt x="13084" y="5498"/>
                  </a:cubicBezTo>
                  <a:lnTo>
                    <a:pt x="13084" y="2998"/>
                  </a:lnTo>
                  <a:cubicBezTo>
                    <a:pt x="13084" y="2931"/>
                    <a:pt x="13057" y="2868"/>
                    <a:pt x="13011" y="2820"/>
                  </a:cubicBezTo>
                  <a:lnTo>
                    <a:pt x="10270" y="76"/>
                  </a:lnTo>
                  <a:cubicBezTo>
                    <a:pt x="10224" y="27"/>
                    <a:pt x="10159" y="0"/>
                    <a:pt x="10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7"/>
            <p:cNvSpPr/>
            <p:nvPr/>
          </p:nvSpPr>
          <p:spPr>
            <a:xfrm>
              <a:off x="4189425" y="2962650"/>
              <a:ext cx="327125" cy="273800"/>
            </a:xfrm>
            <a:custGeom>
              <a:avLst/>
              <a:gdLst/>
              <a:ahLst/>
              <a:cxnLst/>
              <a:rect l="l" t="t" r="r" b="b"/>
              <a:pathLst>
                <a:path w="13085" h="10952" extrusionOk="0">
                  <a:moveTo>
                    <a:pt x="12607" y="8205"/>
                  </a:moveTo>
                  <a:lnTo>
                    <a:pt x="12607" y="10442"/>
                  </a:lnTo>
                  <a:lnTo>
                    <a:pt x="510" y="10442"/>
                  </a:lnTo>
                  <a:lnTo>
                    <a:pt x="510" y="8205"/>
                  </a:lnTo>
                  <a:close/>
                  <a:moveTo>
                    <a:pt x="12828" y="1"/>
                  </a:moveTo>
                  <a:cubicBezTo>
                    <a:pt x="12690" y="1"/>
                    <a:pt x="12572" y="113"/>
                    <a:pt x="12574" y="256"/>
                  </a:cubicBezTo>
                  <a:lnTo>
                    <a:pt x="12574" y="7698"/>
                  </a:lnTo>
                  <a:lnTo>
                    <a:pt x="510" y="7698"/>
                  </a:lnTo>
                  <a:lnTo>
                    <a:pt x="510" y="5849"/>
                  </a:lnTo>
                  <a:cubicBezTo>
                    <a:pt x="510" y="5727"/>
                    <a:pt x="429" y="5621"/>
                    <a:pt x="310" y="5592"/>
                  </a:cubicBezTo>
                  <a:cubicBezTo>
                    <a:pt x="292" y="5588"/>
                    <a:pt x="274" y="5586"/>
                    <a:pt x="257" y="5586"/>
                  </a:cubicBezTo>
                  <a:cubicBezTo>
                    <a:pt x="118" y="5586"/>
                    <a:pt x="1" y="5696"/>
                    <a:pt x="1" y="5841"/>
                  </a:cubicBezTo>
                  <a:lnTo>
                    <a:pt x="1" y="10696"/>
                  </a:lnTo>
                  <a:cubicBezTo>
                    <a:pt x="1" y="10837"/>
                    <a:pt x="115" y="10951"/>
                    <a:pt x="256" y="10951"/>
                  </a:cubicBezTo>
                  <a:lnTo>
                    <a:pt x="12827" y="10951"/>
                  </a:lnTo>
                  <a:cubicBezTo>
                    <a:pt x="12967" y="10951"/>
                    <a:pt x="13081" y="10837"/>
                    <a:pt x="13081" y="10696"/>
                  </a:cubicBezTo>
                  <a:lnTo>
                    <a:pt x="13081" y="264"/>
                  </a:lnTo>
                  <a:cubicBezTo>
                    <a:pt x="13084" y="142"/>
                    <a:pt x="13000" y="34"/>
                    <a:pt x="12883" y="7"/>
                  </a:cubicBezTo>
                  <a:cubicBezTo>
                    <a:pt x="12865" y="3"/>
                    <a:pt x="12846" y="1"/>
                    <a:pt x="12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7"/>
            <p:cNvSpPr/>
            <p:nvPr/>
          </p:nvSpPr>
          <p:spPr>
            <a:xfrm>
              <a:off x="4286675" y="2882175"/>
              <a:ext cx="135525" cy="152300"/>
            </a:xfrm>
            <a:custGeom>
              <a:avLst/>
              <a:gdLst/>
              <a:ahLst/>
              <a:cxnLst/>
              <a:rect l="l" t="t" r="r" b="b"/>
              <a:pathLst>
                <a:path w="5421" h="6092" extrusionOk="0">
                  <a:moveTo>
                    <a:pt x="696" y="1"/>
                  </a:moveTo>
                  <a:cubicBezTo>
                    <a:pt x="572" y="1"/>
                    <a:pt x="448" y="35"/>
                    <a:pt x="337" y="103"/>
                  </a:cubicBezTo>
                  <a:cubicBezTo>
                    <a:pt x="128" y="233"/>
                    <a:pt x="4" y="463"/>
                    <a:pt x="6" y="707"/>
                  </a:cubicBezTo>
                  <a:lnTo>
                    <a:pt x="6" y="5389"/>
                  </a:lnTo>
                  <a:cubicBezTo>
                    <a:pt x="1" y="5774"/>
                    <a:pt x="310" y="6089"/>
                    <a:pt x="695" y="6091"/>
                  </a:cubicBezTo>
                  <a:cubicBezTo>
                    <a:pt x="820" y="6091"/>
                    <a:pt x="942" y="6056"/>
                    <a:pt x="1047" y="5991"/>
                  </a:cubicBezTo>
                  <a:lnTo>
                    <a:pt x="4976" y="3635"/>
                  </a:lnTo>
                  <a:cubicBezTo>
                    <a:pt x="5420" y="3370"/>
                    <a:pt x="5420" y="2724"/>
                    <a:pt x="4976" y="2456"/>
                  </a:cubicBezTo>
                  <a:lnTo>
                    <a:pt x="3135" y="1353"/>
                  </a:lnTo>
                  <a:cubicBezTo>
                    <a:pt x="3095" y="1329"/>
                    <a:pt x="3050" y="1317"/>
                    <a:pt x="3006" y="1317"/>
                  </a:cubicBezTo>
                  <a:cubicBezTo>
                    <a:pt x="2919" y="1317"/>
                    <a:pt x="2835" y="1361"/>
                    <a:pt x="2788" y="1442"/>
                  </a:cubicBezTo>
                  <a:cubicBezTo>
                    <a:pt x="2715" y="1561"/>
                    <a:pt x="2753" y="1719"/>
                    <a:pt x="2875" y="1789"/>
                  </a:cubicBezTo>
                  <a:lnTo>
                    <a:pt x="4713" y="2892"/>
                  </a:lnTo>
                  <a:cubicBezTo>
                    <a:pt x="4829" y="2963"/>
                    <a:pt x="4829" y="3131"/>
                    <a:pt x="4713" y="3199"/>
                  </a:cubicBezTo>
                  <a:lnTo>
                    <a:pt x="787" y="5557"/>
                  </a:lnTo>
                  <a:cubicBezTo>
                    <a:pt x="758" y="5575"/>
                    <a:pt x="727" y="5582"/>
                    <a:pt x="697" y="5582"/>
                  </a:cubicBezTo>
                  <a:cubicBezTo>
                    <a:pt x="603" y="5582"/>
                    <a:pt x="516" y="5507"/>
                    <a:pt x="516" y="5403"/>
                  </a:cubicBezTo>
                  <a:lnTo>
                    <a:pt x="516" y="691"/>
                  </a:lnTo>
                  <a:cubicBezTo>
                    <a:pt x="516" y="626"/>
                    <a:pt x="551" y="566"/>
                    <a:pt x="608" y="537"/>
                  </a:cubicBezTo>
                  <a:lnTo>
                    <a:pt x="608" y="534"/>
                  </a:lnTo>
                  <a:cubicBezTo>
                    <a:pt x="634" y="518"/>
                    <a:pt x="664" y="511"/>
                    <a:pt x="694" y="511"/>
                  </a:cubicBezTo>
                  <a:cubicBezTo>
                    <a:pt x="726" y="511"/>
                    <a:pt x="759" y="520"/>
                    <a:pt x="787" y="537"/>
                  </a:cubicBezTo>
                  <a:lnTo>
                    <a:pt x="1855" y="1176"/>
                  </a:lnTo>
                  <a:cubicBezTo>
                    <a:pt x="1896" y="1203"/>
                    <a:pt x="1942" y="1215"/>
                    <a:pt x="1987" y="1215"/>
                  </a:cubicBezTo>
                  <a:cubicBezTo>
                    <a:pt x="2073" y="1215"/>
                    <a:pt x="2157" y="1170"/>
                    <a:pt x="2205" y="1092"/>
                  </a:cubicBezTo>
                  <a:cubicBezTo>
                    <a:pt x="2278" y="970"/>
                    <a:pt x="2238" y="813"/>
                    <a:pt x="2116" y="743"/>
                  </a:cubicBezTo>
                  <a:lnTo>
                    <a:pt x="1050" y="100"/>
                  </a:lnTo>
                  <a:cubicBezTo>
                    <a:pt x="941" y="34"/>
                    <a:pt x="818" y="1"/>
                    <a:pt x="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47"/>
          <p:cNvGrpSpPr/>
          <p:nvPr/>
        </p:nvGrpSpPr>
        <p:grpSpPr>
          <a:xfrm>
            <a:off x="4821087" y="2784944"/>
            <a:ext cx="266875" cy="433800"/>
            <a:chOff x="4814650" y="2802650"/>
            <a:chExt cx="266875" cy="433800"/>
          </a:xfrm>
        </p:grpSpPr>
        <p:sp>
          <p:nvSpPr>
            <p:cNvPr id="1898" name="Google Shape;1898;p47"/>
            <p:cNvSpPr/>
            <p:nvPr/>
          </p:nvSpPr>
          <p:spPr>
            <a:xfrm>
              <a:off x="4957000" y="2954275"/>
              <a:ext cx="27125" cy="194875"/>
            </a:xfrm>
            <a:custGeom>
              <a:avLst/>
              <a:gdLst/>
              <a:ahLst/>
              <a:cxnLst/>
              <a:rect l="l" t="t" r="r" b="b"/>
              <a:pathLst>
                <a:path w="1085" h="7795" extrusionOk="0">
                  <a:moveTo>
                    <a:pt x="0" y="0"/>
                  </a:moveTo>
                  <a:lnTo>
                    <a:pt x="0" y="7794"/>
                  </a:lnTo>
                  <a:lnTo>
                    <a:pt x="1084" y="7794"/>
                  </a:lnTo>
                  <a:lnTo>
                    <a:pt x="10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7"/>
            <p:cNvSpPr/>
            <p:nvPr/>
          </p:nvSpPr>
          <p:spPr>
            <a:xfrm>
              <a:off x="4957000" y="2954275"/>
              <a:ext cx="27125" cy="18650"/>
            </a:xfrm>
            <a:custGeom>
              <a:avLst/>
              <a:gdLst/>
              <a:ahLst/>
              <a:cxnLst/>
              <a:rect l="l" t="t" r="r" b="b"/>
              <a:pathLst>
                <a:path w="1085" h="746" extrusionOk="0">
                  <a:moveTo>
                    <a:pt x="0" y="0"/>
                  </a:moveTo>
                  <a:lnTo>
                    <a:pt x="0" y="746"/>
                  </a:lnTo>
                  <a:lnTo>
                    <a:pt x="1084" y="746"/>
                  </a:lnTo>
                  <a:lnTo>
                    <a:pt x="10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7"/>
            <p:cNvSpPr/>
            <p:nvPr/>
          </p:nvSpPr>
          <p:spPr>
            <a:xfrm>
              <a:off x="4927375" y="3150000"/>
              <a:ext cx="85550" cy="27150"/>
            </a:xfrm>
            <a:custGeom>
              <a:avLst/>
              <a:gdLst/>
              <a:ahLst/>
              <a:cxnLst/>
              <a:rect l="l" t="t" r="r" b="b"/>
              <a:pathLst>
                <a:path w="3422" h="1086" extrusionOk="0">
                  <a:moveTo>
                    <a:pt x="0" y="1"/>
                  </a:moveTo>
                  <a:lnTo>
                    <a:pt x="0" y="1085"/>
                  </a:lnTo>
                  <a:lnTo>
                    <a:pt x="3422" y="1085"/>
                  </a:lnTo>
                  <a:lnTo>
                    <a:pt x="34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7"/>
            <p:cNvSpPr/>
            <p:nvPr/>
          </p:nvSpPr>
          <p:spPr>
            <a:xfrm>
              <a:off x="4821425" y="2808550"/>
              <a:ext cx="28850" cy="222875"/>
            </a:xfrm>
            <a:custGeom>
              <a:avLst/>
              <a:gdLst/>
              <a:ahLst/>
              <a:cxnLst/>
              <a:rect l="l" t="t" r="r" b="b"/>
              <a:pathLst>
                <a:path w="1154" h="8915" extrusionOk="0">
                  <a:moveTo>
                    <a:pt x="1" y="1"/>
                  </a:moveTo>
                  <a:lnTo>
                    <a:pt x="1" y="8914"/>
                  </a:lnTo>
                  <a:lnTo>
                    <a:pt x="1153" y="8914"/>
                  </a:lnTo>
                  <a:lnTo>
                    <a:pt x="11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7"/>
            <p:cNvSpPr/>
            <p:nvPr/>
          </p:nvSpPr>
          <p:spPr>
            <a:xfrm>
              <a:off x="4821425" y="3000225"/>
              <a:ext cx="28850" cy="31200"/>
            </a:xfrm>
            <a:custGeom>
              <a:avLst/>
              <a:gdLst/>
              <a:ahLst/>
              <a:cxnLst/>
              <a:rect l="l" t="t" r="r" b="b"/>
              <a:pathLst>
                <a:path w="1154" h="1248" extrusionOk="0">
                  <a:moveTo>
                    <a:pt x="1" y="0"/>
                  </a:moveTo>
                  <a:lnTo>
                    <a:pt x="1" y="1247"/>
                  </a:lnTo>
                  <a:lnTo>
                    <a:pt x="1153" y="1247"/>
                  </a:lnTo>
                  <a:lnTo>
                    <a:pt x="1153" y="27"/>
                  </a:lnTo>
                  <a:cubicBezTo>
                    <a:pt x="996" y="41"/>
                    <a:pt x="836" y="49"/>
                    <a:pt x="673" y="49"/>
                  </a:cubicBezTo>
                  <a:cubicBezTo>
                    <a:pt x="448" y="49"/>
                    <a:pt x="223" y="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7"/>
            <p:cNvSpPr/>
            <p:nvPr/>
          </p:nvSpPr>
          <p:spPr>
            <a:xfrm>
              <a:off x="4955300" y="2885675"/>
              <a:ext cx="65275" cy="68625"/>
            </a:xfrm>
            <a:custGeom>
              <a:avLst/>
              <a:gdLst/>
              <a:ahLst/>
              <a:cxnLst/>
              <a:rect l="l" t="t" r="r" b="b"/>
              <a:pathLst>
                <a:path w="2611" h="2745" extrusionOk="0">
                  <a:moveTo>
                    <a:pt x="0" y="1"/>
                  </a:moveTo>
                  <a:lnTo>
                    <a:pt x="0" y="2744"/>
                  </a:lnTo>
                  <a:lnTo>
                    <a:pt x="1491" y="2744"/>
                  </a:lnTo>
                  <a:lnTo>
                    <a:pt x="1830" y="1999"/>
                  </a:lnTo>
                  <a:lnTo>
                    <a:pt x="2611" y="1999"/>
                  </a:lnTo>
                  <a:lnTo>
                    <a:pt x="26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7"/>
            <p:cNvSpPr/>
            <p:nvPr/>
          </p:nvSpPr>
          <p:spPr>
            <a:xfrm>
              <a:off x="4956175" y="2885675"/>
              <a:ext cx="26400" cy="68625"/>
            </a:xfrm>
            <a:custGeom>
              <a:avLst/>
              <a:gdLst/>
              <a:ahLst/>
              <a:cxnLst/>
              <a:rect l="l" t="t" r="r" b="b"/>
              <a:pathLst>
                <a:path w="1056" h="2745" extrusionOk="0">
                  <a:moveTo>
                    <a:pt x="0" y="1"/>
                  </a:moveTo>
                  <a:lnTo>
                    <a:pt x="0" y="2744"/>
                  </a:lnTo>
                  <a:lnTo>
                    <a:pt x="811" y="2744"/>
                  </a:lnTo>
                  <a:cubicBezTo>
                    <a:pt x="1055" y="1847"/>
                    <a:pt x="1055" y="898"/>
                    <a:pt x="8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7"/>
            <p:cNvSpPr/>
            <p:nvPr/>
          </p:nvSpPr>
          <p:spPr>
            <a:xfrm>
              <a:off x="4850250" y="2808950"/>
              <a:ext cx="111225" cy="222550"/>
            </a:xfrm>
            <a:custGeom>
              <a:avLst/>
              <a:gdLst/>
              <a:ahLst/>
              <a:cxnLst/>
              <a:rect l="l" t="t" r="r" b="b"/>
              <a:pathLst>
                <a:path w="4449" h="8902" extrusionOk="0">
                  <a:moveTo>
                    <a:pt x="0" y="1"/>
                  </a:moveTo>
                  <a:lnTo>
                    <a:pt x="0" y="8901"/>
                  </a:lnTo>
                  <a:cubicBezTo>
                    <a:pt x="2459" y="8901"/>
                    <a:pt x="4449" y="6909"/>
                    <a:pt x="4449" y="4452"/>
                  </a:cubicBezTo>
                  <a:cubicBezTo>
                    <a:pt x="4449" y="1994"/>
                    <a:pt x="245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7"/>
            <p:cNvSpPr/>
            <p:nvPr/>
          </p:nvSpPr>
          <p:spPr>
            <a:xfrm>
              <a:off x="4850250" y="2899700"/>
              <a:ext cx="122150" cy="131800"/>
            </a:xfrm>
            <a:custGeom>
              <a:avLst/>
              <a:gdLst/>
              <a:ahLst/>
              <a:cxnLst/>
              <a:rect l="l" t="t" r="r" b="b"/>
              <a:pathLst>
                <a:path w="4886" h="5272" extrusionOk="0">
                  <a:moveTo>
                    <a:pt x="4376" y="1"/>
                  </a:moveTo>
                  <a:cubicBezTo>
                    <a:pt x="3988" y="2178"/>
                    <a:pt x="2202" y="3832"/>
                    <a:pt x="0" y="4051"/>
                  </a:cubicBezTo>
                  <a:lnTo>
                    <a:pt x="0" y="5271"/>
                  </a:lnTo>
                  <a:cubicBezTo>
                    <a:pt x="2784" y="5268"/>
                    <a:pt x="4885" y="2739"/>
                    <a:pt x="4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7"/>
            <p:cNvSpPr/>
            <p:nvPr/>
          </p:nvSpPr>
          <p:spPr>
            <a:xfrm>
              <a:off x="4892400" y="2906550"/>
              <a:ext cx="27400" cy="27425"/>
            </a:xfrm>
            <a:custGeom>
              <a:avLst/>
              <a:gdLst/>
              <a:ahLst/>
              <a:cxnLst/>
              <a:rect l="l" t="t" r="r" b="b"/>
              <a:pathLst>
                <a:path w="1096" h="1097" extrusionOk="0">
                  <a:moveTo>
                    <a:pt x="548" y="1"/>
                  </a:moveTo>
                  <a:cubicBezTo>
                    <a:pt x="244" y="1"/>
                    <a:pt x="0" y="245"/>
                    <a:pt x="0" y="548"/>
                  </a:cubicBezTo>
                  <a:cubicBezTo>
                    <a:pt x="0" y="849"/>
                    <a:pt x="244" y="1096"/>
                    <a:pt x="548" y="1096"/>
                  </a:cubicBezTo>
                  <a:cubicBezTo>
                    <a:pt x="852" y="1096"/>
                    <a:pt x="1096" y="849"/>
                    <a:pt x="1096" y="548"/>
                  </a:cubicBezTo>
                  <a:cubicBezTo>
                    <a:pt x="1096" y="245"/>
                    <a:pt x="852"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7"/>
            <p:cNvSpPr/>
            <p:nvPr/>
          </p:nvSpPr>
          <p:spPr>
            <a:xfrm>
              <a:off x="4814650" y="2802650"/>
              <a:ext cx="266875" cy="433800"/>
            </a:xfrm>
            <a:custGeom>
              <a:avLst/>
              <a:gdLst/>
              <a:ahLst/>
              <a:cxnLst/>
              <a:rect l="l" t="t" r="r" b="b"/>
              <a:pathLst>
                <a:path w="10675" h="17352" extrusionOk="0">
                  <a:moveTo>
                    <a:pt x="1695" y="516"/>
                  </a:moveTo>
                  <a:cubicBezTo>
                    <a:pt x="3910" y="649"/>
                    <a:pt x="5637" y="2484"/>
                    <a:pt x="5637" y="4704"/>
                  </a:cubicBezTo>
                  <a:cubicBezTo>
                    <a:pt x="5637" y="6922"/>
                    <a:pt x="3910" y="8757"/>
                    <a:pt x="1695" y="8893"/>
                  </a:cubicBezTo>
                  <a:lnTo>
                    <a:pt x="1695" y="516"/>
                  </a:lnTo>
                  <a:close/>
                  <a:moveTo>
                    <a:pt x="7695" y="14131"/>
                  </a:moveTo>
                  <a:lnTo>
                    <a:pt x="7695" y="14708"/>
                  </a:lnTo>
                  <a:lnTo>
                    <a:pt x="4780" y="14708"/>
                  </a:lnTo>
                  <a:lnTo>
                    <a:pt x="4780" y="14131"/>
                  </a:lnTo>
                  <a:close/>
                  <a:moveTo>
                    <a:pt x="269" y="1"/>
                  </a:moveTo>
                  <a:cubicBezTo>
                    <a:pt x="128" y="4"/>
                    <a:pt x="12" y="112"/>
                    <a:pt x="1" y="253"/>
                  </a:cubicBezTo>
                  <a:lnTo>
                    <a:pt x="1" y="6171"/>
                  </a:lnTo>
                  <a:cubicBezTo>
                    <a:pt x="12" y="6312"/>
                    <a:pt x="128" y="6420"/>
                    <a:pt x="269" y="6426"/>
                  </a:cubicBezTo>
                  <a:cubicBezTo>
                    <a:pt x="410" y="6426"/>
                    <a:pt x="543" y="6171"/>
                    <a:pt x="543" y="6171"/>
                  </a:cubicBezTo>
                  <a:lnTo>
                    <a:pt x="543" y="508"/>
                  </a:lnTo>
                  <a:lnTo>
                    <a:pt x="1188" y="508"/>
                  </a:lnTo>
                  <a:lnTo>
                    <a:pt x="1188" y="8912"/>
                  </a:lnTo>
                  <a:lnTo>
                    <a:pt x="511" y="8912"/>
                  </a:lnTo>
                  <a:lnTo>
                    <a:pt x="511" y="7383"/>
                  </a:lnTo>
                  <a:cubicBezTo>
                    <a:pt x="511" y="7253"/>
                    <a:pt x="416" y="7139"/>
                    <a:pt x="288" y="7120"/>
                  </a:cubicBezTo>
                  <a:cubicBezTo>
                    <a:pt x="278" y="7119"/>
                    <a:pt x="267" y="7118"/>
                    <a:pt x="256" y="7118"/>
                  </a:cubicBezTo>
                  <a:cubicBezTo>
                    <a:pt x="118" y="7118"/>
                    <a:pt x="1" y="7231"/>
                    <a:pt x="1" y="7372"/>
                  </a:cubicBezTo>
                  <a:lnTo>
                    <a:pt x="1" y="9167"/>
                  </a:lnTo>
                  <a:cubicBezTo>
                    <a:pt x="1" y="9308"/>
                    <a:pt x="115" y="9422"/>
                    <a:pt x="256" y="9422"/>
                  </a:cubicBezTo>
                  <a:lnTo>
                    <a:pt x="1473" y="9422"/>
                  </a:lnTo>
                  <a:cubicBezTo>
                    <a:pt x="3138" y="9422"/>
                    <a:pt x="4599" y="8538"/>
                    <a:pt x="5423" y="7212"/>
                  </a:cubicBezTo>
                  <a:lnTo>
                    <a:pt x="5423" y="13624"/>
                  </a:lnTo>
                  <a:lnTo>
                    <a:pt x="4526" y="13624"/>
                  </a:lnTo>
                  <a:cubicBezTo>
                    <a:pt x="4385" y="13624"/>
                    <a:pt x="4271" y="13735"/>
                    <a:pt x="4271" y="13876"/>
                  </a:cubicBezTo>
                  <a:lnTo>
                    <a:pt x="4271" y="14708"/>
                  </a:lnTo>
                  <a:lnTo>
                    <a:pt x="4181" y="14708"/>
                  </a:lnTo>
                  <a:cubicBezTo>
                    <a:pt x="4179" y="14708"/>
                    <a:pt x="4177" y="14708"/>
                    <a:pt x="4174" y="14708"/>
                  </a:cubicBezTo>
                  <a:cubicBezTo>
                    <a:pt x="4087" y="14708"/>
                    <a:pt x="4007" y="14756"/>
                    <a:pt x="3962" y="14835"/>
                  </a:cubicBezTo>
                  <a:lnTo>
                    <a:pt x="2796" y="16842"/>
                  </a:lnTo>
                  <a:lnTo>
                    <a:pt x="2059" y="16842"/>
                  </a:lnTo>
                  <a:cubicBezTo>
                    <a:pt x="2057" y="16842"/>
                    <a:pt x="2055" y="16842"/>
                    <a:pt x="2053" y="16842"/>
                  </a:cubicBezTo>
                  <a:cubicBezTo>
                    <a:pt x="1925" y="16842"/>
                    <a:pt x="1817" y="16936"/>
                    <a:pt x="1798" y="17064"/>
                  </a:cubicBezTo>
                  <a:cubicBezTo>
                    <a:pt x="1779" y="17216"/>
                    <a:pt x="1896" y="17349"/>
                    <a:pt x="2050" y="17351"/>
                  </a:cubicBezTo>
                  <a:lnTo>
                    <a:pt x="2915" y="17351"/>
                  </a:lnTo>
                  <a:cubicBezTo>
                    <a:pt x="3005" y="17349"/>
                    <a:pt x="3089" y="17302"/>
                    <a:pt x="3135" y="17224"/>
                  </a:cubicBezTo>
                  <a:lnTo>
                    <a:pt x="4301" y="15215"/>
                  </a:lnTo>
                  <a:lnTo>
                    <a:pt x="5965" y="15215"/>
                  </a:lnTo>
                  <a:lnTo>
                    <a:pt x="5965" y="16842"/>
                  </a:lnTo>
                  <a:lnTo>
                    <a:pt x="5545" y="16842"/>
                  </a:lnTo>
                  <a:cubicBezTo>
                    <a:pt x="5543" y="16842"/>
                    <a:pt x="5541" y="16842"/>
                    <a:pt x="5539" y="16842"/>
                  </a:cubicBezTo>
                  <a:cubicBezTo>
                    <a:pt x="5412" y="16842"/>
                    <a:pt x="5301" y="16936"/>
                    <a:pt x="5282" y="17064"/>
                  </a:cubicBezTo>
                  <a:cubicBezTo>
                    <a:pt x="5263" y="17216"/>
                    <a:pt x="5382" y="17349"/>
                    <a:pt x="5534" y="17351"/>
                  </a:cubicBezTo>
                  <a:lnTo>
                    <a:pt x="6895" y="17351"/>
                  </a:lnTo>
                  <a:cubicBezTo>
                    <a:pt x="7025" y="17351"/>
                    <a:pt x="7136" y="17256"/>
                    <a:pt x="7155" y="17129"/>
                  </a:cubicBezTo>
                  <a:cubicBezTo>
                    <a:pt x="7174" y="16974"/>
                    <a:pt x="7058" y="16842"/>
                    <a:pt x="6903" y="16842"/>
                  </a:cubicBezTo>
                  <a:lnTo>
                    <a:pt x="6475" y="16842"/>
                  </a:lnTo>
                  <a:lnTo>
                    <a:pt x="6475" y="15215"/>
                  </a:lnTo>
                  <a:lnTo>
                    <a:pt x="8137" y="15215"/>
                  </a:lnTo>
                  <a:lnTo>
                    <a:pt x="9302" y="17224"/>
                  </a:lnTo>
                  <a:cubicBezTo>
                    <a:pt x="9348" y="17302"/>
                    <a:pt x="9433" y="17351"/>
                    <a:pt x="9525" y="17351"/>
                  </a:cubicBezTo>
                  <a:lnTo>
                    <a:pt x="10392" y="17351"/>
                  </a:lnTo>
                  <a:cubicBezTo>
                    <a:pt x="10522" y="17351"/>
                    <a:pt x="10633" y="17256"/>
                    <a:pt x="10655" y="17129"/>
                  </a:cubicBezTo>
                  <a:cubicBezTo>
                    <a:pt x="10674" y="16977"/>
                    <a:pt x="10555" y="16842"/>
                    <a:pt x="10403" y="16842"/>
                  </a:cubicBezTo>
                  <a:lnTo>
                    <a:pt x="9663" y="16842"/>
                  </a:lnTo>
                  <a:lnTo>
                    <a:pt x="8497" y="14835"/>
                  </a:lnTo>
                  <a:cubicBezTo>
                    <a:pt x="8451" y="14754"/>
                    <a:pt x="8367" y="14708"/>
                    <a:pt x="8275" y="14708"/>
                  </a:cubicBezTo>
                  <a:lnTo>
                    <a:pt x="8202" y="14708"/>
                  </a:lnTo>
                  <a:lnTo>
                    <a:pt x="8202" y="13876"/>
                  </a:lnTo>
                  <a:cubicBezTo>
                    <a:pt x="8202" y="13735"/>
                    <a:pt x="8088" y="13624"/>
                    <a:pt x="7947" y="13624"/>
                  </a:cubicBezTo>
                  <a:lnTo>
                    <a:pt x="7017" y="13624"/>
                  </a:lnTo>
                  <a:lnTo>
                    <a:pt x="7017" y="10351"/>
                  </a:lnTo>
                  <a:cubicBezTo>
                    <a:pt x="7017" y="10221"/>
                    <a:pt x="6922" y="10107"/>
                    <a:pt x="6795" y="10088"/>
                  </a:cubicBezTo>
                  <a:cubicBezTo>
                    <a:pt x="6784" y="10087"/>
                    <a:pt x="6773" y="10086"/>
                    <a:pt x="6762" y="10086"/>
                  </a:cubicBezTo>
                  <a:cubicBezTo>
                    <a:pt x="6622" y="10086"/>
                    <a:pt x="6507" y="10199"/>
                    <a:pt x="6507" y="10341"/>
                  </a:cubicBezTo>
                  <a:lnTo>
                    <a:pt x="6507" y="13624"/>
                  </a:lnTo>
                  <a:lnTo>
                    <a:pt x="5933" y="13624"/>
                  </a:lnTo>
                  <a:lnTo>
                    <a:pt x="5933" y="6336"/>
                  </a:lnTo>
                  <a:lnTo>
                    <a:pt x="6507" y="6336"/>
                  </a:lnTo>
                  <a:lnTo>
                    <a:pt x="6507" y="9153"/>
                  </a:lnTo>
                  <a:cubicBezTo>
                    <a:pt x="6507" y="9267"/>
                    <a:pt x="6581" y="9370"/>
                    <a:pt x="6689" y="9405"/>
                  </a:cubicBezTo>
                  <a:cubicBezTo>
                    <a:pt x="6719" y="9414"/>
                    <a:pt x="6748" y="9418"/>
                    <a:pt x="6776" y="9418"/>
                  </a:cubicBezTo>
                  <a:cubicBezTo>
                    <a:pt x="6928" y="9418"/>
                    <a:pt x="7050" y="9303"/>
                    <a:pt x="7050" y="9164"/>
                  </a:cubicBezTo>
                  <a:lnTo>
                    <a:pt x="7050" y="6336"/>
                  </a:lnTo>
                  <a:lnTo>
                    <a:pt x="7172" y="6336"/>
                  </a:lnTo>
                  <a:cubicBezTo>
                    <a:pt x="7269" y="6336"/>
                    <a:pt x="7359" y="6279"/>
                    <a:pt x="7399" y="6190"/>
                  </a:cubicBezTo>
                  <a:lnTo>
                    <a:pt x="7670" y="5591"/>
                  </a:lnTo>
                  <a:lnTo>
                    <a:pt x="8251" y="5591"/>
                  </a:lnTo>
                  <a:cubicBezTo>
                    <a:pt x="8391" y="5591"/>
                    <a:pt x="8505" y="5477"/>
                    <a:pt x="8505" y="5336"/>
                  </a:cubicBezTo>
                  <a:lnTo>
                    <a:pt x="8505" y="3338"/>
                  </a:lnTo>
                  <a:cubicBezTo>
                    <a:pt x="8505" y="3197"/>
                    <a:pt x="8391" y="3083"/>
                    <a:pt x="8251" y="3083"/>
                  </a:cubicBezTo>
                  <a:lnTo>
                    <a:pt x="7559" y="3083"/>
                  </a:lnTo>
                  <a:cubicBezTo>
                    <a:pt x="7557" y="3083"/>
                    <a:pt x="7555" y="3083"/>
                    <a:pt x="7554" y="3083"/>
                  </a:cubicBezTo>
                  <a:cubicBezTo>
                    <a:pt x="7423" y="3083"/>
                    <a:pt x="7315" y="3177"/>
                    <a:pt x="7296" y="3306"/>
                  </a:cubicBezTo>
                  <a:cubicBezTo>
                    <a:pt x="7277" y="3457"/>
                    <a:pt x="7397" y="3590"/>
                    <a:pt x="7548" y="3593"/>
                  </a:cubicBezTo>
                  <a:lnTo>
                    <a:pt x="7998" y="3593"/>
                  </a:lnTo>
                  <a:lnTo>
                    <a:pt x="7998" y="5084"/>
                  </a:lnTo>
                  <a:lnTo>
                    <a:pt x="7505" y="5084"/>
                  </a:lnTo>
                  <a:cubicBezTo>
                    <a:pt x="7405" y="5084"/>
                    <a:pt x="7315" y="5141"/>
                    <a:pt x="7275" y="5230"/>
                  </a:cubicBezTo>
                  <a:lnTo>
                    <a:pt x="7003" y="5829"/>
                  </a:lnTo>
                  <a:lnTo>
                    <a:pt x="6003" y="5829"/>
                  </a:lnTo>
                  <a:cubicBezTo>
                    <a:pt x="6182" y="5092"/>
                    <a:pt x="6182" y="4328"/>
                    <a:pt x="6003" y="3593"/>
                  </a:cubicBezTo>
                  <a:lnTo>
                    <a:pt x="6339" y="3593"/>
                  </a:lnTo>
                  <a:cubicBezTo>
                    <a:pt x="6472" y="3593"/>
                    <a:pt x="6583" y="3498"/>
                    <a:pt x="6602" y="3371"/>
                  </a:cubicBezTo>
                  <a:cubicBezTo>
                    <a:pt x="6621" y="3219"/>
                    <a:pt x="6502" y="3083"/>
                    <a:pt x="6350" y="3083"/>
                  </a:cubicBezTo>
                  <a:lnTo>
                    <a:pt x="5849" y="3083"/>
                  </a:lnTo>
                  <a:cubicBezTo>
                    <a:pt x="5849" y="3083"/>
                    <a:pt x="3457" y="1"/>
                    <a:pt x="1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7"/>
            <p:cNvSpPr/>
            <p:nvPr/>
          </p:nvSpPr>
          <p:spPr>
            <a:xfrm>
              <a:off x="4879325" y="2900175"/>
              <a:ext cx="46850" cy="40150"/>
            </a:xfrm>
            <a:custGeom>
              <a:avLst/>
              <a:gdLst/>
              <a:ahLst/>
              <a:cxnLst/>
              <a:rect l="l" t="t" r="r" b="b"/>
              <a:pathLst>
                <a:path w="1874" h="1606" extrusionOk="0">
                  <a:moveTo>
                    <a:pt x="1069" y="508"/>
                  </a:moveTo>
                  <a:cubicBezTo>
                    <a:pt x="1220" y="508"/>
                    <a:pt x="1364" y="625"/>
                    <a:pt x="1364" y="803"/>
                  </a:cubicBezTo>
                  <a:cubicBezTo>
                    <a:pt x="1364" y="966"/>
                    <a:pt x="1234" y="1096"/>
                    <a:pt x="1071" y="1096"/>
                  </a:cubicBezTo>
                  <a:cubicBezTo>
                    <a:pt x="811" y="1096"/>
                    <a:pt x="678" y="779"/>
                    <a:pt x="862" y="595"/>
                  </a:cubicBezTo>
                  <a:cubicBezTo>
                    <a:pt x="923" y="535"/>
                    <a:pt x="997" y="508"/>
                    <a:pt x="1069" y="508"/>
                  </a:cubicBezTo>
                  <a:close/>
                  <a:moveTo>
                    <a:pt x="1071" y="1"/>
                  </a:moveTo>
                  <a:cubicBezTo>
                    <a:pt x="355" y="1"/>
                    <a:pt x="0" y="866"/>
                    <a:pt x="504" y="1370"/>
                  </a:cubicBezTo>
                  <a:cubicBezTo>
                    <a:pt x="667" y="1533"/>
                    <a:pt x="868" y="1606"/>
                    <a:pt x="1065" y="1606"/>
                  </a:cubicBezTo>
                  <a:cubicBezTo>
                    <a:pt x="1477" y="1606"/>
                    <a:pt x="1873" y="1286"/>
                    <a:pt x="1873" y="803"/>
                  </a:cubicBezTo>
                  <a:cubicBezTo>
                    <a:pt x="1873" y="359"/>
                    <a:pt x="1513"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47"/>
          <p:cNvGrpSpPr/>
          <p:nvPr/>
        </p:nvGrpSpPr>
        <p:grpSpPr>
          <a:xfrm>
            <a:off x="5504631" y="2786986"/>
            <a:ext cx="429759" cy="429772"/>
            <a:chOff x="3451425" y="2834775"/>
            <a:chExt cx="433925" cy="433850"/>
          </a:xfrm>
        </p:grpSpPr>
        <p:sp>
          <p:nvSpPr>
            <p:cNvPr id="1911" name="Google Shape;1911;p47"/>
            <p:cNvSpPr/>
            <p:nvPr/>
          </p:nvSpPr>
          <p:spPr>
            <a:xfrm>
              <a:off x="3609125" y="2913600"/>
              <a:ext cx="119450" cy="27150"/>
            </a:xfrm>
            <a:custGeom>
              <a:avLst/>
              <a:gdLst/>
              <a:ahLst/>
              <a:cxnLst/>
              <a:rect l="l" t="t" r="r" b="b"/>
              <a:pathLst>
                <a:path w="4778" h="1086" extrusionOk="0">
                  <a:moveTo>
                    <a:pt x="1" y="1"/>
                  </a:moveTo>
                  <a:lnTo>
                    <a:pt x="1" y="1085"/>
                  </a:lnTo>
                  <a:lnTo>
                    <a:pt x="4778" y="1085"/>
                  </a:lnTo>
                  <a:lnTo>
                    <a:pt x="4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3557150" y="2841625"/>
              <a:ext cx="222950" cy="72000"/>
            </a:xfrm>
            <a:custGeom>
              <a:avLst/>
              <a:gdLst/>
              <a:ahLst/>
              <a:cxnLst/>
              <a:rect l="l" t="t" r="r" b="b"/>
              <a:pathLst>
                <a:path w="8918" h="2880" extrusionOk="0">
                  <a:moveTo>
                    <a:pt x="1" y="1"/>
                  </a:moveTo>
                  <a:lnTo>
                    <a:pt x="686" y="2880"/>
                  </a:lnTo>
                  <a:lnTo>
                    <a:pt x="8231" y="2880"/>
                  </a:lnTo>
                  <a:lnTo>
                    <a:pt x="89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7"/>
            <p:cNvSpPr/>
            <p:nvPr/>
          </p:nvSpPr>
          <p:spPr>
            <a:xfrm>
              <a:off x="3780275" y="2992425"/>
              <a:ext cx="27125" cy="119450"/>
            </a:xfrm>
            <a:custGeom>
              <a:avLst/>
              <a:gdLst/>
              <a:ahLst/>
              <a:cxnLst/>
              <a:rect l="l" t="t" r="r" b="b"/>
              <a:pathLst>
                <a:path w="1085" h="4778" extrusionOk="0">
                  <a:moveTo>
                    <a:pt x="0" y="1"/>
                  </a:moveTo>
                  <a:lnTo>
                    <a:pt x="0" y="4777"/>
                  </a:lnTo>
                  <a:lnTo>
                    <a:pt x="1085" y="4777"/>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7"/>
            <p:cNvSpPr/>
            <p:nvPr/>
          </p:nvSpPr>
          <p:spPr>
            <a:xfrm>
              <a:off x="3807375" y="2940450"/>
              <a:ext cx="72000" cy="222875"/>
            </a:xfrm>
            <a:custGeom>
              <a:avLst/>
              <a:gdLst/>
              <a:ahLst/>
              <a:cxnLst/>
              <a:rect l="l" t="t" r="r" b="b"/>
              <a:pathLst>
                <a:path w="2880" h="8915" extrusionOk="0">
                  <a:moveTo>
                    <a:pt x="2880" y="0"/>
                  </a:moveTo>
                  <a:lnTo>
                    <a:pt x="1" y="686"/>
                  </a:lnTo>
                  <a:lnTo>
                    <a:pt x="1" y="8228"/>
                  </a:lnTo>
                  <a:lnTo>
                    <a:pt x="2880" y="8914"/>
                  </a:lnTo>
                  <a:lnTo>
                    <a:pt x="2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3609125" y="3163550"/>
              <a:ext cx="119450" cy="27150"/>
            </a:xfrm>
            <a:custGeom>
              <a:avLst/>
              <a:gdLst/>
              <a:ahLst/>
              <a:cxnLst/>
              <a:rect l="l" t="t" r="r" b="b"/>
              <a:pathLst>
                <a:path w="4778" h="1086" extrusionOk="0">
                  <a:moveTo>
                    <a:pt x="1" y="1"/>
                  </a:moveTo>
                  <a:lnTo>
                    <a:pt x="1" y="1085"/>
                  </a:lnTo>
                  <a:lnTo>
                    <a:pt x="4778" y="1085"/>
                  </a:lnTo>
                  <a:lnTo>
                    <a:pt x="4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3557150" y="3190675"/>
              <a:ext cx="222950" cy="72000"/>
            </a:xfrm>
            <a:custGeom>
              <a:avLst/>
              <a:gdLst/>
              <a:ahLst/>
              <a:cxnLst/>
              <a:rect l="l" t="t" r="r" b="b"/>
              <a:pathLst>
                <a:path w="8918" h="2880" extrusionOk="0">
                  <a:moveTo>
                    <a:pt x="686" y="0"/>
                  </a:moveTo>
                  <a:lnTo>
                    <a:pt x="1" y="2879"/>
                  </a:lnTo>
                  <a:lnTo>
                    <a:pt x="8917" y="2879"/>
                  </a:lnTo>
                  <a:lnTo>
                    <a:pt x="8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3530300" y="2992425"/>
              <a:ext cx="27150" cy="119450"/>
            </a:xfrm>
            <a:custGeom>
              <a:avLst/>
              <a:gdLst/>
              <a:ahLst/>
              <a:cxnLst/>
              <a:rect l="l" t="t" r="r" b="b"/>
              <a:pathLst>
                <a:path w="1086" h="4778" extrusionOk="0">
                  <a:moveTo>
                    <a:pt x="1" y="1"/>
                  </a:moveTo>
                  <a:lnTo>
                    <a:pt x="1" y="4777"/>
                  </a:lnTo>
                  <a:lnTo>
                    <a:pt x="1085" y="4777"/>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3458325" y="2940450"/>
              <a:ext cx="72000" cy="222875"/>
            </a:xfrm>
            <a:custGeom>
              <a:avLst/>
              <a:gdLst/>
              <a:ahLst/>
              <a:cxnLst/>
              <a:rect l="l" t="t" r="r" b="b"/>
              <a:pathLst>
                <a:path w="2880" h="8915" extrusionOk="0">
                  <a:moveTo>
                    <a:pt x="1" y="0"/>
                  </a:moveTo>
                  <a:lnTo>
                    <a:pt x="1" y="8914"/>
                  </a:lnTo>
                  <a:lnTo>
                    <a:pt x="2880" y="8228"/>
                  </a:lnTo>
                  <a:lnTo>
                    <a:pt x="2880" y="68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3557425" y="2940725"/>
              <a:ext cx="222875" cy="222850"/>
            </a:xfrm>
            <a:custGeom>
              <a:avLst/>
              <a:gdLst/>
              <a:ahLst/>
              <a:cxnLst/>
              <a:rect l="l" t="t" r="r" b="b"/>
              <a:pathLst>
                <a:path w="8915" h="8914" extrusionOk="0">
                  <a:moveTo>
                    <a:pt x="0" y="0"/>
                  </a:moveTo>
                  <a:lnTo>
                    <a:pt x="0" y="8914"/>
                  </a:lnTo>
                  <a:lnTo>
                    <a:pt x="8914" y="8914"/>
                  </a:lnTo>
                  <a:lnTo>
                    <a:pt x="8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3645675" y="3019875"/>
              <a:ext cx="134625" cy="143700"/>
            </a:xfrm>
            <a:custGeom>
              <a:avLst/>
              <a:gdLst/>
              <a:ahLst/>
              <a:cxnLst/>
              <a:rect l="l" t="t" r="r" b="b"/>
              <a:pathLst>
                <a:path w="5385" h="5748" extrusionOk="0">
                  <a:moveTo>
                    <a:pt x="5384" y="1"/>
                  </a:moveTo>
                  <a:cubicBezTo>
                    <a:pt x="4620" y="2671"/>
                    <a:pt x="2616" y="4813"/>
                    <a:pt x="0" y="5748"/>
                  </a:cubicBezTo>
                  <a:lnTo>
                    <a:pt x="5384" y="5748"/>
                  </a:lnTo>
                  <a:lnTo>
                    <a:pt x="53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3584525" y="2967825"/>
              <a:ext cx="167775" cy="167775"/>
            </a:xfrm>
            <a:custGeom>
              <a:avLst/>
              <a:gdLst/>
              <a:ahLst/>
              <a:cxnLst/>
              <a:rect l="l" t="t" r="r" b="b"/>
              <a:pathLst>
                <a:path w="6711" h="6711" extrusionOk="0">
                  <a:moveTo>
                    <a:pt x="1" y="1"/>
                  </a:moveTo>
                  <a:lnTo>
                    <a:pt x="1" y="6710"/>
                  </a:lnTo>
                  <a:lnTo>
                    <a:pt x="6711" y="6710"/>
                  </a:lnTo>
                  <a:lnTo>
                    <a:pt x="67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3612125" y="2995350"/>
              <a:ext cx="113000" cy="113000"/>
            </a:xfrm>
            <a:custGeom>
              <a:avLst/>
              <a:gdLst/>
              <a:ahLst/>
              <a:cxnLst/>
              <a:rect l="l" t="t" r="r" b="b"/>
              <a:pathLst>
                <a:path w="4520" h="4520" extrusionOk="0">
                  <a:moveTo>
                    <a:pt x="2261" y="0"/>
                  </a:moveTo>
                  <a:cubicBezTo>
                    <a:pt x="1011" y="0"/>
                    <a:pt x="0" y="1014"/>
                    <a:pt x="0" y="2261"/>
                  </a:cubicBezTo>
                  <a:cubicBezTo>
                    <a:pt x="0" y="3508"/>
                    <a:pt x="1011" y="4519"/>
                    <a:pt x="2261" y="4519"/>
                  </a:cubicBezTo>
                  <a:cubicBezTo>
                    <a:pt x="3508" y="4519"/>
                    <a:pt x="4519" y="3508"/>
                    <a:pt x="4519" y="2261"/>
                  </a:cubicBezTo>
                  <a:cubicBezTo>
                    <a:pt x="4519" y="1014"/>
                    <a:pt x="3508" y="0"/>
                    <a:pt x="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3618075" y="3001375"/>
              <a:ext cx="117750" cy="106975"/>
            </a:xfrm>
            <a:custGeom>
              <a:avLst/>
              <a:gdLst/>
              <a:ahLst/>
              <a:cxnLst/>
              <a:rect l="l" t="t" r="r" b="b"/>
              <a:pathLst>
                <a:path w="4710" h="4279" extrusionOk="0">
                  <a:moveTo>
                    <a:pt x="3032" y="0"/>
                  </a:moveTo>
                  <a:cubicBezTo>
                    <a:pt x="3468" y="868"/>
                    <a:pt x="3297" y="1920"/>
                    <a:pt x="2609" y="2608"/>
                  </a:cubicBezTo>
                  <a:cubicBezTo>
                    <a:pt x="2176" y="3041"/>
                    <a:pt x="1597" y="3269"/>
                    <a:pt x="1010" y="3269"/>
                  </a:cubicBezTo>
                  <a:cubicBezTo>
                    <a:pt x="667" y="3269"/>
                    <a:pt x="322" y="3191"/>
                    <a:pt x="1" y="3031"/>
                  </a:cubicBezTo>
                  <a:lnTo>
                    <a:pt x="1" y="3031"/>
                  </a:lnTo>
                  <a:cubicBezTo>
                    <a:pt x="408" y="3842"/>
                    <a:pt x="1212" y="4279"/>
                    <a:pt x="2027" y="4279"/>
                  </a:cubicBezTo>
                  <a:cubicBezTo>
                    <a:pt x="2597" y="4279"/>
                    <a:pt x="3172" y="4065"/>
                    <a:pt x="3620" y="3617"/>
                  </a:cubicBezTo>
                  <a:cubicBezTo>
                    <a:pt x="4710" y="2527"/>
                    <a:pt x="4412" y="689"/>
                    <a:pt x="30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3614750" y="2879725"/>
              <a:ext cx="107725" cy="12750"/>
            </a:xfrm>
            <a:custGeom>
              <a:avLst/>
              <a:gdLst/>
              <a:ahLst/>
              <a:cxnLst/>
              <a:rect l="l" t="t" r="r" b="b"/>
              <a:pathLst>
                <a:path w="4309" h="510" extrusionOk="0">
                  <a:moveTo>
                    <a:pt x="277" y="0"/>
                  </a:moveTo>
                  <a:cubicBezTo>
                    <a:pt x="150" y="0"/>
                    <a:pt x="41" y="94"/>
                    <a:pt x="23" y="223"/>
                  </a:cubicBezTo>
                  <a:cubicBezTo>
                    <a:pt x="1" y="374"/>
                    <a:pt x="120" y="507"/>
                    <a:pt x="272" y="510"/>
                  </a:cubicBezTo>
                  <a:lnTo>
                    <a:pt x="4029" y="510"/>
                  </a:lnTo>
                  <a:cubicBezTo>
                    <a:pt x="4160" y="510"/>
                    <a:pt x="4271" y="415"/>
                    <a:pt x="4290" y="288"/>
                  </a:cubicBezTo>
                  <a:cubicBezTo>
                    <a:pt x="4309" y="136"/>
                    <a:pt x="4192" y="0"/>
                    <a:pt x="4038"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3828525" y="2998400"/>
              <a:ext cx="12775" cy="106875"/>
            </a:xfrm>
            <a:custGeom>
              <a:avLst/>
              <a:gdLst/>
              <a:ahLst/>
              <a:cxnLst/>
              <a:rect l="l" t="t" r="r" b="b"/>
              <a:pathLst>
                <a:path w="511" h="4275" extrusionOk="0">
                  <a:moveTo>
                    <a:pt x="254" y="1"/>
                  </a:moveTo>
                  <a:cubicBezTo>
                    <a:pt x="118" y="1"/>
                    <a:pt x="0" y="114"/>
                    <a:pt x="0" y="255"/>
                  </a:cubicBezTo>
                  <a:lnTo>
                    <a:pt x="0" y="4021"/>
                  </a:lnTo>
                  <a:cubicBezTo>
                    <a:pt x="0" y="4164"/>
                    <a:pt x="115" y="4275"/>
                    <a:pt x="253" y="4275"/>
                  </a:cubicBezTo>
                  <a:cubicBezTo>
                    <a:pt x="263" y="4275"/>
                    <a:pt x="274" y="4274"/>
                    <a:pt x="285" y="4273"/>
                  </a:cubicBezTo>
                  <a:cubicBezTo>
                    <a:pt x="415" y="4254"/>
                    <a:pt x="510" y="4143"/>
                    <a:pt x="510" y="4012"/>
                  </a:cubicBezTo>
                  <a:lnTo>
                    <a:pt x="510" y="266"/>
                  </a:lnTo>
                  <a:cubicBezTo>
                    <a:pt x="510" y="136"/>
                    <a:pt x="415" y="22"/>
                    <a:pt x="285" y="3"/>
                  </a:cubicBezTo>
                  <a:cubicBezTo>
                    <a:pt x="275" y="2"/>
                    <a:pt x="264"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3451425" y="2834775"/>
              <a:ext cx="433925" cy="433850"/>
            </a:xfrm>
            <a:custGeom>
              <a:avLst/>
              <a:gdLst/>
              <a:ahLst/>
              <a:cxnLst/>
              <a:rect l="l" t="t" r="r" b="b"/>
              <a:pathLst>
                <a:path w="17357" h="17354" extrusionOk="0">
                  <a:moveTo>
                    <a:pt x="12823" y="510"/>
                  </a:moveTo>
                  <a:lnTo>
                    <a:pt x="12260" y="2883"/>
                  </a:lnTo>
                  <a:lnTo>
                    <a:pt x="5116" y="2883"/>
                  </a:lnTo>
                  <a:lnTo>
                    <a:pt x="4549" y="510"/>
                  </a:lnTo>
                  <a:close/>
                  <a:moveTo>
                    <a:pt x="10815" y="3392"/>
                  </a:moveTo>
                  <a:lnTo>
                    <a:pt x="10815" y="3967"/>
                  </a:lnTo>
                  <a:lnTo>
                    <a:pt x="6545" y="3967"/>
                  </a:lnTo>
                  <a:lnTo>
                    <a:pt x="6545" y="3392"/>
                  </a:lnTo>
                  <a:close/>
                  <a:moveTo>
                    <a:pt x="3969" y="6542"/>
                  </a:moveTo>
                  <a:lnTo>
                    <a:pt x="3969" y="10812"/>
                  </a:lnTo>
                  <a:lnTo>
                    <a:pt x="3392" y="10812"/>
                  </a:lnTo>
                  <a:lnTo>
                    <a:pt x="3392" y="6542"/>
                  </a:lnTo>
                  <a:close/>
                  <a:moveTo>
                    <a:pt x="513" y="4547"/>
                  </a:moveTo>
                  <a:lnTo>
                    <a:pt x="2885" y="5111"/>
                  </a:lnTo>
                  <a:lnTo>
                    <a:pt x="2885" y="12257"/>
                  </a:lnTo>
                  <a:lnTo>
                    <a:pt x="513" y="12821"/>
                  </a:lnTo>
                  <a:lnTo>
                    <a:pt x="513" y="4547"/>
                  </a:lnTo>
                  <a:close/>
                  <a:moveTo>
                    <a:pt x="16847" y="4547"/>
                  </a:moveTo>
                  <a:lnTo>
                    <a:pt x="16847" y="12821"/>
                  </a:lnTo>
                  <a:lnTo>
                    <a:pt x="14474" y="12257"/>
                  </a:lnTo>
                  <a:lnTo>
                    <a:pt x="14474" y="5111"/>
                  </a:lnTo>
                  <a:lnTo>
                    <a:pt x="16847" y="4547"/>
                  </a:lnTo>
                  <a:close/>
                  <a:moveTo>
                    <a:pt x="12883" y="4477"/>
                  </a:moveTo>
                  <a:lnTo>
                    <a:pt x="12883" y="6689"/>
                  </a:lnTo>
                  <a:cubicBezTo>
                    <a:pt x="12880" y="6819"/>
                    <a:pt x="12975" y="6930"/>
                    <a:pt x="13105" y="6949"/>
                  </a:cubicBezTo>
                  <a:cubicBezTo>
                    <a:pt x="13116" y="6950"/>
                    <a:pt x="13127" y="6951"/>
                    <a:pt x="13137" y="6951"/>
                  </a:cubicBezTo>
                  <a:cubicBezTo>
                    <a:pt x="13273" y="6951"/>
                    <a:pt x="13390" y="6840"/>
                    <a:pt x="13390" y="6697"/>
                  </a:cubicBezTo>
                  <a:lnTo>
                    <a:pt x="13390" y="6542"/>
                  </a:lnTo>
                  <a:lnTo>
                    <a:pt x="13968" y="6542"/>
                  </a:lnTo>
                  <a:lnTo>
                    <a:pt x="13968" y="10812"/>
                  </a:lnTo>
                  <a:lnTo>
                    <a:pt x="13390" y="10812"/>
                  </a:lnTo>
                  <a:lnTo>
                    <a:pt x="13390" y="7909"/>
                  </a:lnTo>
                  <a:cubicBezTo>
                    <a:pt x="13393" y="7779"/>
                    <a:pt x="13298" y="7668"/>
                    <a:pt x="13168" y="7646"/>
                  </a:cubicBezTo>
                  <a:cubicBezTo>
                    <a:pt x="13157" y="7645"/>
                    <a:pt x="13146" y="7644"/>
                    <a:pt x="13136" y="7644"/>
                  </a:cubicBezTo>
                  <a:cubicBezTo>
                    <a:pt x="12998" y="7644"/>
                    <a:pt x="12883" y="7757"/>
                    <a:pt x="12883" y="7898"/>
                  </a:cubicBezTo>
                  <a:lnTo>
                    <a:pt x="12883" y="12881"/>
                  </a:lnTo>
                  <a:lnTo>
                    <a:pt x="4479" y="12881"/>
                  </a:lnTo>
                  <a:lnTo>
                    <a:pt x="4479" y="4477"/>
                  </a:lnTo>
                  <a:close/>
                  <a:moveTo>
                    <a:pt x="10815" y="13388"/>
                  </a:moveTo>
                  <a:lnTo>
                    <a:pt x="10815" y="13965"/>
                  </a:lnTo>
                  <a:lnTo>
                    <a:pt x="6545" y="13965"/>
                  </a:lnTo>
                  <a:lnTo>
                    <a:pt x="6545" y="13388"/>
                  </a:lnTo>
                  <a:close/>
                  <a:moveTo>
                    <a:pt x="12260" y="14472"/>
                  </a:moveTo>
                  <a:lnTo>
                    <a:pt x="12823" y="16844"/>
                  </a:lnTo>
                  <a:lnTo>
                    <a:pt x="4552" y="16844"/>
                  </a:lnTo>
                  <a:lnTo>
                    <a:pt x="5116" y="14472"/>
                  </a:lnTo>
                  <a:close/>
                  <a:moveTo>
                    <a:pt x="4249" y="1"/>
                  </a:moveTo>
                  <a:cubicBezTo>
                    <a:pt x="4202" y="1"/>
                    <a:pt x="4156" y="12"/>
                    <a:pt x="4116" y="33"/>
                  </a:cubicBezTo>
                  <a:cubicBezTo>
                    <a:pt x="4018" y="90"/>
                    <a:pt x="3969" y="204"/>
                    <a:pt x="3996" y="315"/>
                  </a:cubicBezTo>
                  <a:lnTo>
                    <a:pt x="4677" y="3194"/>
                  </a:lnTo>
                  <a:cubicBezTo>
                    <a:pt x="4704" y="3311"/>
                    <a:pt x="4807" y="3390"/>
                    <a:pt x="4924" y="3392"/>
                  </a:cubicBezTo>
                  <a:lnTo>
                    <a:pt x="6038" y="3392"/>
                  </a:lnTo>
                  <a:lnTo>
                    <a:pt x="6038" y="3967"/>
                  </a:lnTo>
                  <a:lnTo>
                    <a:pt x="4224" y="3967"/>
                  </a:lnTo>
                  <a:cubicBezTo>
                    <a:pt x="4083" y="3967"/>
                    <a:pt x="3969" y="4081"/>
                    <a:pt x="3969" y="4222"/>
                  </a:cubicBezTo>
                  <a:lnTo>
                    <a:pt x="3969" y="6036"/>
                  </a:lnTo>
                  <a:lnTo>
                    <a:pt x="3395" y="6036"/>
                  </a:lnTo>
                  <a:lnTo>
                    <a:pt x="3395" y="4921"/>
                  </a:lnTo>
                  <a:cubicBezTo>
                    <a:pt x="3392" y="4805"/>
                    <a:pt x="3313" y="4702"/>
                    <a:pt x="3197" y="4675"/>
                  </a:cubicBezTo>
                  <a:lnTo>
                    <a:pt x="318" y="3991"/>
                  </a:lnTo>
                  <a:cubicBezTo>
                    <a:pt x="298" y="3987"/>
                    <a:pt x="278" y="3985"/>
                    <a:pt x="259" y="3985"/>
                  </a:cubicBezTo>
                  <a:cubicBezTo>
                    <a:pt x="163" y="3985"/>
                    <a:pt x="73" y="4039"/>
                    <a:pt x="30" y="4127"/>
                  </a:cubicBezTo>
                  <a:cubicBezTo>
                    <a:pt x="11" y="4165"/>
                    <a:pt x="3" y="4206"/>
                    <a:pt x="3" y="4244"/>
                  </a:cubicBezTo>
                  <a:lnTo>
                    <a:pt x="3" y="13111"/>
                  </a:lnTo>
                  <a:cubicBezTo>
                    <a:pt x="0" y="13253"/>
                    <a:pt x="114" y="13369"/>
                    <a:pt x="253" y="13369"/>
                  </a:cubicBezTo>
                  <a:cubicBezTo>
                    <a:pt x="255" y="13369"/>
                    <a:pt x="256" y="13369"/>
                    <a:pt x="258" y="13369"/>
                  </a:cubicBezTo>
                  <a:cubicBezTo>
                    <a:pt x="277" y="13369"/>
                    <a:pt x="299" y="13369"/>
                    <a:pt x="318" y="13363"/>
                  </a:cubicBezTo>
                  <a:lnTo>
                    <a:pt x="3197" y="12680"/>
                  </a:lnTo>
                  <a:cubicBezTo>
                    <a:pt x="3313" y="12653"/>
                    <a:pt x="3392" y="12550"/>
                    <a:pt x="3395" y="12434"/>
                  </a:cubicBezTo>
                  <a:lnTo>
                    <a:pt x="3395" y="11322"/>
                  </a:lnTo>
                  <a:lnTo>
                    <a:pt x="3969" y="11322"/>
                  </a:lnTo>
                  <a:lnTo>
                    <a:pt x="3969" y="13133"/>
                  </a:lnTo>
                  <a:cubicBezTo>
                    <a:pt x="3969" y="13274"/>
                    <a:pt x="4083" y="13388"/>
                    <a:pt x="4224" y="13388"/>
                  </a:cubicBezTo>
                  <a:lnTo>
                    <a:pt x="6038" y="13388"/>
                  </a:lnTo>
                  <a:lnTo>
                    <a:pt x="6038" y="13965"/>
                  </a:lnTo>
                  <a:lnTo>
                    <a:pt x="4924" y="13965"/>
                  </a:lnTo>
                  <a:cubicBezTo>
                    <a:pt x="4807" y="13965"/>
                    <a:pt x="4704" y="14044"/>
                    <a:pt x="4677" y="14160"/>
                  </a:cubicBezTo>
                  <a:lnTo>
                    <a:pt x="3996" y="17040"/>
                  </a:lnTo>
                  <a:cubicBezTo>
                    <a:pt x="3969" y="17151"/>
                    <a:pt x="4018" y="17265"/>
                    <a:pt x="4116" y="17321"/>
                  </a:cubicBezTo>
                  <a:cubicBezTo>
                    <a:pt x="4156" y="17343"/>
                    <a:pt x="4202" y="17354"/>
                    <a:pt x="4249" y="17354"/>
                  </a:cubicBezTo>
                  <a:lnTo>
                    <a:pt x="13111" y="17354"/>
                  </a:lnTo>
                  <a:cubicBezTo>
                    <a:pt x="13157" y="17354"/>
                    <a:pt x="13203" y="17343"/>
                    <a:pt x="13244" y="17321"/>
                  </a:cubicBezTo>
                  <a:cubicBezTo>
                    <a:pt x="13341" y="17265"/>
                    <a:pt x="13390" y="17151"/>
                    <a:pt x="13366" y="17040"/>
                  </a:cubicBezTo>
                  <a:lnTo>
                    <a:pt x="12683" y="14160"/>
                  </a:lnTo>
                  <a:cubicBezTo>
                    <a:pt x="12655" y="14044"/>
                    <a:pt x="12552" y="13965"/>
                    <a:pt x="12436" y="13965"/>
                  </a:cubicBezTo>
                  <a:lnTo>
                    <a:pt x="11324" y="13965"/>
                  </a:lnTo>
                  <a:lnTo>
                    <a:pt x="11324" y="13388"/>
                  </a:lnTo>
                  <a:lnTo>
                    <a:pt x="13135" y="13388"/>
                  </a:lnTo>
                  <a:cubicBezTo>
                    <a:pt x="13276" y="13388"/>
                    <a:pt x="13390" y="13274"/>
                    <a:pt x="13390" y="13133"/>
                  </a:cubicBezTo>
                  <a:lnTo>
                    <a:pt x="13390" y="11322"/>
                  </a:lnTo>
                  <a:lnTo>
                    <a:pt x="13968" y="11322"/>
                  </a:lnTo>
                  <a:lnTo>
                    <a:pt x="13968" y="12434"/>
                  </a:lnTo>
                  <a:cubicBezTo>
                    <a:pt x="13968" y="12550"/>
                    <a:pt x="14046" y="12653"/>
                    <a:pt x="14163" y="12680"/>
                  </a:cubicBezTo>
                  <a:lnTo>
                    <a:pt x="17042" y="13363"/>
                  </a:lnTo>
                  <a:cubicBezTo>
                    <a:pt x="17061" y="13366"/>
                    <a:pt x="17082" y="13369"/>
                    <a:pt x="17101" y="13369"/>
                  </a:cubicBezTo>
                  <a:cubicBezTo>
                    <a:pt x="17199" y="13369"/>
                    <a:pt x="17289" y="13312"/>
                    <a:pt x="17332" y="13225"/>
                  </a:cubicBezTo>
                  <a:cubicBezTo>
                    <a:pt x="17348" y="13190"/>
                    <a:pt x="17356" y="13152"/>
                    <a:pt x="17356" y="13111"/>
                  </a:cubicBezTo>
                  <a:lnTo>
                    <a:pt x="17356" y="4238"/>
                  </a:lnTo>
                  <a:cubicBezTo>
                    <a:pt x="17356" y="4160"/>
                    <a:pt x="17321" y="4086"/>
                    <a:pt x="17259" y="4040"/>
                  </a:cubicBezTo>
                  <a:cubicBezTo>
                    <a:pt x="17212" y="4004"/>
                    <a:pt x="17156" y="3985"/>
                    <a:pt x="17099" y="3985"/>
                  </a:cubicBezTo>
                  <a:cubicBezTo>
                    <a:pt x="17080" y="3985"/>
                    <a:pt x="17061" y="3987"/>
                    <a:pt x="17042" y="3991"/>
                  </a:cubicBezTo>
                  <a:lnTo>
                    <a:pt x="14160" y="4675"/>
                  </a:lnTo>
                  <a:cubicBezTo>
                    <a:pt x="14046" y="4702"/>
                    <a:pt x="13965" y="4805"/>
                    <a:pt x="13965" y="4921"/>
                  </a:cubicBezTo>
                  <a:lnTo>
                    <a:pt x="13965" y="6036"/>
                  </a:lnTo>
                  <a:lnTo>
                    <a:pt x="13390" y="6036"/>
                  </a:lnTo>
                  <a:lnTo>
                    <a:pt x="13390" y="4222"/>
                  </a:lnTo>
                  <a:cubicBezTo>
                    <a:pt x="13390" y="4081"/>
                    <a:pt x="13276" y="3967"/>
                    <a:pt x="13135" y="3967"/>
                  </a:cubicBezTo>
                  <a:lnTo>
                    <a:pt x="11324" y="3967"/>
                  </a:lnTo>
                  <a:lnTo>
                    <a:pt x="11324" y="3392"/>
                  </a:lnTo>
                  <a:lnTo>
                    <a:pt x="12436" y="3392"/>
                  </a:lnTo>
                  <a:cubicBezTo>
                    <a:pt x="12552" y="3390"/>
                    <a:pt x="12655" y="3311"/>
                    <a:pt x="12683" y="3194"/>
                  </a:cubicBezTo>
                  <a:lnTo>
                    <a:pt x="13366" y="315"/>
                  </a:lnTo>
                  <a:cubicBezTo>
                    <a:pt x="13390" y="204"/>
                    <a:pt x="13341" y="90"/>
                    <a:pt x="13241" y="33"/>
                  </a:cubicBezTo>
                  <a:cubicBezTo>
                    <a:pt x="13203" y="12"/>
                    <a:pt x="13157" y="1"/>
                    <a:pt x="13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3614750" y="3211825"/>
              <a:ext cx="107800" cy="12750"/>
            </a:xfrm>
            <a:custGeom>
              <a:avLst/>
              <a:gdLst/>
              <a:ahLst/>
              <a:cxnLst/>
              <a:rect l="l" t="t" r="r" b="b"/>
              <a:pathLst>
                <a:path w="4312" h="510" extrusionOk="0">
                  <a:moveTo>
                    <a:pt x="277" y="0"/>
                  </a:moveTo>
                  <a:cubicBezTo>
                    <a:pt x="150" y="0"/>
                    <a:pt x="41" y="94"/>
                    <a:pt x="23" y="222"/>
                  </a:cubicBezTo>
                  <a:cubicBezTo>
                    <a:pt x="1" y="374"/>
                    <a:pt x="120" y="507"/>
                    <a:pt x="275" y="510"/>
                  </a:cubicBezTo>
                  <a:lnTo>
                    <a:pt x="4029" y="510"/>
                  </a:lnTo>
                  <a:cubicBezTo>
                    <a:pt x="4160" y="510"/>
                    <a:pt x="4271" y="415"/>
                    <a:pt x="4292" y="288"/>
                  </a:cubicBezTo>
                  <a:cubicBezTo>
                    <a:pt x="4311" y="133"/>
                    <a:pt x="4192" y="0"/>
                    <a:pt x="4038"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3496350" y="2998450"/>
              <a:ext cx="12850" cy="106825"/>
            </a:xfrm>
            <a:custGeom>
              <a:avLst/>
              <a:gdLst/>
              <a:ahLst/>
              <a:cxnLst/>
              <a:rect l="l" t="t" r="r" b="b"/>
              <a:pathLst>
                <a:path w="514" h="4273" extrusionOk="0">
                  <a:moveTo>
                    <a:pt x="258" y="1"/>
                  </a:moveTo>
                  <a:cubicBezTo>
                    <a:pt x="117" y="1"/>
                    <a:pt x="3" y="115"/>
                    <a:pt x="3" y="253"/>
                  </a:cubicBezTo>
                  <a:lnTo>
                    <a:pt x="3" y="4010"/>
                  </a:lnTo>
                  <a:cubicBezTo>
                    <a:pt x="1" y="4141"/>
                    <a:pt x="96" y="4252"/>
                    <a:pt x="226" y="4271"/>
                  </a:cubicBezTo>
                  <a:cubicBezTo>
                    <a:pt x="237" y="4272"/>
                    <a:pt x="247" y="4273"/>
                    <a:pt x="258" y="4273"/>
                  </a:cubicBezTo>
                  <a:cubicBezTo>
                    <a:pt x="396" y="4273"/>
                    <a:pt x="511" y="4162"/>
                    <a:pt x="513" y="4019"/>
                  </a:cubicBezTo>
                  <a:lnTo>
                    <a:pt x="513" y="253"/>
                  </a:lnTo>
                  <a:cubicBezTo>
                    <a:pt x="513" y="115"/>
                    <a:pt x="399"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3578575" y="2961925"/>
              <a:ext cx="180500" cy="180450"/>
            </a:xfrm>
            <a:custGeom>
              <a:avLst/>
              <a:gdLst/>
              <a:ahLst/>
              <a:cxnLst/>
              <a:rect l="l" t="t" r="r" b="b"/>
              <a:pathLst>
                <a:path w="7220" h="7218" extrusionOk="0">
                  <a:moveTo>
                    <a:pt x="255" y="1"/>
                  </a:moveTo>
                  <a:cubicBezTo>
                    <a:pt x="114" y="1"/>
                    <a:pt x="3" y="112"/>
                    <a:pt x="3" y="253"/>
                  </a:cubicBezTo>
                  <a:lnTo>
                    <a:pt x="3" y="4851"/>
                  </a:lnTo>
                  <a:cubicBezTo>
                    <a:pt x="0" y="4981"/>
                    <a:pt x="95" y="5095"/>
                    <a:pt x="225" y="5114"/>
                  </a:cubicBezTo>
                  <a:cubicBezTo>
                    <a:pt x="236" y="5115"/>
                    <a:pt x="246" y="5116"/>
                    <a:pt x="257" y="5116"/>
                  </a:cubicBezTo>
                  <a:cubicBezTo>
                    <a:pt x="393" y="5116"/>
                    <a:pt x="510" y="5003"/>
                    <a:pt x="510" y="4862"/>
                  </a:cubicBezTo>
                  <a:lnTo>
                    <a:pt x="510" y="508"/>
                  </a:lnTo>
                  <a:lnTo>
                    <a:pt x="6713" y="508"/>
                  </a:lnTo>
                  <a:lnTo>
                    <a:pt x="6713" y="6710"/>
                  </a:lnTo>
                  <a:lnTo>
                    <a:pt x="510" y="6710"/>
                  </a:lnTo>
                  <a:lnTo>
                    <a:pt x="510" y="6060"/>
                  </a:lnTo>
                  <a:cubicBezTo>
                    <a:pt x="513" y="5930"/>
                    <a:pt x="418" y="5816"/>
                    <a:pt x="288" y="5797"/>
                  </a:cubicBezTo>
                  <a:cubicBezTo>
                    <a:pt x="277" y="5795"/>
                    <a:pt x="266" y="5795"/>
                    <a:pt x="256" y="5795"/>
                  </a:cubicBezTo>
                  <a:cubicBezTo>
                    <a:pt x="118" y="5795"/>
                    <a:pt x="3" y="5908"/>
                    <a:pt x="3" y="6049"/>
                  </a:cubicBezTo>
                  <a:lnTo>
                    <a:pt x="3" y="6963"/>
                  </a:lnTo>
                  <a:cubicBezTo>
                    <a:pt x="3" y="7104"/>
                    <a:pt x="114" y="7217"/>
                    <a:pt x="255" y="7217"/>
                  </a:cubicBezTo>
                  <a:lnTo>
                    <a:pt x="6965" y="7217"/>
                  </a:lnTo>
                  <a:cubicBezTo>
                    <a:pt x="7106" y="7217"/>
                    <a:pt x="7220" y="7104"/>
                    <a:pt x="7220" y="6963"/>
                  </a:cubicBezTo>
                  <a:lnTo>
                    <a:pt x="7220" y="253"/>
                  </a:lnTo>
                  <a:cubicBezTo>
                    <a:pt x="7220" y="112"/>
                    <a:pt x="7106" y="1"/>
                    <a:pt x="6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3605750" y="2989025"/>
              <a:ext cx="130275" cy="125600"/>
            </a:xfrm>
            <a:custGeom>
              <a:avLst/>
              <a:gdLst/>
              <a:ahLst/>
              <a:cxnLst/>
              <a:rect l="l" t="t" r="r" b="b"/>
              <a:pathLst>
                <a:path w="5211" h="5024" extrusionOk="0">
                  <a:moveTo>
                    <a:pt x="2514" y="1"/>
                  </a:moveTo>
                  <a:cubicBezTo>
                    <a:pt x="2199" y="1"/>
                    <a:pt x="1881" y="60"/>
                    <a:pt x="1575" y="183"/>
                  </a:cubicBezTo>
                  <a:cubicBezTo>
                    <a:pt x="1443" y="232"/>
                    <a:pt x="1375" y="383"/>
                    <a:pt x="1429" y="513"/>
                  </a:cubicBezTo>
                  <a:cubicBezTo>
                    <a:pt x="1470" y="613"/>
                    <a:pt x="1565" y="673"/>
                    <a:pt x="1665" y="673"/>
                  </a:cubicBezTo>
                  <a:cubicBezTo>
                    <a:pt x="1698" y="673"/>
                    <a:pt x="1732" y="666"/>
                    <a:pt x="1765" y="652"/>
                  </a:cubicBezTo>
                  <a:cubicBezTo>
                    <a:pt x="2011" y="553"/>
                    <a:pt x="2265" y="506"/>
                    <a:pt x="2516" y="506"/>
                  </a:cubicBezTo>
                  <a:cubicBezTo>
                    <a:pt x="3222" y="506"/>
                    <a:pt x="3899" y="879"/>
                    <a:pt x="4265" y="1525"/>
                  </a:cubicBezTo>
                  <a:cubicBezTo>
                    <a:pt x="4761" y="2400"/>
                    <a:pt x="4530" y="3509"/>
                    <a:pt x="3728" y="4116"/>
                  </a:cubicBezTo>
                  <a:cubicBezTo>
                    <a:pt x="3368" y="4389"/>
                    <a:pt x="2942" y="4523"/>
                    <a:pt x="2518" y="4523"/>
                  </a:cubicBezTo>
                  <a:cubicBezTo>
                    <a:pt x="1998" y="4523"/>
                    <a:pt x="1480" y="4321"/>
                    <a:pt x="1090" y="3927"/>
                  </a:cubicBezTo>
                  <a:cubicBezTo>
                    <a:pt x="383" y="3211"/>
                    <a:pt x="315" y="2080"/>
                    <a:pt x="930" y="1283"/>
                  </a:cubicBezTo>
                  <a:cubicBezTo>
                    <a:pt x="1017" y="1175"/>
                    <a:pt x="998" y="1015"/>
                    <a:pt x="887" y="928"/>
                  </a:cubicBezTo>
                  <a:cubicBezTo>
                    <a:pt x="840" y="892"/>
                    <a:pt x="784" y="874"/>
                    <a:pt x="729" y="874"/>
                  </a:cubicBezTo>
                  <a:cubicBezTo>
                    <a:pt x="654" y="874"/>
                    <a:pt x="579" y="907"/>
                    <a:pt x="529" y="972"/>
                  </a:cubicBezTo>
                  <a:cubicBezTo>
                    <a:pt x="185" y="1414"/>
                    <a:pt x="0" y="1956"/>
                    <a:pt x="3" y="2514"/>
                  </a:cubicBezTo>
                  <a:cubicBezTo>
                    <a:pt x="3" y="3618"/>
                    <a:pt x="724" y="4591"/>
                    <a:pt x="1779" y="4913"/>
                  </a:cubicBezTo>
                  <a:cubicBezTo>
                    <a:pt x="2022" y="4988"/>
                    <a:pt x="2269" y="5023"/>
                    <a:pt x="2514" y="5023"/>
                  </a:cubicBezTo>
                  <a:cubicBezTo>
                    <a:pt x="3333" y="5023"/>
                    <a:pt x="4119" y="4622"/>
                    <a:pt x="4596" y="3916"/>
                  </a:cubicBezTo>
                  <a:cubicBezTo>
                    <a:pt x="5211" y="3002"/>
                    <a:pt x="5159" y="1790"/>
                    <a:pt x="4465" y="934"/>
                  </a:cubicBezTo>
                  <a:cubicBezTo>
                    <a:pt x="3980" y="330"/>
                    <a:pt x="3257" y="1"/>
                    <a:pt x="2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47"/>
          <p:cNvGrpSpPr/>
          <p:nvPr/>
        </p:nvGrpSpPr>
        <p:grpSpPr>
          <a:xfrm>
            <a:off x="912598" y="3513607"/>
            <a:ext cx="433800" cy="332925"/>
            <a:chOff x="1576675" y="2823000"/>
            <a:chExt cx="433800" cy="332925"/>
          </a:xfrm>
        </p:grpSpPr>
        <p:sp>
          <p:nvSpPr>
            <p:cNvPr id="1932" name="Google Shape;1932;p47"/>
            <p:cNvSpPr/>
            <p:nvPr/>
          </p:nvSpPr>
          <p:spPr>
            <a:xfrm>
              <a:off x="1747825" y="3034800"/>
              <a:ext cx="221975" cy="93200"/>
            </a:xfrm>
            <a:custGeom>
              <a:avLst/>
              <a:gdLst/>
              <a:ahLst/>
              <a:cxnLst/>
              <a:rect l="l" t="t" r="r" b="b"/>
              <a:pathLst>
                <a:path w="8879" h="3728" extrusionOk="0">
                  <a:moveTo>
                    <a:pt x="0" y="0"/>
                  </a:moveTo>
                  <a:lnTo>
                    <a:pt x="0" y="2359"/>
                  </a:lnTo>
                  <a:cubicBezTo>
                    <a:pt x="5" y="3116"/>
                    <a:pt x="621" y="3728"/>
                    <a:pt x="1378" y="3728"/>
                  </a:cubicBezTo>
                  <a:cubicBezTo>
                    <a:pt x="1379" y="3728"/>
                    <a:pt x="1381" y="3728"/>
                    <a:pt x="1383" y="3728"/>
                  </a:cubicBezTo>
                  <a:lnTo>
                    <a:pt x="8879" y="3728"/>
                  </a:lnTo>
                  <a:lnTo>
                    <a:pt x="8879" y="1998"/>
                  </a:lnTo>
                  <a:lnTo>
                    <a:pt x="1730" y="1998"/>
                  </a:lnTo>
                  <a:lnTo>
                    <a:pt x="1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1599600" y="2829775"/>
              <a:ext cx="301625" cy="85550"/>
            </a:xfrm>
            <a:custGeom>
              <a:avLst/>
              <a:gdLst/>
              <a:ahLst/>
              <a:cxnLst/>
              <a:rect l="l" t="t" r="r" b="b"/>
              <a:pathLst>
                <a:path w="12065" h="3422" extrusionOk="0">
                  <a:moveTo>
                    <a:pt x="0" y="0"/>
                  </a:moveTo>
                  <a:lnTo>
                    <a:pt x="0" y="1369"/>
                  </a:lnTo>
                  <a:lnTo>
                    <a:pt x="1507" y="3421"/>
                  </a:lnTo>
                  <a:lnTo>
                    <a:pt x="12064" y="3421"/>
                  </a:lnTo>
                  <a:lnTo>
                    <a:pt x="12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1882550" y="2829775"/>
              <a:ext cx="18675" cy="85550"/>
            </a:xfrm>
            <a:custGeom>
              <a:avLst/>
              <a:gdLst/>
              <a:ahLst/>
              <a:cxnLst/>
              <a:rect l="l" t="t" r="r" b="b"/>
              <a:pathLst>
                <a:path w="747" h="3422" extrusionOk="0">
                  <a:moveTo>
                    <a:pt x="1" y="0"/>
                  </a:moveTo>
                  <a:lnTo>
                    <a:pt x="1" y="3421"/>
                  </a:lnTo>
                  <a:lnTo>
                    <a:pt x="746" y="3421"/>
                  </a:lnTo>
                  <a:lnTo>
                    <a:pt x="7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1747825" y="3034800"/>
              <a:ext cx="43250" cy="20350"/>
            </a:xfrm>
            <a:custGeom>
              <a:avLst/>
              <a:gdLst/>
              <a:ahLst/>
              <a:cxnLst/>
              <a:rect l="l" t="t" r="r" b="b"/>
              <a:pathLst>
                <a:path w="1730" h="814" extrusionOk="0">
                  <a:moveTo>
                    <a:pt x="0" y="0"/>
                  </a:moveTo>
                  <a:lnTo>
                    <a:pt x="0" y="813"/>
                  </a:lnTo>
                  <a:lnTo>
                    <a:pt x="1730" y="813"/>
                  </a:lnTo>
                  <a:lnTo>
                    <a:pt x="1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1949450" y="3084750"/>
              <a:ext cx="20350" cy="43250"/>
            </a:xfrm>
            <a:custGeom>
              <a:avLst/>
              <a:gdLst/>
              <a:ahLst/>
              <a:cxnLst/>
              <a:rect l="l" t="t" r="r" b="b"/>
              <a:pathLst>
                <a:path w="814" h="1730" extrusionOk="0">
                  <a:moveTo>
                    <a:pt x="0" y="0"/>
                  </a:moveTo>
                  <a:lnTo>
                    <a:pt x="0" y="1730"/>
                  </a:lnTo>
                  <a:lnTo>
                    <a:pt x="814" y="1730"/>
                  </a:lnTo>
                  <a:lnTo>
                    <a:pt x="8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1637675" y="2915300"/>
              <a:ext cx="263550" cy="85625"/>
            </a:xfrm>
            <a:custGeom>
              <a:avLst/>
              <a:gdLst/>
              <a:ahLst/>
              <a:cxnLst/>
              <a:rect l="l" t="t" r="r" b="b"/>
              <a:pathLst>
                <a:path w="10542" h="3425" extrusionOk="0">
                  <a:moveTo>
                    <a:pt x="1" y="0"/>
                  </a:moveTo>
                  <a:lnTo>
                    <a:pt x="1" y="3424"/>
                  </a:lnTo>
                  <a:lnTo>
                    <a:pt x="10541" y="3424"/>
                  </a:lnTo>
                  <a:lnTo>
                    <a:pt x="105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1882550" y="2915300"/>
              <a:ext cx="18675" cy="85625"/>
            </a:xfrm>
            <a:custGeom>
              <a:avLst/>
              <a:gdLst/>
              <a:ahLst/>
              <a:cxnLst/>
              <a:rect l="l" t="t" r="r" b="b"/>
              <a:pathLst>
                <a:path w="747" h="3425" extrusionOk="0">
                  <a:moveTo>
                    <a:pt x="1" y="0"/>
                  </a:moveTo>
                  <a:lnTo>
                    <a:pt x="1" y="3424"/>
                  </a:lnTo>
                  <a:lnTo>
                    <a:pt x="746" y="3424"/>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1726675" y="3000900"/>
              <a:ext cx="85550" cy="33900"/>
            </a:xfrm>
            <a:custGeom>
              <a:avLst/>
              <a:gdLst/>
              <a:ahLst/>
              <a:cxnLst/>
              <a:rect l="l" t="t" r="r" b="b"/>
              <a:pathLst>
                <a:path w="3422" h="1356" extrusionOk="0">
                  <a:moveTo>
                    <a:pt x="0" y="0"/>
                  </a:moveTo>
                  <a:lnTo>
                    <a:pt x="0" y="1356"/>
                  </a:lnTo>
                  <a:lnTo>
                    <a:pt x="3422" y="1356"/>
                  </a:lnTo>
                  <a:lnTo>
                    <a:pt x="34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1969775" y="3063600"/>
              <a:ext cx="33925" cy="85550"/>
            </a:xfrm>
            <a:custGeom>
              <a:avLst/>
              <a:gdLst/>
              <a:ahLst/>
              <a:cxnLst/>
              <a:rect l="l" t="t" r="r" b="b"/>
              <a:pathLst>
                <a:path w="1357" h="3422" extrusionOk="0">
                  <a:moveTo>
                    <a:pt x="1" y="0"/>
                  </a:moveTo>
                  <a:lnTo>
                    <a:pt x="1" y="3421"/>
                  </a:lnTo>
                  <a:lnTo>
                    <a:pt x="1356" y="3421"/>
                  </a:lnTo>
                  <a:lnTo>
                    <a:pt x="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1610575" y="2932250"/>
              <a:ext cx="27125" cy="51725"/>
            </a:xfrm>
            <a:custGeom>
              <a:avLst/>
              <a:gdLst/>
              <a:ahLst/>
              <a:cxnLst/>
              <a:rect l="l" t="t" r="r" b="b"/>
              <a:pathLst>
                <a:path w="1085" h="2069" extrusionOk="0">
                  <a:moveTo>
                    <a:pt x="0" y="0"/>
                  </a:moveTo>
                  <a:lnTo>
                    <a:pt x="0" y="2069"/>
                  </a:lnTo>
                  <a:lnTo>
                    <a:pt x="1085" y="2069"/>
                  </a:lnTo>
                  <a:lnTo>
                    <a:pt x="1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1582650" y="2915300"/>
              <a:ext cx="27125" cy="85625"/>
            </a:xfrm>
            <a:custGeom>
              <a:avLst/>
              <a:gdLst/>
              <a:ahLst/>
              <a:cxnLst/>
              <a:rect l="l" t="t" r="r" b="b"/>
              <a:pathLst>
                <a:path w="1085" h="3425" extrusionOk="0">
                  <a:moveTo>
                    <a:pt x="0" y="0"/>
                  </a:moveTo>
                  <a:lnTo>
                    <a:pt x="0" y="3424"/>
                  </a:lnTo>
                  <a:lnTo>
                    <a:pt x="1085" y="3424"/>
                  </a:lnTo>
                  <a:lnTo>
                    <a:pt x="1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1846300" y="2943975"/>
              <a:ext cx="27400" cy="27400"/>
            </a:xfrm>
            <a:custGeom>
              <a:avLst/>
              <a:gdLst/>
              <a:ahLst/>
              <a:cxnLst/>
              <a:rect l="l" t="t" r="r" b="b"/>
              <a:pathLst>
                <a:path w="1096" h="1096" extrusionOk="0">
                  <a:moveTo>
                    <a:pt x="548" y="0"/>
                  </a:moveTo>
                  <a:cubicBezTo>
                    <a:pt x="244" y="0"/>
                    <a:pt x="0" y="247"/>
                    <a:pt x="0" y="548"/>
                  </a:cubicBezTo>
                  <a:cubicBezTo>
                    <a:pt x="0" y="852"/>
                    <a:pt x="244" y="1095"/>
                    <a:pt x="548" y="1095"/>
                  </a:cubicBezTo>
                  <a:cubicBezTo>
                    <a:pt x="851" y="1095"/>
                    <a:pt x="1095" y="852"/>
                    <a:pt x="1095" y="548"/>
                  </a:cubicBezTo>
                  <a:cubicBezTo>
                    <a:pt x="1095" y="247"/>
                    <a:pt x="851"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1791525" y="2943975"/>
              <a:ext cx="27400" cy="27400"/>
            </a:xfrm>
            <a:custGeom>
              <a:avLst/>
              <a:gdLst/>
              <a:ahLst/>
              <a:cxnLst/>
              <a:rect l="l" t="t" r="r" b="b"/>
              <a:pathLst>
                <a:path w="1096" h="1096" extrusionOk="0">
                  <a:moveTo>
                    <a:pt x="548" y="0"/>
                  </a:moveTo>
                  <a:cubicBezTo>
                    <a:pt x="245" y="0"/>
                    <a:pt x="1" y="247"/>
                    <a:pt x="1" y="548"/>
                  </a:cubicBezTo>
                  <a:cubicBezTo>
                    <a:pt x="1" y="852"/>
                    <a:pt x="245" y="1095"/>
                    <a:pt x="548" y="1095"/>
                  </a:cubicBezTo>
                  <a:cubicBezTo>
                    <a:pt x="849" y="1095"/>
                    <a:pt x="1096" y="852"/>
                    <a:pt x="1096" y="548"/>
                  </a:cubicBezTo>
                  <a:cubicBezTo>
                    <a:pt x="1096" y="247"/>
                    <a:pt x="849"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1576675" y="2823000"/>
              <a:ext cx="433800" cy="332925"/>
            </a:xfrm>
            <a:custGeom>
              <a:avLst/>
              <a:gdLst/>
              <a:ahLst/>
              <a:cxnLst/>
              <a:rect l="l" t="t" r="r" b="b"/>
              <a:pathLst>
                <a:path w="17352" h="13317" extrusionOk="0">
                  <a:moveTo>
                    <a:pt x="2170" y="4609"/>
                  </a:moveTo>
                  <a:lnTo>
                    <a:pt x="2170" y="6168"/>
                  </a:lnTo>
                  <a:lnTo>
                    <a:pt x="1595" y="6168"/>
                  </a:lnTo>
                  <a:lnTo>
                    <a:pt x="1595" y="4609"/>
                  </a:lnTo>
                  <a:close/>
                  <a:moveTo>
                    <a:pt x="1085" y="3931"/>
                  </a:moveTo>
                  <a:lnTo>
                    <a:pt x="1085" y="6845"/>
                  </a:lnTo>
                  <a:lnTo>
                    <a:pt x="510" y="6845"/>
                  </a:lnTo>
                  <a:lnTo>
                    <a:pt x="510" y="3931"/>
                  </a:lnTo>
                  <a:close/>
                  <a:moveTo>
                    <a:pt x="9150" y="7352"/>
                  </a:moveTo>
                  <a:lnTo>
                    <a:pt x="9150" y="8201"/>
                  </a:lnTo>
                  <a:lnTo>
                    <a:pt x="6236" y="8201"/>
                  </a:lnTo>
                  <a:lnTo>
                    <a:pt x="6236" y="7352"/>
                  </a:lnTo>
                  <a:close/>
                  <a:moveTo>
                    <a:pt x="8305" y="8708"/>
                  </a:moveTo>
                  <a:lnTo>
                    <a:pt x="8305" y="10486"/>
                  </a:lnTo>
                  <a:cubicBezTo>
                    <a:pt x="8305" y="10627"/>
                    <a:pt x="8416" y="10741"/>
                    <a:pt x="8557" y="10741"/>
                  </a:cubicBezTo>
                  <a:lnTo>
                    <a:pt x="15454" y="10741"/>
                  </a:lnTo>
                  <a:lnTo>
                    <a:pt x="15454" y="11961"/>
                  </a:lnTo>
                  <a:lnTo>
                    <a:pt x="8202" y="11961"/>
                  </a:lnTo>
                  <a:cubicBezTo>
                    <a:pt x="7581" y="11958"/>
                    <a:pt x="7079" y="11451"/>
                    <a:pt x="7085" y="10831"/>
                  </a:cubicBezTo>
                  <a:lnTo>
                    <a:pt x="7085" y="8708"/>
                  </a:lnTo>
                  <a:close/>
                  <a:moveTo>
                    <a:pt x="933" y="0"/>
                  </a:moveTo>
                  <a:cubicBezTo>
                    <a:pt x="792" y="0"/>
                    <a:pt x="678" y="111"/>
                    <a:pt x="678" y="252"/>
                  </a:cubicBezTo>
                  <a:lnTo>
                    <a:pt x="678" y="1621"/>
                  </a:lnTo>
                  <a:cubicBezTo>
                    <a:pt x="678" y="1676"/>
                    <a:pt x="695" y="1730"/>
                    <a:pt x="727" y="1773"/>
                  </a:cubicBezTo>
                  <a:lnTo>
                    <a:pt x="2170" y="3760"/>
                  </a:lnTo>
                  <a:lnTo>
                    <a:pt x="2170" y="4099"/>
                  </a:lnTo>
                  <a:lnTo>
                    <a:pt x="1595" y="4099"/>
                  </a:lnTo>
                  <a:lnTo>
                    <a:pt x="1595" y="3676"/>
                  </a:lnTo>
                  <a:cubicBezTo>
                    <a:pt x="1595" y="3535"/>
                    <a:pt x="1481" y="3421"/>
                    <a:pt x="1340" y="3421"/>
                  </a:cubicBezTo>
                  <a:lnTo>
                    <a:pt x="256" y="3421"/>
                  </a:lnTo>
                  <a:cubicBezTo>
                    <a:pt x="115" y="3421"/>
                    <a:pt x="1" y="3535"/>
                    <a:pt x="1" y="3676"/>
                  </a:cubicBezTo>
                  <a:lnTo>
                    <a:pt x="1" y="7098"/>
                  </a:lnTo>
                  <a:cubicBezTo>
                    <a:pt x="1" y="7238"/>
                    <a:pt x="115" y="7352"/>
                    <a:pt x="256" y="7352"/>
                  </a:cubicBezTo>
                  <a:lnTo>
                    <a:pt x="1340" y="7352"/>
                  </a:lnTo>
                  <a:cubicBezTo>
                    <a:pt x="1481" y="7352"/>
                    <a:pt x="1595" y="7238"/>
                    <a:pt x="1595" y="7098"/>
                  </a:cubicBezTo>
                  <a:lnTo>
                    <a:pt x="1595" y="6675"/>
                  </a:lnTo>
                  <a:lnTo>
                    <a:pt x="2170" y="6675"/>
                  </a:lnTo>
                  <a:lnTo>
                    <a:pt x="2170" y="7098"/>
                  </a:lnTo>
                  <a:cubicBezTo>
                    <a:pt x="2170" y="7238"/>
                    <a:pt x="2283" y="7352"/>
                    <a:pt x="2424" y="7352"/>
                  </a:cubicBezTo>
                  <a:lnTo>
                    <a:pt x="3276" y="7352"/>
                  </a:lnTo>
                  <a:cubicBezTo>
                    <a:pt x="3277" y="7352"/>
                    <a:pt x="3279" y="7352"/>
                    <a:pt x="3281" y="7352"/>
                  </a:cubicBezTo>
                  <a:cubicBezTo>
                    <a:pt x="3409" y="7352"/>
                    <a:pt x="3520" y="7258"/>
                    <a:pt x="3539" y="7130"/>
                  </a:cubicBezTo>
                  <a:cubicBezTo>
                    <a:pt x="3558" y="6978"/>
                    <a:pt x="3438" y="6845"/>
                    <a:pt x="3286" y="6845"/>
                  </a:cubicBezTo>
                  <a:lnTo>
                    <a:pt x="2679" y="6845"/>
                  </a:lnTo>
                  <a:lnTo>
                    <a:pt x="2679" y="3931"/>
                  </a:lnTo>
                  <a:lnTo>
                    <a:pt x="12710" y="3931"/>
                  </a:lnTo>
                  <a:lnTo>
                    <a:pt x="12710" y="6845"/>
                  </a:lnTo>
                  <a:lnTo>
                    <a:pt x="4479" y="6845"/>
                  </a:lnTo>
                  <a:cubicBezTo>
                    <a:pt x="4478" y="6845"/>
                    <a:pt x="4476" y="6845"/>
                    <a:pt x="4474" y="6845"/>
                  </a:cubicBezTo>
                  <a:cubicBezTo>
                    <a:pt x="4346" y="6845"/>
                    <a:pt x="4238" y="6939"/>
                    <a:pt x="4219" y="7068"/>
                  </a:cubicBezTo>
                  <a:cubicBezTo>
                    <a:pt x="4200" y="7217"/>
                    <a:pt x="4317" y="7352"/>
                    <a:pt x="4471" y="7352"/>
                  </a:cubicBezTo>
                  <a:lnTo>
                    <a:pt x="5729" y="7352"/>
                  </a:lnTo>
                  <a:lnTo>
                    <a:pt x="5729" y="8453"/>
                  </a:lnTo>
                  <a:cubicBezTo>
                    <a:pt x="5729" y="8594"/>
                    <a:pt x="5840" y="8708"/>
                    <a:pt x="5981" y="8708"/>
                  </a:cubicBezTo>
                  <a:lnTo>
                    <a:pt x="6575" y="8708"/>
                  </a:lnTo>
                  <a:lnTo>
                    <a:pt x="6575" y="10863"/>
                  </a:lnTo>
                  <a:cubicBezTo>
                    <a:pt x="6575" y="11750"/>
                    <a:pt x="7304" y="12471"/>
                    <a:pt x="8202" y="12471"/>
                  </a:cubicBezTo>
                  <a:lnTo>
                    <a:pt x="15454" y="12471"/>
                  </a:lnTo>
                  <a:lnTo>
                    <a:pt x="15454" y="13062"/>
                  </a:lnTo>
                  <a:cubicBezTo>
                    <a:pt x="15454" y="13203"/>
                    <a:pt x="15567" y="13317"/>
                    <a:pt x="15708" y="13317"/>
                  </a:cubicBezTo>
                  <a:lnTo>
                    <a:pt x="17096" y="13317"/>
                  </a:lnTo>
                  <a:cubicBezTo>
                    <a:pt x="17237" y="13317"/>
                    <a:pt x="17351" y="13203"/>
                    <a:pt x="17351" y="13062"/>
                  </a:cubicBezTo>
                  <a:lnTo>
                    <a:pt x="17351" y="11281"/>
                  </a:lnTo>
                  <a:cubicBezTo>
                    <a:pt x="17351" y="11167"/>
                    <a:pt x="17278" y="11064"/>
                    <a:pt x="17170" y="11028"/>
                  </a:cubicBezTo>
                  <a:cubicBezTo>
                    <a:pt x="17140" y="11020"/>
                    <a:pt x="17110" y="11016"/>
                    <a:pt x="17082" y="11016"/>
                  </a:cubicBezTo>
                  <a:cubicBezTo>
                    <a:pt x="16932" y="11016"/>
                    <a:pt x="16809" y="11128"/>
                    <a:pt x="16809" y="11270"/>
                  </a:cubicBezTo>
                  <a:lnTo>
                    <a:pt x="16809" y="12810"/>
                  </a:lnTo>
                  <a:lnTo>
                    <a:pt x="15963" y="12810"/>
                  </a:lnTo>
                  <a:lnTo>
                    <a:pt x="15963" y="9895"/>
                  </a:lnTo>
                  <a:lnTo>
                    <a:pt x="16844" y="9895"/>
                  </a:lnTo>
                  <a:lnTo>
                    <a:pt x="16844" y="10082"/>
                  </a:lnTo>
                  <a:cubicBezTo>
                    <a:pt x="16844" y="10221"/>
                    <a:pt x="16955" y="10334"/>
                    <a:pt x="17096" y="10334"/>
                  </a:cubicBezTo>
                  <a:cubicBezTo>
                    <a:pt x="17237" y="10334"/>
                    <a:pt x="17351" y="10221"/>
                    <a:pt x="17351" y="10080"/>
                  </a:cubicBezTo>
                  <a:lnTo>
                    <a:pt x="17351" y="9640"/>
                  </a:lnTo>
                  <a:cubicBezTo>
                    <a:pt x="17351" y="9499"/>
                    <a:pt x="17237" y="9386"/>
                    <a:pt x="17096" y="9386"/>
                  </a:cubicBezTo>
                  <a:lnTo>
                    <a:pt x="15708" y="9386"/>
                  </a:lnTo>
                  <a:cubicBezTo>
                    <a:pt x="15567" y="9386"/>
                    <a:pt x="15454" y="9499"/>
                    <a:pt x="15454" y="9640"/>
                  </a:cubicBezTo>
                  <a:lnTo>
                    <a:pt x="15454" y="10234"/>
                  </a:lnTo>
                  <a:lnTo>
                    <a:pt x="8812" y="10234"/>
                  </a:lnTo>
                  <a:lnTo>
                    <a:pt x="8812" y="8708"/>
                  </a:lnTo>
                  <a:lnTo>
                    <a:pt x="9405" y="8708"/>
                  </a:lnTo>
                  <a:cubicBezTo>
                    <a:pt x="9546" y="8708"/>
                    <a:pt x="9660" y="8594"/>
                    <a:pt x="9660" y="8453"/>
                  </a:cubicBezTo>
                  <a:lnTo>
                    <a:pt x="9660" y="7352"/>
                  </a:lnTo>
                  <a:lnTo>
                    <a:pt x="12976" y="7352"/>
                  </a:lnTo>
                  <a:cubicBezTo>
                    <a:pt x="13109" y="7352"/>
                    <a:pt x="13217" y="7244"/>
                    <a:pt x="13217" y="7111"/>
                  </a:cubicBezTo>
                  <a:lnTo>
                    <a:pt x="13217" y="2668"/>
                  </a:lnTo>
                  <a:cubicBezTo>
                    <a:pt x="13220" y="2554"/>
                    <a:pt x="13141" y="2454"/>
                    <a:pt x="13033" y="2424"/>
                  </a:cubicBezTo>
                  <a:cubicBezTo>
                    <a:pt x="13016" y="2420"/>
                    <a:pt x="12999" y="2418"/>
                    <a:pt x="12983" y="2418"/>
                  </a:cubicBezTo>
                  <a:cubicBezTo>
                    <a:pt x="12850" y="2418"/>
                    <a:pt x="12743" y="2531"/>
                    <a:pt x="12743" y="2673"/>
                  </a:cubicBezTo>
                  <a:lnTo>
                    <a:pt x="12743" y="3421"/>
                  </a:lnTo>
                  <a:lnTo>
                    <a:pt x="2571" y="3421"/>
                  </a:lnTo>
                  <a:lnTo>
                    <a:pt x="1188" y="1540"/>
                  </a:lnTo>
                  <a:lnTo>
                    <a:pt x="1188" y="507"/>
                  </a:lnTo>
                  <a:lnTo>
                    <a:pt x="12710" y="507"/>
                  </a:lnTo>
                  <a:lnTo>
                    <a:pt x="12710" y="1475"/>
                  </a:lnTo>
                  <a:cubicBezTo>
                    <a:pt x="12707" y="1605"/>
                    <a:pt x="12802" y="1716"/>
                    <a:pt x="12932" y="1735"/>
                  </a:cubicBezTo>
                  <a:cubicBezTo>
                    <a:pt x="12943" y="1737"/>
                    <a:pt x="12954" y="1737"/>
                    <a:pt x="12964" y="1737"/>
                  </a:cubicBezTo>
                  <a:cubicBezTo>
                    <a:pt x="13100" y="1737"/>
                    <a:pt x="13217" y="1626"/>
                    <a:pt x="13217" y="1483"/>
                  </a:cubicBezTo>
                  <a:lnTo>
                    <a:pt x="13217" y="252"/>
                  </a:lnTo>
                  <a:cubicBezTo>
                    <a:pt x="13217" y="111"/>
                    <a:pt x="13103" y="0"/>
                    <a:pt x="12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1833200" y="2937600"/>
              <a:ext cx="46875" cy="40150"/>
            </a:xfrm>
            <a:custGeom>
              <a:avLst/>
              <a:gdLst/>
              <a:ahLst/>
              <a:cxnLst/>
              <a:rect l="l" t="t" r="r" b="b"/>
              <a:pathLst>
                <a:path w="1875" h="1606" extrusionOk="0">
                  <a:moveTo>
                    <a:pt x="1074" y="509"/>
                  </a:moveTo>
                  <a:cubicBezTo>
                    <a:pt x="1146" y="509"/>
                    <a:pt x="1220" y="536"/>
                    <a:pt x="1281" y="597"/>
                  </a:cubicBezTo>
                  <a:cubicBezTo>
                    <a:pt x="1465" y="781"/>
                    <a:pt x="1332" y="1096"/>
                    <a:pt x="1072" y="1096"/>
                  </a:cubicBezTo>
                  <a:cubicBezTo>
                    <a:pt x="909" y="1096"/>
                    <a:pt x="779" y="966"/>
                    <a:pt x="779" y="803"/>
                  </a:cubicBezTo>
                  <a:cubicBezTo>
                    <a:pt x="779" y="627"/>
                    <a:pt x="923" y="509"/>
                    <a:pt x="1074" y="509"/>
                  </a:cubicBezTo>
                  <a:close/>
                  <a:moveTo>
                    <a:pt x="1066" y="0"/>
                  </a:moveTo>
                  <a:cubicBezTo>
                    <a:pt x="869" y="0"/>
                    <a:pt x="668" y="73"/>
                    <a:pt x="505" y="236"/>
                  </a:cubicBezTo>
                  <a:cubicBezTo>
                    <a:pt x="1" y="741"/>
                    <a:pt x="359" y="1605"/>
                    <a:pt x="1072" y="1605"/>
                  </a:cubicBezTo>
                  <a:cubicBezTo>
                    <a:pt x="1514" y="1605"/>
                    <a:pt x="1874" y="1245"/>
                    <a:pt x="1874" y="803"/>
                  </a:cubicBezTo>
                  <a:cubicBezTo>
                    <a:pt x="1874" y="320"/>
                    <a:pt x="1478" y="0"/>
                    <a:pt x="1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1778375" y="2937600"/>
              <a:ext cx="46925" cy="40150"/>
            </a:xfrm>
            <a:custGeom>
              <a:avLst/>
              <a:gdLst/>
              <a:ahLst/>
              <a:cxnLst/>
              <a:rect l="l" t="t" r="r" b="b"/>
              <a:pathLst>
                <a:path w="1877" h="1606" extrusionOk="0">
                  <a:moveTo>
                    <a:pt x="1075" y="509"/>
                  </a:moveTo>
                  <a:cubicBezTo>
                    <a:pt x="1147" y="509"/>
                    <a:pt x="1221" y="536"/>
                    <a:pt x="1280" y="597"/>
                  </a:cubicBezTo>
                  <a:cubicBezTo>
                    <a:pt x="1467" y="781"/>
                    <a:pt x="1335" y="1096"/>
                    <a:pt x="1074" y="1096"/>
                  </a:cubicBezTo>
                  <a:cubicBezTo>
                    <a:pt x="912" y="1096"/>
                    <a:pt x="781" y="966"/>
                    <a:pt x="781" y="803"/>
                  </a:cubicBezTo>
                  <a:cubicBezTo>
                    <a:pt x="781" y="627"/>
                    <a:pt x="925" y="509"/>
                    <a:pt x="1075" y="509"/>
                  </a:cubicBezTo>
                  <a:close/>
                  <a:moveTo>
                    <a:pt x="1068" y="0"/>
                  </a:moveTo>
                  <a:cubicBezTo>
                    <a:pt x="871" y="0"/>
                    <a:pt x="671" y="73"/>
                    <a:pt x="508" y="236"/>
                  </a:cubicBezTo>
                  <a:cubicBezTo>
                    <a:pt x="1" y="741"/>
                    <a:pt x="359" y="1605"/>
                    <a:pt x="1074" y="1605"/>
                  </a:cubicBezTo>
                  <a:cubicBezTo>
                    <a:pt x="1516" y="1605"/>
                    <a:pt x="1874" y="1245"/>
                    <a:pt x="1877" y="803"/>
                  </a:cubicBezTo>
                  <a:cubicBezTo>
                    <a:pt x="1877" y="320"/>
                    <a:pt x="1481" y="0"/>
                    <a:pt x="1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 name="Google Shape;1948;p47"/>
          <p:cNvGrpSpPr/>
          <p:nvPr/>
        </p:nvGrpSpPr>
        <p:grpSpPr>
          <a:xfrm>
            <a:off x="7850911" y="2785075"/>
            <a:ext cx="327975" cy="433550"/>
            <a:chOff x="2265425" y="2829050"/>
            <a:chExt cx="327975" cy="433550"/>
          </a:xfrm>
        </p:grpSpPr>
        <p:sp>
          <p:nvSpPr>
            <p:cNvPr id="1949" name="Google Shape;1949;p47"/>
            <p:cNvSpPr/>
            <p:nvPr/>
          </p:nvSpPr>
          <p:spPr>
            <a:xfrm>
              <a:off x="2386600" y="2938200"/>
              <a:ext cx="85625" cy="137275"/>
            </a:xfrm>
            <a:custGeom>
              <a:avLst/>
              <a:gdLst/>
              <a:ahLst/>
              <a:cxnLst/>
              <a:rect l="l" t="t" r="r" b="b"/>
              <a:pathLst>
                <a:path w="3425" h="5491" extrusionOk="0">
                  <a:moveTo>
                    <a:pt x="0" y="1"/>
                  </a:moveTo>
                  <a:lnTo>
                    <a:pt x="0" y="5491"/>
                  </a:lnTo>
                  <a:lnTo>
                    <a:pt x="3424" y="5491"/>
                  </a:lnTo>
                  <a:lnTo>
                    <a:pt x="34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2451875" y="2938200"/>
              <a:ext cx="20350" cy="137275"/>
            </a:xfrm>
            <a:custGeom>
              <a:avLst/>
              <a:gdLst/>
              <a:ahLst/>
              <a:cxnLst/>
              <a:rect l="l" t="t" r="r" b="b"/>
              <a:pathLst>
                <a:path w="814" h="5491" extrusionOk="0">
                  <a:moveTo>
                    <a:pt x="0" y="1"/>
                  </a:moveTo>
                  <a:lnTo>
                    <a:pt x="0" y="5491"/>
                  </a:lnTo>
                  <a:lnTo>
                    <a:pt x="813" y="5491"/>
                  </a:lnTo>
                  <a:lnTo>
                    <a:pt x="8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2407800" y="3074575"/>
              <a:ext cx="43200" cy="51725"/>
            </a:xfrm>
            <a:custGeom>
              <a:avLst/>
              <a:gdLst/>
              <a:ahLst/>
              <a:cxnLst/>
              <a:rect l="l" t="t" r="r" b="b"/>
              <a:pathLst>
                <a:path w="1728" h="2069" extrusionOk="0">
                  <a:moveTo>
                    <a:pt x="1" y="0"/>
                  </a:moveTo>
                  <a:lnTo>
                    <a:pt x="1" y="2069"/>
                  </a:lnTo>
                  <a:lnTo>
                    <a:pt x="1728" y="2069"/>
                  </a:lnTo>
                  <a:lnTo>
                    <a:pt x="1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2407800" y="3074575"/>
              <a:ext cx="43200" cy="20350"/>
            </a:xfrm>
            <a:custGeom>
              <a:avLst/>
              <a:gdLst/>
              <a:ahLst/>
              <a:cxnLst/>
              <a:rect l="l" t="t" r="r" b="b"/>
              <a:pathLst>
                <a:path w="1728" h="814" extrusionOk="0">
                  <a:moveTo>
                    <a:pt x="1" y="0"/>
                  </a:moveTo>
                  <a:lnTo>
                    <a:pt x="1" y="814"/>
                  </a:lnTo>
                  <a:lnTo>
                    <a:pt x="1728" y="814"/>
                  </a:lnTo>
                  <a:lnTo>
                    <a:pt x="1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2407800" y="2904325"/>
              <a:ext cx="43200" cy="33900"/>
            </a:xfrm>
            <a:custGeom>
              <a:avLst/>
              <a:gdLst/>
              <a:ahLst/>
              <a:cxnLst/>
              <a:rect l="l" t="t" r="r" b="b"/>
              <a:pathLst>
                <a:path w="1728" h="1356" extrusionOk="0">
                  <a:moveTo>
                    <a:pt x="1" y="0"/>
                  </a:moveTo>
                  <a:lnTo>
                    <a:pt x="1" y="1356"/>
                  </a:lnTo>
                  <a:lnTo>
                    <a:pt x="1728" y="1356"/>
                  </a:lnTo>
                  <a:lnTo>
                    <a:pt x="17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2415400" y="3126275"/>
              <a:ext cx="27150" cy="130500"/>
            </a:xfrm>
            <a:custGeom>
              <a:avLst/>
              <a:gdLst/>
              <a:ahLst/>
              <a:cxnLst/>
              <a:rect l="l" t="t" r="r" b="b"/>
              <a:pathLst>
                <a:path w="1086" h="5220" extrusionOk="0">
                  <a:moveTo>
                    <a:pt x="1" y="1"/>
                  </a:moveTo>
                  <a:lnTo>
                    <a:pt x="1" y="5220"/>
                  </a:lnTo>
                  <a:lnTo>
                    <a:pt x="1085" y="522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2428950" y="3126275"/>
              <a:ext cx="13600" cy="130500"/>
            </a:xfrm>
            <a:custGeom>
              <a:avLst/>
              <a:gdLst/>
              <a:ahLst/>
              <a:cxnLst/>
              <a:rect l="l" t="t" r="r" b="b"/>
              <a:pathLst>
                <a:path w="544" h="5220" extrusionOk="0">
                  <a:moveTo>
                    <a:pt x="1" y="1"/>
                  </a:moveTo>
                  <a:lnTo>
                    <a:pt x="1" y="5220"/>
                  </a:lnTo>
                  <a:lnTo>
                    <a:pt x="543" y="5220"/>
                  </a:lnTo>
                  <a:lnTo>
                    <a:pt x="5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2415400" y="2834975"/>
              <a:ext cx="27200" cy="68500"/>
            </a:xfrm>
            <a:custGeom>
              <a:avLst/>
              <a:gdLst/>
              <a:ahLst/>
              <a:cxnLst/>
              <a:rect l="l" t="t" r="r" b="b"/>
              <a:pathLst>
                <a:path w="1088" h="2740" extrusionOk="0">
                  <a:moveTo>
                    <a:pt x="542" y="0"/>
                  </a:moveTo>
                  <a:cubicBezTo>
                    <a:pt x="534" y="0"/>
                    <a:pt x="526" y="1"/>
                    <a:pt x="518" y="1"/>
                  </a:cubicBezTo>
                  <a:cubicBezTo>
                    <a:pt x="226" y="15"/>
                    <a:pt x="1" y="267"/>
                    <a:pt x="1" y="559"/>
                  </a:cubicBezTo>
                  <a:lnTo>
                    <a:pt x="1" y="2739"/>
                  </a:lnTo>
                  <a:lnTo>
                    <a:pt x="1085" y="2739"/>
                  </a:lnTo>
                  <a:lnTo>
                    <a:pt x="1085" y="549"/>
                  </a:lnTo>
                  <a:cubicBezTo>
                    <a:pt x="1088" y="245"/>
                    <a:pt x="841"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2501000" y="2938200"/>
              <a:ext cx="85550" cy="137275"/>
            </a:xfrm>
            <a:custGeom>
              <a:avLst/>
              <a:gdLst/>
              <a:ahLst/>
              <a:cxnLst/>
              <a:rect l="l" t="t" r="r" b="b"/>
              <a:pathLst>
                <a:path w="3422" h="5491" extrusionOk="0">
                  <a:moveTo>
                    <a:pt x="1" y="1"/>
                  </a:moveTo>
                  <a:lnTo>
                    <a:pt x="1" y="5491"/>
                  </a:lnTo>
                  <a:lnTo>
                    <a:pt x="3422" y="5491"/>
                  </a:lnTo>
                  <a:lnTo>
                    <a:pt x="34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2566200" y="2938200"/>
              <a:ext cx="20350" cy="137275"/>
            </a:xfrm>
            <a:custGeom>
              <a:avLst/>
              <a:gdLst/>
              <a:ahLst/>
              <a:cxnLst/>
              <a:rect l="l" t="t" r="r" b="b"/>
              <a:pathLst>
                <a:path w="814" h="5491" extrusionOk="0">
                  <a:moveTo>
                    <a:pt x="1" y="1"/>
                  </a:moveTo>
                  <a:lnTo>
                    <a:pt x="1" y="5491"/>
                  </a:lnTo>
                  <a:lnTo>
                    <a:pt x="814" y="5491"/>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2522150" y="3074575"/>
              <a:ext cx="43275" cy="51725"/>
            </a:xfrm>
            <a:custGeom>
              <a:avLst/>
              <a:gdLst/>
              <a:ahLst/>
              <a:cxnLst/>
              <a:rect l="l" t="t" r="r" b="b"/>
              <a:pathLst>
                <a:path w="1731" h="2069" extrusionOk="0">
                  <a:moveTo>
                    <a:pt x="0" y="0"/>
                  </a:moveTo>
                  <a:lnTo>
                    <a:pt x="0" y="2069"/>
                  </a:lnTo>
                  <a:lnTo>
                    <a:pt x="1730" y="2069"/>
                  </a:lnTo>
                  <a:lnTo>
                    <a:pt x="17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2522150" y="3074575"/>
              <a:ext cx="43275" cy="20350"/>
            </a:xfrm>
            <a:custGeom>
              <a:avLst/>
              <a:gdLst/>
              <a:ahLst/>
              <a:cxnLst/>
              <a:rect l="l" t="t" r="r" b="b"/>
              <a:pathLst>
                <a:path w="1731" h="814" extrusionOk="0">
                  <a:moveTo>
                    <a:pt x="0" y="0"/>
                  </a:moveTo>
                  <a:lnTo>
                    <a:pt x="0" y="814"/>
                  </a:lnTo>
                  <a:lnTo>
                    <a:pt x="1730" y="814"/>
                  </a:lnTo>
                  <a:lnTo>
                    <a:pt x="17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2522150" y="2904325"/>
              <a:ext cx="43275" cy="33900"/>
            </a:xfrm>
            <a:custGeom>
              <a:avLst/>
              <a:gdLst/>
              <a:ahLst/>
              <a:cxnLst/>
              <a:rect l="l" t="t" r="r" b="b"/>
              <a:pathLst>
                <a:path w="1731" h="1356" extrusionOk="0">
                  <a:moveTo>
                    <a:pt x="0" y="0"/>
                  </a:moveTo>
                  <a:lnTo>
                    <a:pt x="0" y="1356"/>
                  </a:lnTo>
                  <a:lnTo>
                    <a:pt x="1730" y="1356"/>
                  </a:lnTo>
                  <a:lnTo>
                    <a:pt x="1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2530625" y="3126275"/>
              <a:ext cx="27125" cy="130500"/>
            </a:xfrm>
            <a:custGeom>
              <a:avLst/>
              <a:gdLst/>
              <a:ahLst/>
              <a:cxnLst/>
              <a:rect l="l" t="t" r="r" b="b"/>
              <a:pathLst>
                <a:path w="1085" h="5220" extrusionOk="0">
                  <a:moveTo>
                    <a:pt x="0" y="1"/>
                  </a:moveTo>
                  <a:lnTo>
                    <a:pt x="0" y="5220"/>
                  </a:lnTo>
                  <a:lnTo>
                    <a:pt x="1085" y="522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2544175" y="3126275"/>
              <a:ext cx="13575" cy="130500"/>
            </a:xfrm>
            <a:custGeom>
              <a:avLst/>
              <a:gdLst/>
              <a:ahLst/>
              <a:cxnLst/>
              <a:rect l="l" t="t" r="r" b="b"/>
              <a:pathLst>
                <a:path w="543" h="5220" extrusionOk="0">
                  <a:moveTo>
                    <a:pt x="1" y="1"/>
                  </a:moveTo>
                  <a:lnTo>
                    <a:pt x="1" y="5220"/>
                  </a:lnTo>
                  <a:lnTo>
                    <a:pt x="543" y="5220"/>
                  </a:lnTo>
                  <a:lnTo>
                    <a:pt x="5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2530625" y="2834975"/>
              <a:ext cx="27200" cy="68500"/>
            </a:xfrm>
            <a:custGeom>
              <a:avLst/>
              <a:gdLst/>
              <a:ahLst/>
              <a:cxnLst/>
              <a:rect l="l" t="t" r="r" b="b"/>
              <a:pathLst>
                <a:path w="1088" h="2740" extrusionOk="0">
                  <a:moveTo>
                    <a:pt x="542" y="0"/>
                  </a:moveTo>
                  <a:cubicBezTo>
                    <a:pt x="534" y="0"/>
                    <a:pt x="526" y="1"/>
                    <a:pt x="518" y="1"/>
                  </a:cubicBezTo>
                  <a:cubicBezTo>
                    <a:pt x="225" y="15"/>
                    <a:pt x="0" y="267"/>
                    <a:pt x="0" y="559"/>
                  </a:cubicBezTo>
                  <a:lnTo>
                    <a:pt x="0" y="2739"/>
                  </a:lnTo>
                  <a:lnTo>
                    <a:pt x="1085" y="2739"/>
                  </a:lnTo>
                  <a:lnTo>
                    <a:pt x="1085" y="549"/>
                  </a:lnTo>
                  <a:cubicBezTo>
                    <a:pt x="1087" y="245"/>
                    <a:pt x="841"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2272250" y="2938200"/>
              <a:ext cx="85575" cy="137275"/>
            </a:xfrm>
            <a:custGeom>
              <a:avLst/>
              <a:gdLst/>
              <a:ahLst/>
              <a:cxnLst/>
              <a:rect l="l" t="t" r="r" b="b"/>
              <a:pathLst>
                <a:path w="3423" h="5491" extrusionOk="0">
                  <a:moveTo>
                    <a:pt x="1" y="1"/>
                  </a:moveTo>
                  <a:lnTo>
                    <a:pt x="1" y="5491"/>
                  </a:lnTo>
                  <a:lnTo>
                    <a:pt x="3422" y="5491"/>
                  </a:lnTo>
                  <a:lnTo>
                    <a:pt x="34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2336650" y="2938200"/>
              <a:ext cx="20350" cy="137275"/>
            </a:xfrm>
            <a:custGeom>
              <a:avLst/>
              <a:gdLst/>
              <a:ahLst/>
              <a:cxnLst/>
              <a:rect l="l" t="t" r="r" b="b"/>
              <a:pathLst>
                <a:path w="814" h="5491" extrusionOk="0">
                  <a:moveTo>
                    <a:pt x="0" y="1"/>
                  </a:moveTo>
                  <a:lnTo>
                    <a:pt x="0" y="5491"/>
                  </a:lnTo>
                  <a:lnTo>
                    <a:pt x="814" y="5491"/>
                  </a:lnTo>
                  <a:lnTo>
                    <a:pt x="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2293400" y="3074575"/>
              <a:ext cx="43275" cy="51725"/>
            </a:xfrm>
            <a:custGeom>
              <a:avLst/>
              <a:gdLst/>
              <a:ahLst/>
              <a:cxnLst/>
              <a:rect l="l" t="t" r="r" b="b"/>
              <a:pathLst>
                <a:path w="1731" h="2069" extrusionOk="0">
                  <a:moveTo>
                    <a:pt x="1" y="0"/>
                  </a:moveTo>
                  <a:lnTo>
                    <a:pt x="1" y="2069"/>
                  </a:lnTo>
                  <a:lnTo>
                    <a:pt x="1730" y="2069"/>
                  </a:ln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2293400" y="3074575"/>
              <a:ext cx="43275" cy="20350"/>
            </a:xfrm>
            <a:custGeom>
              <a:avLst/>
              <a:gdLst/>
              <a:ahLst/>
              <a:cxnLst/>
              <a:rect l="l" t="t" r="r" b="b"/>
              <a:pathLst>
                <a:path w="1731" h="814" extrusionOk="0">
                  <a:moveTo>
                    <a:pt x="1" y="0"/>
                  </a:moveTo>
                  <a:lnTo>
                    <a:pt x="1" y="814"/>
                  </a:lnTo>
                  <a:lnTo>
                    <a:pt x="1730" y="814"/>
                  </a:ln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2293400" y="2904325"/>
              <a:ext cx="43275" cy="33900"/>
            </a:xfrm>
            <a:custGeom>
              <a:avLst/>
              <a:gdLst/>
              <a:ahLst/>
              <a:cxnLst/>
              <a:rect l="l" t="t" r="r" b="b"/>
              <a:pathLst>
                <a:path w="1731" h="1356" extrusionOk="0">
                  <a:moveTo>
                    <a:pt x="1" y="0"/>
                  </a:moveTo>
                  <a:lnTo>
                    <a:pt x="1" y="1356"/>
                  </a:lnTo>
                  <a:lnTo>
                    <a:pt x="1730" y="1356"/>
                  </a:lnTo>
                  <a:lnTo>
                    <a:pt x="1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2301075" y="3126275"/>
              <a:ext cx="27125" cy="130500"/>
            </a:xfrm>
            <a:custGeom>
              <a:avLst/>
              <a:gdLst/>
              <a:ahLst/>
              <a:cxnLst/>
              <a:rect l="l" t="t" r="r" b="b"/>
              <a:pathLst>
                <a:path w="1085" h="5220" extrusionOk="0">
                  <a:moveTo>
                    <a:pt x="0" y="1"/>
                  </a:moveTo>
                  <a:lnTo>
                    <a:pt x="0" y="5220"/>
                  </a:lnTo>
                  <a:lnTo>
                    <a:pt x="1085" y="522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2314625" y="3126275"/>
              <a:ext cx="13575" cy="130500"/>
            </a:xfrm>
            <a:custGeom>
              <a:avLst/>
              <a:gdLst/>
              <a:ahLst/>
              <a:cxnLst/>
              <a:rect l="l" t="t" r="r" b="b"/>
              <a:pathLst>
                <a:path w="543" h="5220" extrusionOk="0">
                  <a:moveTo>
                    <a:pt x="0" y="1"/>
                  </a:moveTo>
                  <a:lnTo>
                    <a:pt x="0" y="5220"/>
                  </a:lnTo>
                  <a:lnTo>
                    <a:pt x="543" y="5220"/>
                  </a:lnTo>
                  <a:lnTo>
                    <a:pt x="5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2301075" y="2834975"/>
              <a:ext cx="27125" cy="68500"/>
            </a:xfrm>
            <a:custGeom>
              <a:avLst/>
              <a:gdLst/>
              <a:ahLst/>
              <a:cxnLst/>
              <a:rect l="l" t="t" r="r" b="b"/>
              <a:pathLst>
                <a:path w="1085" h="2740" extrusionOk="0">
                  <a:moveTo>
                    <a:pt x="539" y="0"/>
                  </a:moveTo>
                  <a:cubicBezTo>
                    <a:pt x="531" y="0"/>
                    <a:pt x="523" y="1"/>
                    <a:pt x="515" y="1"/>
                  </a:cubicBezTo>
                  <a:cubicBezTo>
                    <a:pt x="225" y="15"/>
                    <a:pt x="0" y="267"/>
                    <a:pt x="0" y="559"/>
                  </a:cubicBezTo>
                  <a:lnTo>
                    <a:pt x="0" y="2739"/>
                  </a:lnTo>
                  <a:lnTo>
                    <a:pt x="1085" y="2739"/>
                  </a:lnTo>
                  <a:lnTo>
                    <a:pt x="1085" y="549"/>
                  </a:lnTo>
                  <a:cubicBezTo>
                    <a:pt x="1085" y="245"/>
                    <a:pt x="840" y="0"/>
                    <a:pt x="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2415675" y="3000025"/>
              <a:ext cx="27275" cy="12750"/>
            </a:xfrm>
            <a:custGeom>
              <a:avLst/>
              <a:gdLst/>
              <a:ahLst/>
              <a:cxnLst/>
              <a:rect l="l" t="t" r="r" b="b"/>
              <a:pathLst>
                <a:path w="1091" h="510" extrusionOk="0">
                  <a:moveTo>
                    <a:pt x="274" y="0"/>
                  </a:moveTo>
                  <a:cubicBezTo>
                    <a:pt x="146" y="0"/>
                    <a:pt x="38" y="94"/>
                    <a:pt x="19" y="223"/>
                  </a:cubicBezTo>
                  <a:cubicBezTo>
                    <a:pt x="0" y="374"/>
                    <a:pt x="117" y="507"/>
                    <a:pt x="272" y="510"/>
                  </a:cubicBezTo>
                  <a:lnTo>
                    <a:pt x="808" y="510"/>
                  </a:lnTo>
                  <a:cubicBezTo>
                    <a:pt x="938" y="510"/>
                    <a:pt x="1052" y="415"/>
                    <a:pt x="1071" y="288"/>
                  </a:cubicBezTo>
                  <a:cubicBezTo>
                    <a:pt x="1090" y="136"/>
                    <a:pt x="971" y="0"/>
                    <a:pt x="819" y="0"/>
                  </a:cubicBezTo>
                  <a:lnTo>
                    <a:pt x="280" y="0"/>
                  </a:lnTo>
                  <a:cubicBezTo>
                    <a:pt x="278" y="0"/>
                    <a:pt x="27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2415675" y="3027125"/>
              <a:ext cx="27275" cy="12775"/>
            </a:xfrm>
            <a:custGeom>
              <a:avLst/>
              <a:gdLst/>
              <a:ahLst/>
              <a:cxnLst/>
              <a:rect l="l" t="t" r="r" b="b"/>
              <a:pathLst>
                <a:path w="1091" h="511" extrusionOk="0">
                  <a:moveTo>
                    <a:pt x="274" y="1"/>
                  </a:moveTo>
                  <a:cubicBezTo>
                    <a:pt x="146" y="1"/>
                    <a:pt x="38" y="95"/>
                    <a:pt x="19" y="223"/>
                  </a:cubicBezTo>
                  <a:cubicBezTo>
                    <a:pt x="0" y="375"/>
                    <a:pt x="117" y="508"/>
                    <a:pt x="272" y="510"/>
                  </a:cubicBezTo>
                  <a:lnTo>
                    <a:pt x="808" y="510"/>
                  </a:lnTo>
                  <a:cubicBezTo>
                    <a:pt x="938" y="510"/>
                    <a:pt x="1052" y="415"/>
                    <a:pt x="1071" y="288"/>
                  </a:cubicBezTo>
                  <a:cubicBezTo>
                    <a:pt x="1090" y="136"/>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2415675" y="2972900"/>
              <a:ext cx="27275" cy="12775"/>
            </a:xfrm>
            <a:custGeom>
              <a:avLst/>
              <a:gdLst/>
              <a:ahLst/>
              <a:cxnLst/>
              <a:rect l="l" t="t" r="r" b="b"/>
              <a:pathLst>
                <a:path w="1091" h="511" extrusionOk="0">
                  <a:moveTo>
                    <a:pt x="274" y="1"/>
                  </a:moveTo>
                  <a:cubicBezTo>
                    <a:pt x="146" y="1"/>
                    <a:pt x="38" y="95"/>
                    <a:pt x="19" y="223"/>
                  </a:cubicBezTo>
                  <a:cubicBezTo>
                    <a:pt x="0" y="375"/>
                    <a:pt x="117" y="508"/>
                    <a:pt x="272" y="511"/>
                  </a:cubicBezTo>
                  <a:lnTo>
                    <a:pt x="808" y="511"/>
                  </a:lnTo>
                  <a:cubicBezTo>
                    <a:pt x="938" y="511"/>
                    <a:pt x="1052" y="416"/>
                    <a:pt x="1071" y="288"/>
                  </a:cubicBezTo>
                  <a:cubicBezTo>
                    <a:pt x="1090" y="136"/>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2379750" y="2829050"/>
              <a:ext cx="98375" cy="433550"/>
            </a:xfrm>
            <a:custGeom>
              <a:avLst/>
              <a:gdLst/>
              <a:ahLst/>
              <a:cxnLst/>
              <a:rect l="l" t="t" r="r" b="b"/>
              <a:pathLst>
                <a:path w="3935" h="17342" extrusionOk="0">
                  <a:moveTo>
                    <a:pt x="1988" y="509"/>
                  </a:moveTo>
                  <a:cubicBezTo>
                    <a:pt x="2001" y="509"/>
                    <a:pt x="2015" y="510"/>
                    <a:pt x="2028" y="512"/>
                  </a:cubicBezTo>
                  <a:cubicBezTo>
                    <a:pt x="2172" y="536"/>
                    <a:pt x="2275" y="661"/>
                    <a:pt x="2275" y="807"/>
                  </a:cubicBezTo>
                  <a:lnTo>
                    <a:pt x="2275" y="2740"/>
                  </a:lnTo>
                  <a:lnTo>
                    <a:pt x="1698" y="2740"/>
                  </a:lnTo>
                  <a:lnTo>
                    <a:pt x="1698" y="802"/>
                  </a:lnTo>
                  <a:cubicBezTo>
                    <a:pt x="1695" y="639"/>
                    <a:pt x="1829" y="509"/>
                    <a:pt x="1988" y="509"/>
                  </a:cubicBezTo>
                  <a:close/>
                  <a:moveTo>
                    <a:pt x="2579" y="3247"/>
                  </a:moveTo>
                  <a:lnTo>
                    <a:pt x="2579" y="4096"/>
                  </a:lnTo>
                  <a:lnTo>
                    <a:pt x="1359" y="4096"/>
                  </a:lnTo>
                  <a:lnTo>
                    <a:pt x="1359" y="3247"/>
                  </a:lnTo>
                  <a:close/>
                  <a:moveTo>
                    <a:pt x="2579" y="10092"/>
                  </a:moveTo>
                  <a:lnTo>
                    <a:pt x="2579" y="11651"/>
                  </a:lnTo>
                  <a:lnTo>
                    <a:pt x="1359" y="11651"/>
                  </a:lnTo>
                  <a:lnTo>
                    <a:pt x="1359" y="10092"/>
                  </a:lnTo>
                  <a:close/>
                  <a:moveTo>
                    <a:pt x="2275" y="12161"/>
                  </a:moveTo>
                  <a:lnTo>
                    <a:pt x="2275" y="12736"/>
                  </a:lnTo>
                  <a:lnTo>
                    <a:pt x="1698" y="12736"/>
                  </a:lnTo>
                  <a:lnTo>
                    <a:pt x="1698" y="12161"/>
                  </a:lnTo>
                  <a:close/>
                  <a:moveTo>
                    <a:pt x="2275" y="13245"/>
                  </a:moveTo>
                  <a:lnTo>
                    <a:pt x="2275" y="13820"/>
                  </a:lnTo>
                  <a:lnTo>
                    <a:pt x="1698" y="13820"/>
                  </a:lnTo>
                  <a:lnTo>
                    <a:pt x="1698" y="13245"/>
                  </a:lnTo>
                  <a:close/>
                  <a:moveTo>
                    <a:pt x="1984" y="0"/>
                  </a:moveTo>
                  <a:cubicBezTo>
                    <a:pt x="1966" y="0"/>
                    <a:pt x="1947" y="1"/>
                    <a:pt x="1928" y="2"/>
                  </a:cubicBezTo>
                  <a:cubicBezTo>
                    <a:pt x="1511" y="35"/>
                    <a:pt x="1188" y="384"/>
                    <a:pt x="1191" y="802"/>
                  </a:cubicBezTo>
                  <a:lnTo>
                    <a:pt x="1191" y="2740"/>
                  </a:lnTo>
                  <a:lnTo>
                    <a:pt x="1139" y="2740"/>
                  </a:lnTo>
                  <a:cubicBezTo>
                    <a:pt x="998" y="2740"/>
                    <a:pt x="884" y="2851"/>
                    <a:pt x="884" y="2992"/>
                  </a:cubicBezTo>
                  <a:lnTo>
                    <a:pt x="884" y="4096"/>
                  </a:lnTo>
                  <a:lnTo>
                    <a:pt x="258" y="4096"/>
                  </a:lnTo>
                  <a:cubicBezTo>
                    <a:pt x="117" y="4096"/>
                    <a:pt x="3" y="4207"/>
                    <a:pt x="3" y="4348"/>
                  </a:cubicBezTo>
                  <a:lnTo>
                    <a:pt x="3" y="7078"/>
                  </a:lnTo>
                  <a:cubicBezTo>
                    <a:pt x="1" y="7208"/>
                    <a:pt x="96" y="7319"/>
                    <a:pt x="226" y="7338"/>
                  </a:cubicBezTo>
                  <a:cubicBezTo>
                    <a:pt x="236" y="7339"/>
                    <a:pt x="247" y="7340"/>
                    <a:pt x="257" y="7340"/>
                  </a:cubicBezTo>
                  <a:cubicBezTo>
                    <a:pt x="396" y="7340"/>
                    <a:pt x="510" y="7227"/>
                    <a:pt x="513" y="7086"/>
                  </a:cubicBezTo>
                  <a:lnTo>
                    <a:pt x="513" y="4603"/>
                  </a:lnTo>
                  <a:lnTo>
                    <a:pt x="3427" y="4603"/>
                  </a:lnTo>
                  <a:lnTo>
                    <a:pt x="3427" y="9586"/>
                  </a:lnTo>
                  <a:lnTo>
                    <a:pt x="513" y="9586"/>
                  </a:lnTo>
                  <a:lnTo>
                    <a:pt x="513" y="8298"/>
                  </a:lnTo>
                  <a:cubicBezTo>
                    <a:pt x="513" y="8165"/>
                    <a:pt x="418" y="8054"/>
                    <a:pt x="291" y="8035"/>
                  </a:cubicBezTo>
                  <a:cubicBezTo>
                    <a:pt x="280" y="8033"/>
                    <a:pt x="269" y="8033"/>
                    <a:pt x="259" y="8033"/>
                  </a:cubicBezTo>
                  <a:cubicBezTo>
                    <a:pt x="120" y="8033"/>
                    <a:pt x="3" y="8146"/>
                    <a:pt x="3" y="8287"/>
                  </a:cubicBezTo>
                  <a:lnTo>
                    <a:pt x="3" y="9840"/>
                  </a:lnTo>
                  <a:cubicBezTo>
                    <a:pt x="3" y="9979"/>
                    <a:pt x="117" y="10092"/>
                    <a:pt x="258" y="10092"/>
                  </a:cubicBezTo>
                  <a:lnTo>
                    <a:pt x="884" y="10092"/>
                  </a:lnTo>
                  <a:lnTo>
                    <a:pt x="884" y="11906"/>
                  </a:lnTo>
                  <a:cubicBezTo>
                    <a:pt x="884" y="12047"/>
                    <a:pt x="998" y="12161"/>
                    <a:pt x="1139" y="12161"/>
                  </a:cubicBezTo>
                  <a:lnTo>
                    <a:pt x="1191" y="12161"/>
                  </a:lnTo>
                  <a:lnTo>
                    <a:pt x="1191" y="12736"/>
                  </a:lnTo>
                  <a:lnTo>
                    <a:pt x="1145" y="12736"/>
                  </a:lnTo>
                  <a:cubicBezTo>
                    <a:pt x="1015" y="12736"/>
                    <a:pt x="903" y="12831"/>
                    <a:pt x="884" y="12958"/>
                  </a:cubicBezTo>
                  <a:cubicBezTo>
                    <a:pt x="865" y="13110"/>
                    <a:pt x="982" y="13245"/>
                    <a:pt x="1137" y="13245"/>
                  </a:cubicBezTo>
                  <a:lnTo>
                    <a:pt x="1191" y="13245"/>
                  </a:lnTo>
                  <a:lnTo>
                    <a:pt x="1191" y="13820"/>
                  </a:lnTo>
                  <a:lnTo>
                    <a:pt x="1145" y="13820"/>
                  </a:lnTo>
                  <a:cubicBezTo>
                    <a:pt x="1015" y="13820"/>
                    <a:pt x="903" y="13915"/>
                    <a:pt x="884" y="14042"/>
                  </a:cubicBezTo>
                  <a:cubicBezTo>
                    <a:pt x="865" y="14194"/>
                    <a:pt x="982" y="14330"/>
                    <a:pt x="1137" y="14330"/>
                  </a:cubicBezTo>
                  <a:lnTo>
                    <a:pt x="1191" y="14330"/>
                  </a:lnTo>
                  <a:lnTo>
                    <a:pt x="1191" y="17079"/>
                  </a:lnTo>
                  <a:cubicBezTo>
                    <a:pt x="1188" y="17209"/>
                    <a:pt x="1283" y="17320"/>
                    <a:pt x="1413" y="17339"/>
                  </a:cubicBezTo>
                  <a:cubicBezTo>
                    <a:pt x="1424" y="17340"/>
                    <a:pt x="1435" y="17341"/>
                    <a:pt x="1445" y="17341"/>
                  </a:cubicBezTo>
                  <a:cubicBezTo>
                    <a:pt x="1583" y="17341"/>
                    <a:pt x="1698" y="17230"/>
                    <a:pt x="1698" y="17087"/>
                  </a:cubicBezTo>
                  <a:lnTo>
                    <a:pt x="1698" y="14330"/>
                  </a:lnTo>
                  <a:lnTo>
                    <a:pt x="2275" y="14330"/>
                  </a:lnTo>
                  <a:lnTo>
                    <a:pt x="2275" y="17076"/>
                  </a:lnTo>
                  <a:cubicBezTo>
                    <a:pt x="2272" y="17209"/>
                    <a:pt x="2367" y="17320"/>
                    <a:pt x="2497" y="17339"/>
                  </a:cubicBezTo>
                  <a:cubicBezTo>
                    <a:pt x="2508" y="17340"/>
                    <a:pt x="2519" y="17341"/>
                    <a:pt x="2529" y="17341"/>
                  </a:cubicBezTo>
                  <a:cubicBezTo>
                    <a:pt x="2667" y="17341"/>
                    <a:pt x="2782" y="17228"/>
                    <a:pt x="2782" y="17087"/>
                  </a:cubicBezTo>
                  <a:lnTo>
                    <a:pt x="2782" y="14330"/>
                  </a:lnTo>
                  <a:lnTo>
                    <a:pt x="2826" y="14330"/>
                  </a:lnTo>
                  <a:cubicBezTo>
                    <a:pt x="2958" y="14330"/>
                    <a:pt x="3070" y="14235"/>
                    <a:pt x="3088" y="14107"/>
                  </a:cubicBezTo>
                  <a:cubicBezTo>
                    <a:pt x="3107" y="13956"/>
                    <a:pt x="2988" y="13820"/>
                    <a:pt x="2836" y="13820"/>
                  </a:cubicBezTo>
                  <a:lnTo>
                    <a:pt x="2782" y="13820"/>
                  </a:lnTo>
                  <a:lnTo>
                    <a:pt x="2782" y="13245"/>
                  </a:lnTo>
                  <a:lnTo>
                    <a:pt x="2826" y="13245"/>
                  </a:lnTo>
                  <a:cubicBezTo>
                    <a:pt x="2958" y="13245"/>
                    <a:pt x="3070" y="13150"/>
                    <a:pt x="3088" y="13023"/>
                  </a:cubicBezTo>
                  <a:cubicBezTo>
                    <a:pt x="3107" y="12871"/>
                    <a:pt x="2988" y="12736"/>
                    <a:pt x="2836" y="12736"/>
                  </a:cubicBezTo>
                  <a:lnTo>
                    <a:pt x="2782" y="12736"/>
                  </a:lnTo>
                  <a:lnTo>
                    <a:pt x="2782" y="12161"/>
                  </a:lnTo>
                  <a:lnTo>
                    <a:pt x="2834" y="12161"/>
                  </a:lnTo>
                  <a:cubicBezTo>
                    <a:pt x="2975" y="12161"/>
                    <a:pt x="3088" y="12047"/>
                    <a:pt x="3088" y="11906"/>
                  </a:cubicBezTo>
                  <a:lnTo>
                    <a:pt x="3088" y="10092"/>
                  </a:lnTo>
                  <a:lnTo>
                    <a:pt x="3679" y="10092"/>
                  </a:lnTo>
                  <a:cubicBezTo>
                    <a:pt x="3820" y="10092"/>
                    <a:pt x="3934" y="9979"/>
                    <a:pt x="3934" y="9838"/>
                  </a:cubicBezTo>
                  <a:lnTo>
                    <a:pt x="3934" y="4348"/>
                  </a:lnTo>
                  <a:cubicBezTo>
                    <a:pt x="3934" y="4210"/>
                    <a:pt x="3823" y="4096"/>
                    <a:pt x="3682" y="4093"/>
                  </a:cubicBezTo>
                  <a:lnTo>
                    <a:pt x="3682" y="4096"/>
                  </a:lnTo>
                  <a:lnTo>
                    <a:pt x="3088" y="4096"/>
                  </a:lnTo>
                  <a:lnTo>
                    <a:pt x="3088" y="2992"/>
                  </a:lnTo>
                  <a:cubicBezTo>
                    <a:pt x="3088" y="2851"/>
                    <a:pt x="2975" y="2740"/>
                    <a:pt x="2834" y="2740"/>
                  </a:cubicBezTo>
                  <a:lnTo>
                    <a:pt x="2782" y="2740"/>
                  </a:lnTo>
                  <a:lnTo>
                    <a:pt x="2782" y="818"/>
                  </a:lnTo>
                  <a:cubicBezTo>
                    <a:pt x="2782" y="368"/>
                    <a:pt x="2427" y="0"/>
                    <a:pt x="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2530350" y="3000025"/>
              <a:ext cx="27275" cy="12750"/>
            </a:xfrm>
            <a:custGeom>
              <a:avLst/>
              <a:gdLst/>
              <a:ahLst/>
              <a:cxnLst/>
              <a:rect l="l" t="t" r="r" b="b"/>
              <a:pathLst>
                <a:path w="1091" h="510" extrusionOk="0">
                  <a:moveTo>
                    <a:pt x="274" y="0"/>
                  </a:moveTo>
                  <a:cubicBezTo>
                    <a:pt x="147" y="0"/>
                    <a:pt x="38" y="94"/>
                    <a:pt x="20" y="223"/>
                  </a:cubicBezTo>
                  <a:cubicBezTo>
                    <a:pt x="1" y="374"/>
                    <a:pt x="117" y="507"/>
                    <a:pt x="272" y="510"/>
                  </a:cubicBezTo>
                  <a:lnTo>
                    <a:pt x="808" y="510"/>
                  </a:lnTo>
                  <a:cubicBezTo>
                    <a:pt x="939" y="510"/>
                    <a:pt x="1052" y="415"/>
                    <a:pt x="1071" y="288"/>
                  </a:cubicBezTo>
                  <a:cubicBezTo>
                    <a:pt x="1090" y="133"/>
                    <a:pt x="971" y="0"/>
                    <a:pt x="819" y="0"/>
                  </a:cubicBezTo>
                  <a:lnTo>
                    <a:pt x="280" y="0"/>
                  </a:lnTo>
                  <a:cubicBezTo>
                    <a:pt x="278" y="0"/>
                    <a:pt x="27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2530350" y="3027125"/>
              <a:ext cx="27275" cy="12775"/>
            </a:xfrm>
            <a:custGeom>
              <a:avLst/>
              <a:gdLst/>
              <a:ahLst/>
              <a:cxnLst/>
              <a:rect l="l" t="t" r="r" b="b"/>
              <a:pathLst>
                <a:path w="1091" h="511" extrusionOk="0">
                  <a:moveTo>
                    <a:pt x="274" y="1"/>
                  </a:moveTo>
                  <a:cubicBezTo>
                    <a:pt x="147" y="1"/>
                    <a:pt x="38" y="95"/>
                    <a:pt x="20" y="223"/>
                  </a:cubicBezTo>
                  <a:cubicBezTo>
                    <a:pt x="1" y="375"/>
                    <a:pt x="117" y="508"/>
                    <a:pt x="272" y="510"/>
                  </a:cubicBezTo>
                  <a:lnTo>
                    <a:pt x="808" y="510"/>
                  </a:lnTo>
                  <a:cubicBezTo>
                    <a:pt x="939" y="510"/>
                    <a:pt x="1052" y="415"/>
                    <a:pt x="1071" y="288"/>
                  </a:cubicBezTo>
                  <a:cubicBezTo>
                    <a:pt x="1090" y="133"/>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2530350" y="2972900"/>
              <a:ext cx="27275" cy="12775"/>
            </a:xfrm>
            <a:custGeom>
              <a:avLst/>
              <a:gdLst/>
              <a:ahLst/>
              <a:cxnLst/>
              <a:rect l="l" t="t" r="r" b="b"/>
              <a:pathLst>
                <a:path w="1091" h="511" extrusionOk="0">
                  <a:moveTo>
                    <a:pt x="274" y="1"/>
                  </a:moveTo>
                  <a:cubicBezTo>
                    <a:pt x="147" y="1"/>
                    <a:pt x="38" y="95"/>
                    <a:pt x="20" y="223"/>
                  </a:cubicBezTo>
                  <a:cubicBezTo>
                    <a:pt x="1" y="375"/>
                    <a:pt x="117" y="508"/>
                    <a:pt x="272" y="511"/>
                  </a:cubicBezTo>
                  <a:lnTo>
                    <a:pt x="808" y="511"/>
                  </a:lnTo>
                  <a:cubicBezTo>
                    <a:pt x="939" y="511"/>
                    <a:pt x="1052" y="416"/>
                    <a:pt x="1071" y="288"/>
                  </a:cubicBezTo>
                  <a:cubicBezTo>
                    <a:pt x="1090" y="134"/>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2495050" y="2829050"/>
              <a:ext cx="98350" cy="433525"/>
            </a:xfrm>
            <a:custGeom>
              <a:avLst/>
              <a:gdLst/>
              <a:ahLst/>
              <a:cxnLst/>
              <a:rect l="l" t="t" r="r" b="b"/>
              <a:pathLst>
                <a:path w="3934" h="17341" extrusionOk="0">
                  <a:moveTo>
                    <a:pt x="1950" y="509"/>
                  </a:moveTo>
                  <a:cubicBezTo>
                    <a:pt x="1963" y="509"/>
                    <a:pt x="1977" y="510"/>
                    <a:pt x="1990" y="512"/>
                  </a:cubicBezTo>
                  <a:cubicBezTo>
                    <a:pt x="2134" y="536"/>
                    <a:pt x="2239" y="661"/>
                    <a:pt x="2237" y="807"/>
                  </a:cubicBezTo>
                  <a:lnTo>
                    <a:pt x="2237" y="2740"/>
                  </a:lnTo>
                  <a:lnTo>
                    <a:pt x="1662" y="2740"/>
                  </a:lnTo>
                  <a:lnTo>
                    <a:pt x="1662" y="802"/>
                  </a:lnTo>
                  <a:cubicBezTo>
                    <a:pt x="1659" y="639"/>
                    <a:pt x="1793" y="509"/>
                    <a:pt x="1950" y="509"/>
                  </a:cubicBezTo>
                  <a:close/>
                  <a:moveTo>
                    <a:pt x="2576" y="3247"/>
                  </a:moveTo>
                  <a:lnTo>
                    <a:pt x="2576" y="4096"/>
                  </a:lnTo>
                  <a:lnTo>
                    <a:pt x="1356" y="4096"/>
                  </a:lnTo>
                  <a:lnTo>
                    <a:pt x="1356" y="3247"/>
                  </a:lnTo>
                  <a:close/>
                  <a:moveTo>
                    <a:pt x="2576" y="10092"/>
                  </a:moveTo>
                  <a:lnTo>
                    <a:pt x="2576" y="11651"/>
                  </a:lnTo>
                  <a:lnTo>
                    <a:pt x="1356" y="11651"/>
                  </a:lnTo>
                  <a:lnTo>
                    <a:pt x="1356" y="10092"/>
                  </a:lnTo>
                  <a:close/>
                  <a:moveTo>
                    <a:pt x="2237" y="12161"/>
                  </a:moveTo>
                  <a:lnTo>
                    <a:pt x="2237" y="12736"/>
                  </a:lnTo>
                  <a:lnTo>
                    <a:pt x="1662" y="12736"/>
                  </a:lnTo>
                  <a:lnTo>
                    <a:pt x="1662" y="12161"/>
                  </a:lnTo>
                  <a:close/>
                  <a:moveTo>
                    <a:pt x="2237" y="13245"/>
                  </a:moveTo>
                  <a:lnTo>
                    <a:pt x="2237" y="13820"/>
                  </a:lnTo>
                  <a:lnTo>
                    <a:pt x="1662" y="13820"/>
                  </a:lnTo>
                  <a:lnTo>
                    <a:pt x="1662" y="13245"/>
                  </a:lnTo>
                  <a:close/>
                  <a:moveTo>
                    <a:pt x="1950" y="0"/>
                  </a:moveTo>
                  <a:cubicBezTo>
                    <a:pt x="1507" y="0"/>
                    <a:pt x="1152" y="368"/>
                    <a:pt x="1152" y="818"/>
                  </a:cubicBezTo>
                  <a:lnTo>
                    <a:pt x="1152" y="2740"/>
                  </a:lnTo>
                  <a:lnTo>
                    <a:pt x="1101" y="2740"/>
                  </a:lnTo>
                  <a:cubicBezTo>
                    <a:pt x="960" y="2740"/>
                    <a:pt x="849" y="2851"/>
                    <a:pt x="849" y="2992"/>
                  </a:cubicBezTo>
                  <a:lnTo>
                    <a:pt x="849" y="4096"/>
                  </a:lnTo>
                  <a:lnTo>
                    <a:pt x="255" y="4096"/>
                  </a:lnTo>
                  <a:cubicBezTo>
                    <a:pt x="114" y="4096"/>
                    <a:pt x="0" y="4207"/>
                    <a:pt x="0" y="4348"/>
                  </a:cubicBezTo>
                  <a:lnTo>
                    <a:pt x="0" y="9838"/>
                  </a:lnTo>
                  <a:cubicBezTo>
                    <a:pt x="0" y="9979"/>
                    <a:pt x="114" y="10092"/>
                    <a:pt x="255" y="10092"/>
                  </a:cubicBezTo>
                  <a:lnTo>
                    <a:pt x="849" y="10092"/>
                  </a:lnTo>
                  <a:lnTo>
                    <a:pt x="849" y="11906"/>
                  </a:lnTo>
                  <a:cubicBezTo>
                    <a:pt x="849" y="12047"/>
                    <a:pt x="960" y="12161"/>
                    <a:pt x="1101" y="12161"/>
                  </a:cubicBezTo>
                  <a:lnTo>
                    <a:pt x="1152" y="12161"/>
                  </a:lnTo>
                  <a:lnTo>
                    <a:pt x="1152" y="12736"/>
                  </a:lnTo>
                  <a:lnTo>
                    <a:pt x="1109" y="12736"/>
                  </a:lnTo>
                  <a:cubicBezTo>
                    <a:pt x="1107" y="12736"/>
                    <a:pt x="1105" y="12736"/>
                    <a:pt x="1103" y="12736"/>
                  </a:cubicBezTo>
                  <a:cubicBezTo>
                    <a:pt x="973" y="12736"/>
                    <a:pt x="865" y="12830"/>
                    <a:pt x="846" y="12958"/>
                  </a:cubicBezTo>
                  <a:cubicBezTo>
                    <a:pt x="827" y="13110"/>
                    <a:pt x="946" y="13243"/>
                    <a:pt x="1098" y="13245"/>
                  </a:cubicBezTo>
                  <a:lnTo>
                    <a:pt x="1152" y="13245"/>
                  </a:lnTo>
                  <a:lnTo>
                    <a:pt x="1152" y="13820"/>
                  </a:lnTo>
                  <a:lnTo>
                    <a:pt x="1109" y="13820"/>
                  </a:lnTo>
                  <a:cubicBezTo>
                    <a:pt x="1107" y="13820"/>
                    <a:pt x="1105" y="13820"/>
                    <a:pt x="1103" y="13820"/>
                  </a:cubicBezTo>
                  <a:cubicBezTo>
                    <a:pt x="973" y="13820"/>
                    <a:pt x="865" y="13914"/>
                    <a:pt x="846" y="14042"/>
                  </a:cubicBezTo>
                  <a:cubicBezTo>
                    <a:pt x="827" y="14194"/>
                    <a:pt x="946" y="14327"/>
                    <a:pt x="1098" y="14330"/>
                  </a:cubicBezTo>
                  <a:lnTo>
                    <a:pt x="1152" y="14330"/>
                  </a:lnTo>
                  <a:lnTo>
                    <a:pt x="1152" y="17076"/>
                  </a:lnTo>
                  <a:cubicBezTo>
                    <a:pt x="1150" y="17209"/>
                    <a:pt x="1244" y="17320"/>
                    <a:pt x="1375" y="17339"/>
                  </a:cubicBezTo>
                  <a:cubicBezTo>
                    <a:pt x="1385" y="17340"/>
                    <a:pt x="1396" y="17341"/>
                    <a:pt x="1406" y="17341"/>
                  </a:cubicBezTo>
                  <a:cubicBezTo>
                    <a:pt x="1544" y="17341"/>
                    <a:pt x="1659" y="17228"/>
                    <a:pt x="1662" y="17087"/>
                  </a:cubicBezTo>
                  <a:lnTo>
                    <a:pt x="1662" y="14330"/>
                  </a:lnTo>
                  <a:lnTo>
                    <a:pt x="2237" y="14330"/>
                  </a:lnTo>
                  <a:lnTo>
                    <a:pt x="2237" y="17076"/>
                  </a:lnTo>
                  <a:cubicBezTo>
                    <a:pt x="2234" y="17209"/>
                    <a:pt x="2329" y="17320"/>
                    <a:pt x="2459" y="17339"/>
                  </a:cubicBezTo>
                  <a:cubicBezTo>
                    <a:pt x="2470" y="17340"/>
                    <a:pt x="2480" y="17341"/>
                    <a:pt x="2491" y="17341"/>
                  </a:cubicBezTo>
                  <a:cubicBezTo>
                    <a:pt x="2629" y="17341"/>
                    <a:pt x="2744" y="17228"/>
                    <a:pt x="2746" y="17087"/>
                  </a:cubicBezTo>
                  <a:lnTo>
                    <a:pt x="2746" y="14330"/>
                  </a:lnTo>
                  <a:lnTo>
                    <a:pt x="2790" y="14330"/>
                  </a:lnTo>
                  <a:cubicBezTo>
                    <a:pt x="2920" y="14330"/>
                    <a:pt x="3031" y="14235"/>
                    <a:pt x="3050" y="14107"/>
                  </a:cubicBezTo>
                  <a:cubicBezTo>
                    <a:pt x="3069" y="13956"/>
                    <a:pt x="2952" y="13820"/>
                    <a:pt x="2798" y="13820"/>
                  </a:cubicBezTo>
                  <a:lnTo>
                    <a:pt x="2746" y="13820"/>
                  </a:lnTo>
                  <a:lnTo>
                    <a:pt x="2746" y="13245"/>
                  </a:lnTo>
                  <a:lnTo>
                    <a:pt x="2790" y="13245"/>
                  </a:lnTo>
                  <a:cubicBezTo>
                    <a:pt x="2920" y="13245"/>
                    <a:pt x="3031" y="13150"/>
                    <a:pt x="3050" y="13023"/>
                  </a:cubicBezTo>
                  <a:cubicBezTo>
                    <a:pt x="3069" y="12871"/>
                    <a:pt x="2952" y="12736"/>
                    <a:pt x="2798" y="12736"/>
                  </a:cubicBezTo>
                  <a:lnTo>
                    <a:pt x="2746" y="12736"/>
                  </a:lnTo>
                  <a:lnTo>
                    <a:pt x="2746" y="12161"/>
                  </a:lnTo>
                  <a:lnTo>
                    <a:pt x="2795" y="12161"/>
                  </a:lnTo>
                  <a:cubicBezTo>
                    <a:pt x="2936" y="12161"/>
                    <a:pt x="3050" y="12047"/>
                    <a:pt x="3050" y="11906"/>
                  </a:cubicBezTo>
                  <a:lnTo>
                    <a:pt x="3050" y="10092"/>
                  </a:lnTo>
                  <a:lnTo>
                    <a:pt x="3676" y="10092"/>
                  </a:lnTo>
                  <a:cubicBezTo>
                    <a:pt x="3817" y="10092"/>
                    <a:pt x="3931" y="9979"/>
                    <a:pt x="3931" y="9838"/>
                  </a:cubicBezTo>
                  <a:lnTo>
                    <a:pt x="3931" y="6210"/>
                  </a:lnTo>
                  <a:cubicBezTo>
                    <a:pt x="3934" y="6080"/>
                    <a:pt x="3839" y="5966"/>
                    <a:pt x="3709" y="5947"/>
                  </a:cubicBezTo>
                  <a:cubicBezTo>
                    <a:pt x="3698" y="5946"/>
                    <a:pt x="3687" y="5945"/>
                    <a:pt x="3677" y="5945"/>
                  </a:cubicBezTo>
                  <a:cubicBezTo>
                    <a:pt x="3539" y="5945"/>
                    <a:pt x="3424" y="6058"/>
                    <a:pt x="3424" y="6199"/>
                  </a:cubicBezTo>
                  <a:lnTo>
                    <a:pt x="3424" y="9586"/>
                  </a:lnTo>
                  <a:lnTo>
                    <a:pt x="510" y="9586"/>
                  </a:lnTo>
                  <a:lnTo>
                    <a:pt x="510" y="4603"/>
                  </a:lnTo>
                  <a:lnTo>
                    <a:pt x="3424" y="4603"/>
                  </a:lnTo>
                  <a:lnTo>
                    <a:pt x="3424" y="5001"/>
                  </a:lnTo>
                  <a:cubicBezTo>
                    <a:pt x="3424" y="5142"/>
                    <a:pt x="3535" y="5256"/>
                    <a:pt x="3676" y="5256"/>
                  </a:cubicBezTo>
                  <a:cubicBezTo>
                    <a:pt x="3817" y="5256"/>
                    <a:pt x="3931" y="5142"/>
                    <a:pt x="3931" y="5001"/>
                  </a:cubicBezTo>
                  <a:lnTo>
                    <a:pt x="3931" y="4348"/>
                  </a:lnTo>
                  <a:cubicBezTo>
                    <a:pt x="3931" y="4207"/>
                    <a:pt x="3817" y="4096"/>
                    <a:pt x="3676" y="4096"/>
                  </a:cubicBezTo>
                  <a:lnTo>
                    <a:pt x="3085" y="4096"/>
                  </a:lnTo>
                  <a:lnTo>
                    <a:pt x="3085" y="2992"/>
                  </a:lnTo>
                  <a:cubicBezTo>
                    <a:pt x="3085" y="2851"/>
                    <a:pt x="2971" y="2740"/>
                    <a:pt x="2830" y="2740"/>
                  </a:cubicBezTo>
                  <a:lnTo>
                    <a:pt x="2746" y="2740"/>
                  </a:lnTo>
                  <a:lnTo>
                    <a:pt x="2746" y="802"/>
                  </a:lnTo>
                  <a:cubicBezTo>
                    <a:pt x="2746" y="384"/>
                    <a:pt x="2424" y="35"/>
                    <a:pt x="2006" y="2"/>
                  </a:cubicBezTo>
                  <a:cubicBezTo>
                    <a:pt x="1987" y="1"/>
                    <a:pt x="1969" y="0"/>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2301000" y="3000025"/>
              <a:ext cx="27275" cy="12750"/>
            </a:xfrm>
            <a:custGeom>
              <a:avLst/>
              <a:gdLst/>
              <a:ahLst/>
              <a:cxnLst/>
              <a:rect l="l" t="t" r="r" b="b"/>
              <a:pathLst>
                <a:path w="1091" h="510" extrusionOk="0">
                  <a:moveTo>
                    <a:pt x="274" y="0"/>
                  </a:moveTo>
                  <a:cubicBezTo>
                    <a:pt x="146" y="0"/>
                    <a:pt x="38" y="94"/>
                    <a:pt x="17" y="223"/>
                  </a:cubicBezTo>
                  <a:cubicBezTo>
                    <a:pt x="0" y="374"/>
                    <a:pt x="117" y="507"/>
                    <a:pt x="272" y="510"/>
                  </a:cubicBezTo>
                  <a:lnTo>
                    <a:pt x="808" y="510"/>
                  </a:lnTo>
                  <a:cubicBezTo>
                    <a:pt x="938" y="510"/>
                    <a:pt x="1052" y="415"/>
                    <a:pt x="1071" y="288"/>
                  </a:cubicBezTo>
                  <a:cubicBezTo>
                    <a:pt x="1090" y="136"/>
                    <a:pt x="971" y="0"/>
                    <a:pt x="819" y="0"/>
                  </a:cubicBezTo>
                  <a:lnTo>
                    <a:pt x="280" y="0"/>
                  </a:lnTo>
                  <a:cubicBezTo>
                    <a:pt x="278" y="0"/>
                    <a:pt x="27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2301000" y="3027125"/>
              <a:ext cx="27275" cy="12775"/>
            </a:xfrm>
            <a:custGeom>
              <a:avLst/>
              <a:gdLst/>
              <a:ahLst/>
              <a:cxnLst/>
              <a:rect l="l" t="t" r="r" b="b"/>
              <a:pathLst>
                <a:path w="1091" h="511" extrusionOk="0">
                  <a:moveTo>
                    <a:pt x="274" y="1"/>
                  </a:moveTo>
                  <a:cubicBezTo>
                    <a:pt x="146" y="1"/>
                    <a:pt x="38" y="95"/>
                    <a:pt x="17" y="223"/>
                  </a:cubicBezTo>
                  <a:cubicBezTo>
                    <a:pt x="0" y="375"/>
                    <a:pt x="117" y="508"/>
                    <a:pt x="272" y="510"/>
                  </a:cubicBezTo>
                  <a:lnTo>
                    <a:pt x="808" y="510"/>
                  </a:lnTo>
                  <a:cubicBezTo>
                    <a:pt x="938" y="510"/>
                    <a:pt x="1052" y="415"/>
                    <a:pt x="1071" y="288"/>
                  </a:cubicBezTo>
                  <a:cubicBezTo>
                    <a:pt x="1090" y="136"/>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2301000" y="2972900"/>
              <a:ext cx="27275" cy="12775"/>
            </a:xfrm>
            <a:custGeom>
              <a:avLst/>
              <a:gdLst/>
              <a:ahLst/>
              <a:cxnLst/>
              <a:rect l="l" t="t" r="r" b="b"/>
              <a:pathLst>
                <a:path w="1091" h="511" extrusionOk="0">
                  <a:moveTo>
                    <a:pt x="274" y="1"/>
                  </a:moveTo>
                  <a:cubicBezTo>
                    <a:pt x="146" y="1"/>
                    <a:pt x="38" y="95"/>
                    <a:pt x="17" y="223"/>
                  </a:cubicBezTo>
                  <a:cubicBezTo>
                    <a:pt x="0" y="375"/>
                    <a:pt x="117" y="508"/>
                    <a:pt x="272" y="511"/>
                  </a:cubicBezTo>
                  <a:lnTo>
                    <a:pt x="808" y="511"/>
                  </a:lnTo>
                  <a:cubicBezTo>
                    <a:pt x="938" y="511"/>
                    <a:pt x="1052" y="416"/>
                    <a:pt x="1071" y="288"/>
                  </a:cubicBezTo>
                  <a:cubicBezTo>
                    <a:pt x="1090" y="136"/>
                    <a:pt x="971" y="1"/>
                    <a:pt x="819"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7"/>
            <p:cNvSpPr/>
            <p:nvPr/>
          </p:nvSpPr>
          <p:spPr>
            <a:xfrm>
              <a:off x="2265425" y="2829050"/>
              <a:ext cx="98350" cy="433525"/>
            </a:xfrm>
            <a:custGeom>
              <a:avLst/>
              <a:gdLst/>
              <a:ahLst/>
              <a:cxnLst/>
              <a:rect l="l" t="t" r="r" b="b"/>
              <a:pathLst>
                <a:path w="3934" h="17341" extrusionOk="0">
                  <a:moveTo>
                    <a:pt x="1985" y="514"/>
                  </a:moveTo>
                  <a:cubicBezTo>
                    <a:pt x="1999" y="514"/>
                    <a:pt x="2012" y="515"/>
                    <a:pt x="2025" y="517"/>
                  </a:cubicBezTo>
                  <a:cubicBezTo>
                    <a:pt x="2169" y="542"/>
                    <a:pt x="2275" y="669"/>
                    <a:pt x="2272" y="813"/>
                  </a:cubicBezTo>
                  <a:lnTo>
                    <a:pt x="2272" y="2740"/>
                  </a:lnTo>
                  <a:lnTo>
                    <a:pt x="1697" y="2740"/>
                  </a:lnTo>
                  <a:lnTo>
                    <a:pt x="1697" y="807"/>
                  </a:lnTo>
                  <a:cubicBezTo>
                    <a:pt x="1695" y="645"/>
                    <a:pt x="1828" y="514"/>
                    <a:pt x="1985" y="514"/>
                  </a:cubicBezTo>
                  <a:close/>
                  <a:moveTo>
                    <a:pt x="2578" y="3247"/>
                  </a:moveTo>
                  <a:lnTo>
                    <a:pt x="2578" y="4096"/>
                  </a:lnTo>
                  <a:lnTo>
                    <a:pt x="1358" y="4096"/>
                  </a:lnTo>
                  <a:lnTo>
                    <a:pt x="1358" y="3247"/>
                  </a:lnTo>
                  <a:close/>
                  <a:moveTo>
                    <a:pt x="2578" y="10092"/>
                  </a:moveTo>
                  <a:lnTo>
                    <a:pt x="2578" y="11651"/>
                  </a:lnTo>
                  <a:lnTo>
                    <a:pt x="1358" y="11651"/>
                  </a:lnTo>
                  <a:lnTo>
                    <a:pt x="1358" y="10092"/>
                  </a:lnTo>
                  <a:close/>
                  <a:moveTo>
                    <a:pt x="2272" y="12161"/>
                  </a:moveTo>
                  <a:lnTo>
                    <a:pt x="2272" y="12736"/>
                  </a:lnTo>
                  <a:lnTo>
                    <a:pt x="1697" y="12736"/>
                  </a:lnTo>
                  <a:lnTo>
                    <a:pt x="1697" y="12161"/>
                  </a:lnTo>
                  <a:close/>
                  <a:moveTo>
                    <a:pt x="2272" y="13245"/>
                  </a:moveTo>
                  <a:lnTo>
                    <a:pt x="2272" y="13820"/>
                  </a:lnTo>
                  <a:lnTo>
                    <a:pt x="1697" y="13820"/>
                  </a:lnTo>
                  <a:lnTo>
                    <a:pt x="1697" y="13245"/>
                  </a:lnTo>
                  <a:close/>
                  <a:moveTo>
                    <a:pt x="1984" y="0"/>
                  </a:moveTo>
                  <a:cubicBezTo>
                    <a:pt x="1965" y="0"/>
                    <a:pt x="1946" y="1"/>
                    <a:pt x="1928" y="2"/>
                  </a:cubicBezTo>
                  <a:cubicBezTo>
                    <a:pt x="1510" y="35"/>
                    <a:pt x="1188" y="384"/>
                    <a:pt x="1188" y="802"/>
                  </a:cubicBezTo>
                  <a:lnTo>
                    <a:pt x="1188" y="2740"/>
                  </a:lnTo>
                  <a:lnTo>
                    <a:pt x="1104" y="2740"/>
                  </a:lnTo>
                  <a:cubicBezTo>
                    <a:pt x="963" y="2740"/>
                    <a:pt x="849" y="2851"/>
                    <a:pt x="849" y="2992"/>
                  </a:cubicBezTo>
                  <a:lnTo>
                    <a:pt x="849" y="4096"/>
                  </a:lnTo>
                  <a:lnTo>
                    <a:pt x="255" y="4096"/>
                  </a:lnTo>
                  <a:cubicBezTo>
                    <a:pt x="114" y="4096"/>
                    <a:pt x="3" y="4207"/>
                    <a:pt x="3" y="4348"/>
                  </a:cubicBezTo>
                  <a:lnTo>
                    <a:pt x="3" y="5031"/>
                  </a:lnTo>
                  <a:cubicBezTo>
                    <a:pt x="0" y="5161"/>
                    <a:pt x="95" y="5275"/>
                    <a:pt x="225" y="5294"/>
                  </a:cubicBezTo>
                  <a:cubicBezTo>
                    <a:pt x="236" y="5295"/>
                    <a:pt x="246" y="5296"/>
                    <a:pt x="256" y="5296"/>
                  </a:cubicBezTo>
                  <a:cubicBezTo>
                    <a:pt x="393" y="5296"/>
                    <a:pt x="510" y="5183"/>
                    <a:pt x="510" y="5042"/>
                  </a:cubicBezTo>
                  <a:lnTo>
                    <a:pt x="510" y="4603"/>
                  </a:lnTo>
                  <a:lnTo>
                    <a:pt x="3424" y="4603"/>
                  </a:lnTo>
                  <a:lnTo>
                    <a:pt x="3424" y="9586"/>
                  </a:lnTo>
                  <a:lnTo>
                    <a:pt x="510" y="9586"/>
                  </a:lnTo>
                  <a:lnTo>
                    <a:pt x="510" y="6248"/>
                  </a:lnTo>
                  <a:cubicBezTo>
                    <a:pt x="513" y="6118"/>
                    <a:pt x="418" y="6007"/>
                    <a:pt x="288" y="5988"/>
                  </a:cubicBezTo>
                  <a:cubicBezTo>
                    <a:pt x="277" y="5987"/>
                    <a:pt x="266" y="5986"/>
                    <a:pt x="255" y="5986"/>
                  </a:cubicBezTo>
                  <a:cubicBezTo>
                    <a:pt x="117" y="5986"/>
                    <a:pt x="3" y="6097"/>
                    <a:pt x="3" y="6240"/>
                  </a:cubicBezTo>
                  <a:lnTo>
                    <a:pt x="3" y="9838"/>
                  </a:lnTo>
                  <a:cubicBezTo>
                    <a:pt x="3" y="9979"/>
                    <a:pt x="114" y="10092"/>
                    <a:pt x="255" y="10092"/>
                  </a:cubicBezTo>
                  <a:lnTo>
                    <a:pt x="849" y="10092"/>
                  </a:lnTo>
                  <a:lnTo>
                    <a:pt x="849" y="11906"/>
                  </a:lnTo>
                  <a:cubicBezTo>
                    <a:pt x="849" y="12047"/>
                    <a:pt x="963" y="12161"/>
                    <a:pt x="1104" y="12161"/>
                  </a:cubicBezTo>
                  <a:lnTo>
                    <a:pt x="1155" y="12161"/>
                  </a:lnTo>
                  <a:lnTo>
                    <a:pt x="1155" y="12736"/>
                  </a:lnTo>
                  <a:lnTo>
                    <a:pt x="1109" y="12736"/>
                  </a:lnTo>
                  <a:cubicBezTo>
                    <a:pt x="1107" y="12736"/>
                    <a:pt x="1105" y="12736"/>
                    <a:pt x="1104" y="12736"/>
                  </a:cubicBezTo>
                  <a:cubicBezTo>
                    <a:pt x="976" y="12736"/>
                    <a:pt x="867" y="12830"/>
                    <a:pt x="849" y="12958"/>
                  </a:cubicBezTo>
                  <a:cubicBezTo>
                    <a:pt x="830" y="13110"/>
                    <a:pt x="946" y="13243"/>
                    <a:pt x="1101" y="13245"/>
                  </a:cubicBezTo>
                  <a:lnTo>
                    <a:pt x="1155" y="13245"/>
                  </a:lnTo>
                  <a:lnTo>
                    <a:pt x="1155" y="13820"/>
                  </a:lnTo>
                  <a:lnTo>
                    <a:pt x="1109" y="13820"/>
                  </a:lnTo>
                  <a:cubicBezTo>
                    <a:pt x="1107" y="13820"/>
                    <a:pt x="1105" y="13820"/>
                    <a:pt x="1104" y="13820"/>
                  </a:cubicBezTo>
                  <a:cubicBezTo>
                    <a:pt x="976" y="13820"/>
                    <a:pt x="867" y="13914"/>
                    <a:pt x="849" y="14042"/>
                  </a:cubicBezTo>
                  <a:cubicBezTo>
                    <a:pt x="830" y="14194"/>
                    <a:pt x="946" y="14327"/>
                    <a:pt x="1101" y="14330"/>
                  </a:cubicBezTo>
                  <a:lnTo>
                    <a:pt x="1155" y="14330"/>
                  </a:lnTo>
                  <a:lnTo>
                    <a:pt x="1155" y="17076"/>
                  </a:lnTo>
                  <a:cubicBezTo>
                    <a:pt x="1152" y="17209"/>
                    <a:pt x="1247" y="17320"/>
                    <a:pt x="1377" y="17339"/>
                  </a:cubicBezTo>
                  <a:cubicBezTo>
                    <a:pt x="1388" y="17340"/>
                    <a:pt x="1399" y="17341"/>
                    <a:pt x="1409" y="17341"/>
                  </a:cubicBezTo>
                  <a:cubicBezTo>
                    <a:pt x="1547" y="17341"/>
                    <a:pt x="1662" y="17228"/>
                    <a:pt x="1662" y="17087"/>
                  </a:cubicBezTo>
                  <a:lnTo>
                    <a:pt x="1662" y="14330"/>
                  </a:lnTo>
                  <a:lnTo>
                    <a:pt x="2272" y="14330"/>
                  </a:lnTo>
                  <a:lnTo>
                    <a:pt x="2272" y="17076"/>
                  </a:lnTo>
                  <a:cubicBezTo>
                    <a:pt x="2269" y="17209"/>
                    <a:pt x="2364" y="17320"/>
                    <a:pt x="2494" y="17339"/>
                  </a:cubicBezTo>
                  <a:cubicBezTo>
                    <a:pt x="2505" y="17340"/>
                    <a:pt x="2516" y="17341"/>
                    <a:pt x="2526" y="17341"/>
                  </a:cubicBezTo>
                  <a:cubicBezTo>
                    <a:pt x="2664" y="17341"/>
                    <a:pt x="2779" y="17228"/>
                    <a:pt x="2782" y="17087"/>
                  </a:cubicBezTo>
                  <a:lnTo>
                    <a:pt x="2782" y="14330"/>
                  </a:lnTo>
                  <a:lnTo>
                    <a:pt x="2825" y="14330"/>
                  </a:lnTo>
                  <a:cubicBezTo>
                    <a:pt x="2955" y="14330"/>
                    <a:pt x="3066" y="14235"/>
                    <a:pt x="3085" y="14107"/>
                  </a:cubicBezTo>
                  <a:cubicBezTo>
                    <a:pt x="3104" y="13956"/>
                    <a:pt x="2988" y="13820"/>
                    <a:pt x="2833" y="13820"/>
                  </a:cubicBezTo>
                  <a:lnTo>
                    <a:pt x="2782" y="13820"/>
                  </a:lnTo>
                  <a:lnTo>
                    <a:pt x="2782" y="13245"/>
                  </a:lnTo>
                  <a:lnTo>
                    <a:pt x="2825" y="13245"/>
                  </a:lnTo>
                  <a:cubicBezTo>
                    <a:pt x="2955" y="13245"/>
                    <a:pt x="3066" y="13150"/>
                    <a:pt x="3085" y="13023"/>
                  </a:cubicBezTo>
                  <a:cubicBezTo>
                    <a:pt x="3104" y="12871"/>
                    <a:pt x="2988" y="12736"/>
                    <a:pt x="2833" y="12736"/>
                  </a:cubicBezTo>
                  <a:lnTo>
                    <a:pt x="2782" y="12736"/>
                  </a:lnTo>
                  <a:lnTo>
                    <a:pt x="2782" y="12161"/>
                  </a:lnTo>
                  <a:lnTo>
                    <a:pt x="2830" y="12161"/>
                  </a:lnTo>
                  <a:cubicBezTo>
                    <a:pt x="2971" y="12161"/>
                    <a:pt x="3085" y="12047"/>
                    <a:pt x="3085" y="11906"/>
                  </a:cubicBezTo>
                  <a:lnTo>
                    <a:pt x="3085" y="10092"/>
                  </a:lnTo>
                  <a:lnTo>
                    <a:pt x="3679" y="10092"/>
                  </a:lnTo>
                  <a:cubicBezTo>
                    <a:pt x="3820" y="10092"/>
                    <a:pt x="3934" y="9979"/>
                    <a:pt x="3934" y="9838"/>
                  </a:cubicBezTo>
                  <a:lnTo>
                    <a:pt x="3934" y="4348"/>
                  </a:lnTo>
                  <a:cubicBezTo>
                    <a:pt x="3934" y="4210"/>
                    <a:pt x="3820" y="4096"/>
                    <a:pt x="3682" y="4093"/>
                  </a:cubicBezTo>
                  <a:lnTo>
                    <a:pt x="3682" y="4096"/>
                  </a:lnTo>
                  <a:lnTo>
                    <a:pt x="3085" y="4096"/>
                  </a:lnTo>
                  <a:lnTo>
                    <a:pt x="3085" y="2992"/>
                  </a:lnTo>
                  <a:cubicBezTo>
                    <a:pt x="3085" y="2851"/>
                    <a:pt x="2971" y="2740"/>
                    <a:pt x="2830" y="2740"/>
                  </a:cubicBezTo>
                  <a:lnTo>
                    <a:pt x="2782" y="2740"/>
                  </a:lnTo>
                  <a:lnTo>
                    <a:pt x="2782" y="818"/>
                  </a:lnTo>
                  <a:cubicBezTo>
                    <a:pt x="2782" y="368"/>
                    <a:pt x="2427" y="0"/>
                    <a:pt x="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 name="Google Shape;1985;p47"/>
          <p:cNvGrpSpPr/>
          <p:nvPr/>
        </p:nvGrpSpPr>
        <p:grpSpPr>
          <a:xfrm>
            <a:off x="7114798" y="2784999"/>
            <a:ext cx="269425" cy="433775"/>
            <a:chOff x="2916125" y="2856000"/>
            <a:chExt cx="269425" cy="433775"/>
          </a:xfrm>
        </p:grpSpPr>
        <p:sp>
          <p:nvSpPr>
            <p:cNvPr id="1986" name="Google Shape;1986;p47"/>
            <p:cNvSpPr/>
            <p:nvPr/>
          </p:nvSpPr>
          <p:spPr>
            <a:xfrm>
              <a:off x="2922900" y="2862775"/>
              <a:ext cx="256700" cy="421100"/>
            </a:xfrm>
            <a:custGeom>
              <a:avLst/>
              <a:gdLst/>
              <a:ahLst/>
              <a:cxnLst/>
              <a:rect l="l" t="t" r="r" b="b"/>
              <a:pathLst>
                <a:path w="10268" h="16844" extrusionOk="0">
                  <a:moveTo>
                    <a:pt x="1026" y="0"/>
                  </a:moveTo>
                  <a:cubicBezTo>
                    <a:pt x="459" y="0"/>
                    <a:pt x="1" y="461"/>
                    <a:pt x="1" y="1028"/>
                  </a:cubicBezTo>
                  <a:lnTo>
                    <a:pt x="1" y="15816"/>
                  </a:lnTo>
                  <a:cubicBezTo>
                    <a:pt x="1" y="16383"/>
                    <a:pt x="459" y="16844"/>
                    <a:pt x="1026" y="16844"/>
                  </a:cubicBezTo>
                  <a:lnTo>
                    <a:pt x="9240" y="16844"/>
                  </a:lnTo>
                  <a:cubicBezTo>
                    <a:pt x="9807" y="16841"/>
                    <a:pt x="10267" y="16383"/>
                    <a:pt x="10267" y="15816"/>
                  </a:cubicBezTo>
                  <a:lnTo>
                    <a:pt x="10267" y="1028"/>
                  </a:lnTo>
                  <a:cubicBezTo>
                    <a:pt x="10267" y="461"/>
                    <a:pt x="9807" y="0"/>
                    <a:pt x="9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7"/>
            <p:cNvSpPr/>
            <p:nvPr/>
          </p:nvSpPr>
          <p:spPr>
            <a:xfrm>
              <a:off x="3126225" y="2862775"/>
              <a:ext cx="52625" cy="421100"/>
            </a:xfrm>
            <a:custGeom>
              <a:avLst/>
              <a:gdLst/>
              <a:ahLst/>
              <a:cxnLst/>
              <a:rect l="l" t="t" r="r" b="b"/>
              <a:pathLst>
                <a:path w="2105" h="16844" extrusionOk="0">
                  <a:moveTo>
                    <a:pt x="1" y="0"/>
                  </a:moveTo>
                  <a:cubicBezTo>
                    <a:pt x="565" y="3"/>
                    <a:pt x="1020" y="464"/>
                    <a:pt x="1017" y="1028"/>
                  </a:cubicBezTo>
                  <a:lnTo>
                    <a:pt x="1017" y="15816"/>
                  </a:lnTo>
                  <a:cubicBezTo>
                    <a:pt x="1020" y="16380"/>
                    <a:pt x="565" y="16839"/>
                    <a:pt x="1" y="16844"/>
                  </a:cubicBezTo>
                  <a:lnTo>
                    <a:pt x="1074" y="16844"/>
                  </a:lnTo>
                  <a:cubicBezTo>
                    <a:pt x="1641" y="16841"/>
                    <a:pt x="2099" y="16383"/>
                    <a:pt x="2102" y="15816"/>
                  </a:cubicBezTo>
                  <a:lnTo>
                    <a:pt x="2102" y="1028"/>
                  </a:lnTo>
                  <a:cubicBezTo>
                    <a:pt x="2105" y="464"/>
                    <a:pt x="1649" y="3"/>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7"/>
            <p:cNvSpPr/>
            <p:nvPr/>
          </p:nvSpPr>
          <p:spPr>
            <a:xfrm>
              <a:off x="2949950" y="2889875"/>
              <a:ext cx="201725" cy="366025"/>
            </a:xfrm>
            <a:custGeom>
              <a:avLst/>
              <a:gdLst/>
              <a:ahLst/>
              <a:cxnLst/>
              <a:rect l="l" t="t" r="r" b="b"/>
              <a:pathLst>
                <a:path w="8069" h="14641" extrusionOk="0">
                  <a:moveTo>
                    <a:pt x="345" y="1"/>
                  </a:moveTo>
                  <a:cubicBezTo>
                    <a:pt x="155" y="1"/>
                    <a:pt x="3" y="155"/>
                    <a:pt x="3" y="342"/>
                  </a:cubicBezTo>
                  <a:lnTo>
                    <a:pt x="3" y="14299"/>
                  </a:lnTo>
                  <a:cubicBezTo>
                    <a:pt x="0" y="14488"/>
                    <a:pt x="155" y="14640"/>
                    <a:pt x="345" y="14640"/>
                  </a:cubicBezTo>
                  <a:lnTo>
                    <a:pt x="7724" y="14640"/>
                  </a:lnTo>
                  <a:cubicBezTo>
                    <a:pt x="7914" y="14640"/>
                    <a:pt x="8066" y="14486"/>
                    <a:pt x="8068" y="14299"/>
                  </a:cubicBezTo>
                  <a:lnTo>
                    <a:pt x="8068" y="342"/>
                  </a:lnTo>
                  <a:cubicBezTo>
                    <a:pt x="8068" y="155"/>
                    <a:pt x="7914" y="1"/>
                    <a:pt x="77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3032850" y="3184175"/>
              <a:ext cx="35925" cy="35925"/>
            </a:xfrm>
            <a:custGeom>
              <a:avLst/>
              <a:gdLst/>
              <a:ahLst/>
              <a:cxnLst/>
              <a:rect l="l" t="t" r="r" b="b"/>
              <a:pathLst>
                <a:path w="1437" h="1437" extrusionOk="0">
                  <a:moveTo>
                    <a:pt x="718" y="0"/>
                  </a:moveTo>
                  <a:cubicBezTo>
                    <a:pt x="323" y="0"/>
                    <a:pt x="0" y="320"/>
                    <a:pt x="0" y="718"/>
                  </a:cubicBezTo>
                  <a:cubicBezTo>
                    <a:pt x="0" y="1114"/>
                    <a:pt x="323" y="1437"/>
                    <a:pt x="718" y="1437"/>
                  </a:cubicBezTo>
                  <a:cubicBezTo>
                    <a:pt x="1117" y="1437"/>
                    <a:pt x="1437" y="1114"/>
                    <a:pt x="1437" y="718"/>
                  </a:cubicBezTo>
                  <a:cubicBezTo>
                    <a:pt x="1437" y="320"/>
                    <a:pt x="1117" y="0"/>
                    <a:pt x="7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2916125" y="2856000"/>
              <a:ext cx="269425" cy="433775"/>
            </a:xfrm>
            <a:custGeom>
              <a:avLst/>
              <a:gdLst/>
              <a:ahLst/>
              <a:cxnLst/>
              <a:rect l="l" t="t" r="r" b="b"/>
              <a:pathLst>
                <a:path w="10777" h="17351" extrusionOk="0">
                  <a:moveTo>
                    <a:pt x="1280" y="0"/>
                  </a:moveTo>
                  <a:cubicBezTo>
                    <a:pt x="573" y="0"/>
                    <a:pt x="1" y="575"/>
                    <a:pt x="1" y="1283"/>
                  </a:cubicBezTo>
                  <a:lnTo>
                    <a:pt x="1" y="16071"/>
                  </a:lnTo>
                  <a:cubicBezTo>
                    <a:pt x="1" y="16776"/>
                    <a:pt x="573" y="17351"/>
                    <a:pt x="1280" y="17351"/>
                  </a:cubicBezTo>
                  <a:lnTo>
                    <a:pt x="10509" y="17351"/>
                  </a:lnTo>
                  <a:cubicBezTo>
                    <a:pt x="10655" y="17351"/>
                    <a:pt x="10777" y="17232"/>
                    <a:pt x="10777" y="17085"/>
                  </a:cubicBezTo>
                  <a:lnTo>
                    <a:pt x="10777" y="4124"/>
                  </a:lnTo>
                  <a:cubicBezTo>
                    <a:pt x="10777" y="4110"/>
                    <a:pt x="10772" y="4097"/>
                    <a:pt x="10761" y="4089"/>
                  </a:cubicBezTo>
                  <a:cubicBezTo>
                    <a:pt x="10682" y="4006"/>
                    <a:pt x="10597" y="3971"/>
                    <a:pt x="10520" y="3971"/>
                  </a:cubicBezTo>
                  <a:cubicBezTo>
                    <a:pt x="10380" y="3971"/>
                    <a:pt x="10267" y="4084"/>
                    <a:pt x="10267" y="4224"/>
                  </a:cubicBezTo>
                  <a:lnTo>
                    <a:pt x="10267" y="16071"/>
                  </a:lnTo>
                  <a:cubicBezTo>
                    <a:pt x="10267" y="16497"/>
                    <a:pt x="9920" y="16844"/>
                    <a:pt x="9495" y="16844"/>
                  </a:cubicBezTo>
                  <a:lnTo>
                    <a:pt x="1280" y="16844"/>
                  </a:lnTo>
                  <a:cubicBezTo>
                    <a:pt x="855" y="16844"/>
                    <a:pt x="508" y="16497"/>
                    <a:pt x="508" y="16071"/>
                  </a:cubicBezTo>
                  <a:lnTo>
                    <a:pt x="508" y="1283"/>
                  </a:lnTo>
                  <a:cubicBezTo>
                    <a:pt x="508" y="854"/>
                    <a:pt x="855" y="510"/>
                    <a:pt x="1280" y="510"/>
                  </a:cubicBezTo>
                  <a:lnTo>
                    <a:pt x="9495" y="510"/>
                  </a:lnTo>
                  <a:cubicBezTo>
                    <a:pt x="9920" y="510"/>
                    <a:pt x="10267" y="854"/>
                    <a:pt x="10267" y="1283"/>
                  </a:cubicBezTo>
                  <a:lnTo>
                    <a:pt x="10267" y="3037"/>
                  </a:lnTo>
                  <a:cubicBezTo>
                    <a:pt x="10267" y="3178"/>
                    <a:pt x="10381" y="3289"/>
                    <a:pt x="10522" y="3292"/>
                  </a:cubicBezTo>
                  <a:cubicBezTo>
                    <a:pt x="10663" y="3292"/>
                    <a:pt x="10777" y="3178"/>
                    <a:pt x="10777" y="3037"/>
                  </a:cubicBezTo>
                  <a:lnTo>
                    <a:pt x="10777" y="1283"/>
                  </a:lnTo>
                  <a:cubicBezTo>
                    <a:pt x="10777" y="575"/>
                    <a:pt x="10202" y="0"/>
                    <a:pt x="9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3072825" y="2911100"/>
              <a:ext cx="57625" cy="57200"/>
            </a:xfrm>
            <a:custGeom>
              <a:avLst/>
              <a:gdLst/>
              <a:ahLst/>
              <a:cxnLst/>
              <a:rect l="l" t="t" r="r" b="b"/>
              <a:pathLst>
                <a:path w="2305" h="2288" extrusionOk="0">
                  <a:moveTo>
                    <a:pt x="274" y="0"/>
                  </a:moveTo>
                  <a:cubicBezTo>
                    <a:pt x="147" y="0"/>
                    <a:pt x="38" y="94"/>
                    <a:pt x="20" y="223"/>
                  </a:cubicBezTo>
                  <a:cubicBezTo>
                    <a:pt x="1" y="375"/>
                    <a:pt x="117" y="507"/>
                    <a:pt x="272" y="507"/>
                  </a:cubicBezTo>
                  <a:lnTo>
                    <a:pt x="1798" y="507"/>
                  </a:lnTo>
                  <a:lnTo>
                    <a:pt x="1798" y="2023"/>
                  </a:lnTo>
                  <a:cubicBezTo>
                    <a:pt x="1795" y="2153"/>
                    <a:pt x="1890" y="2267"/>
                    <a:pt x="2020" y="2286"/>
                  </a:cubicBezTo>
                  <a:cubicBezTo>
                    <a:pt x="2031" y="2287"/>
                    <a:pt x="2042" y="2288"/>
                    <a:pt x="2052" y="2288"/>
                  </a:cubicBezTo>
                  <a:cubicBezTo>
                    <a:pt x="2190" y="2288"/>
                    <a:pt x="2305" y="2175"/>
                    <a:pt x="2305" y="2034"/>
                  </a:cubicBezTo>
                  <a:lnTo>
                    <a:pt x="2305" y="253"/>
                  </a:lnTo>
                  <a:cubicBezTo>
                    <a:pt x="2305" y="112"/>
                    <a:pt x="2191" y="0"/>
                    <a:pt x="2050" y="0"/>
                  </a:cubicBezTo>
                  <a:lnTo>
                    <a:pt x="280" y="0"/>
                  </a:lnTo>
                  <a:cubicBezTo>
                    <a:pt x="278" y="0"/>
                    <a:pt x="27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2971100" y="2911100"/>
              <a:ext cx="57700" cy="57200"/>
            </a:xfrm>
            <a:custGeom>
              <a:avLst/>
              <a:gdLst/>
              <a:ahLst/>
              <a:cxnLst/>
              <a:rect l="l" t="t" r="r" b="b"/>
              <a:pathLst>
                <a:path w="2308" h="2288" extrusionOk="0">
                  <a:moveTo>
                    <a:pt x="2041" y="0"/>
                  </a:moveTo>
                  <a:cubicBezTo>
                    <a:pt x="2039" y="0"/>
                    <a:pt x="2038" y="0"/>
                    <a:pt x="2036" y="0"/>
                  </a:cubicBezTo>
                  <a:lnTo>
                    <a:pt x="258" y="0"/>
                  </a:lnTo>
                  <a:cubicBezTo>
                    <a:pt x="117" y="0"/>
                    <a:pt x="3" y="112"/>
                    <a:pt x="3" y="253"/>
                  </a:cubicBezTo>
                  <a:lnTo>
                    <a:pt x="3" y="2023"/>
                  </a:lnTo>
                  <a:cubicBezTo>
                    <a:pt x="0" y="2153"/>
                    <a:pt x="95" y="2267"/>
                    <a:pt x="225" y="2286"/>
                  </a:cubicBezTo>
                  <a:cubicBezTo>
                    <a:pt x="236" y="2287"/>
                    <a:pt x="247" y="2288"/>
                    <a:pt x="257" y="2288"/>
                  </a:cubicBezTo>
                  <a:cubicBezTo>
                    <a:pt x="396" y="2288"/>
                    <a:pt x="513" y="2175"/>
                    <a:pt x="513" y="2034"/>
                  </a:cubicBezTo>
                  <a:lnTo>
                    <a:pt x="513" y="507"/>
                  </a:lnTo>
                  <a:lnTo>
                    <a:pt x="2028" y="507"/>
                  </a:lnTo>
                  <a:cubicBezTo>
                    <a:pt x="2030" y="507"/>
                    <a:pt x="2032" y="507"/>
                    <a:pt x="2034" y="507"/>
                  </a:cubicBezTo>
                  <a:cubicBezTo>
                    <a:pt x="2161" y="507"/>
                    <a:pt x="2270" y="413"/>
                    <a:pt x="2288" y="285"/>
                  </a:cubicBezTo>
                  <a:cubicBezTo>
                    <a:pt x="2307" y="135"/>
                    <a:pt x="2193" y="0"/>
                    <a:pt x="2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7"/>
            <p:cNvSpPr/>
            <p:nvPr/>
          </p:nvSpPr>
          <p:spPr>
            <a:xfrm>
              <a:off x="2971175" y="3100400"/>
              <a:ext cx="57625" cy="57225"/>
            </a:xfrm>
            <a:custGeom>
              <a:avLst/>
              <a:gdLst/>
              <a:ahLst/>
              <a:cxnLst/>
              <a:rect l="l" t="t" r="r" b="b"/>
              <a:pathLst>
                <a:path w="2305" h="2289" extrusionOk="0">
                  <a:moveTo>
                    <a:pt x="254" y="1"/>
                  </a:moveTo>
                  <a:cubicBezTo>
                    <a:pt x="114" y="1"/>
                    <a:pt x="0" y="112"/>
                    <a:pt x="0" y="255"/>
                  </a:cubicBezTo>
                  <a:lnTo>
                    <a:pt x="0" y="2036"/>
                  </a:lnTo>
                  <a:cubicBezTo>
                    <a:pt x="0" y="2174"/>
                    <a:pt x="114" y="2288"/>
                    <a:pt x="255" y="2288"/>
                  </a:cubicBezTo>
                  <a:lnTo>
                    <a:pt x="2025" y="2288"/>
                  </a:lnTo>
                  <a:cubicBezTo>
                    <a:pt x="2027" y="2288"/>
                    <a:pt x="2029" y="2288"/>
                    <a:pt x="2031" y="2288"/>
                  </a:cubicBezTo>
                  <a:cubicBezTo>
                    <a:pt x="2158" y="2288"/>
                    <a:pt x="2267" y="2194"/>
                    <a:pt x="2285" y="2066"/>
                  </a:cubicBezTo>
                  <a:cubicBezTo>
                    <a:pt x="2304" y="1916"/>
                    <a:pt x="2190" y="1781"/>
                    <a:pt x="2038" y="1781"/>
                  </a:cubicBezTo>
                  <a:cubicBezTo>
                    <a:pt x="2036" y="1781"/>
                    <a:pt x="2035" y="1781"/>
                    <a:pt x="2033" y="1781"/>
                  </a:cubicBezTo>
                  <a:lnTo>
                    <a:pt x="510" y="1781"/>
                  </a:lnTo>
                  <a:lnTo>
                    <a:pt x="510" y="263"/>
                  </a:lnTo>
                  <a:cubicBezTo>
                    <a:pt x="510" y="133"/>
                    <a:pt x="415" y="22"/>
                    <a:pt x="287" y="3"/>
                  </a:cubicBezTo>
                  <a:cubicBezTo>
                    <a:pt x="276" y="2"/>
                    <a:pt x="265"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7"/>
            <p:cNvSpPr/>
            <p:nvPr/>
          </p:nvSpPr>
          <p:spPr>
            <a:xfrm>
              <a:off x="3072825" y="3100400"/>
              <a:ext cx="57700" cy="57225"/>
            </a:xfrm>
            <a:custGeom>
              <a:avLst/>
              <a:gdLst/>
              <a:ahLst/>
              <a:cxnLst/>
              <a:rect l="l" t="t" r="r" b="b"/>
              <a:pathLst>
                <a:path w="2308" h="2289" extrusionOk="0">
                  <a:moveTo>
                    <a:pt x="2047" y="0"/>
                  </a:moveTo>
                  <a:cubicBezTo>
                    <a:pt x="1910" y="0"/>
                    <a:pt x="1795" y="113"/>
                    <a:pt x="1798" y="255"/>
                  </a:cubicBezTo>
                  <a:lnTo>
                    <a:pt x="1798" y="1781"/>
                  </a:lnTo>
                  <a:lnTo>
                    <a:pt x="280" y="1781"/>
                  </a:lnTo>
                  <a:cubicBezTo>
                    <a:pt x="278" y="1781"/>
                    <a:pt x="276" y="1781"/>
                    <a:pt x="274" y="1781"/>
                  </a:cubicBezTo>
                  <a:cubicBezTo>
                    <a:pt x="147" y="1781"/>
                    <a:pt x="38" y="1875"/>
                    <a:pt x="20" y="2004"/>
                  </a:cubicBezTo>
                  <a:cubicBezTo>
                    <a:pt x="1" y="2156"/>
                    <a:pt x="117" y="2288"/>
                    <a:pt x="272" y="2288"/>
                  </a:cubicBezTo>
                  <a:lnTo>
                    <a:pt x="2053" y="2288"/>
                  </a:lnTo>
                  <a:cubicBezTo>
                    <a:pt x="2191" y="2288"/>
                    <a:pt x="2305" y="2174"/>
                    <a:pt x="2305" y="2034"/>
                  </a:cubicBezTo>
                  <a:lnTo>
                    <a:pt x="2305" y="263"/>
                  </a:lnTo>
                  <a:cubicBezTo>
                    <a:pt x="2308" y="133"/>
                    <a:pt x="2213" y="22"/>
                    <a:pt x="2083" y="3"/>
                  </a:cubicBezTo>
                  <a:cubicBezTo>
                    <a:pt x="2071" y="1"/>
                    <a:pt x="2059"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2943250" y="2883100"/>
              <a:ext cx="215200" cy="378750"/>
            </a:xfrm>
            <a:custGeom>
              <a:avLst/>
              <a:gdLst/>
              <a:ahLst/>
              <a:cxnLst/>
              <a:rect l="l" t="t" r="r" b="b"/>
              <a:pathLst>
                <a:path w="8608" h="15150" extrusionOk="0">
                  <a:moveTo>
                    <a:pt x="285" y="1"/>
                  </a:moveTo>
                  <a:cubicBezTo>
                    <a:pt x="127" y="1"/>
                    <a:pt x="0" y="128"/>
                    <a:pt x="0" y="285"/>
                  </a:cubicBezTo>
                  <a:lnTo>
                    <a:pt x="0" y="10951"/>
                  </a:lnTo>
                  <a:cubicBezTo>
                    <a:pt x="0" y="10986"/>
                    <a:pt x="14" y="11021"/>
                    <a:pt x="41" y="11045"/>
                  </a:cubicBezTo>
                  <a:cubicBezTo>
                    <a:pt x="117" y="11109"/>
                    <a:pt x="197" y="11136"/>
                    <a:pt x="271" y="11136"/>
                  </a:cubicBezTo>
                  <a:cubicBezTo>
                    <a:pt x="421" y="11136"/>
                    <a:pt x="542" y="11023"/>
                    <a:pt x="542" y="10883"/>
                  </a:cubicBezTo>
                  <a:lnTo>
                    <a:pt x="542" y="597"/>
                  </a:lnTo>
                  <a:cubicBezTo>
                    <a:pt x="542" y="550"/>
                    <a:pt x="578" y="510"/>
                    <a:pt x="624" y="510"/>
                  </a:cubicBezTo>
                  <a:cubicBezTo>
                    <a:pt x="626" y="510"/>
                    <a:pt x="627" y="510"/>
                    <a:pt x="629" y="510"/>
                  </a:cubicBezTo>
                  <a:lnTo>
                    <a:pt x="8011" y="510"/>
                  </a:lnTo>
                  <a:cubicBezTo>
                    <a:pt x="8013" y="510"/>
                    <a:pt x="8014" y="510"/>
                    <a:pt x="8016" y="510"/>
                  </a:cubicBezTo>
                  <a:cubicBezTo>
                    <a:pt x="8062" y="510"/>
                    <a:pt x="8098" y="550"/>
                    <a:pt x="8098" y="597"/>
                  </a:cubicBezTo>
                  <a:lnTo>
                    <a:pt x="8098" y="14553"/>
                  </a:lnTo>
                  <a:cubicBezTo>
                    <a:pt x="8098" y="14600"/>
                    <a:pt x="8060" y="14640"/>
                    <a:pt x="8011" y="14640"/>
                  </a:cubicBezTo>
                  <a:lnTo>
                    <a:pt x="591" y="14640"/>
                  </a:lnTo>
                  <a:cubicBezTo>
                    <a:pt x="545" y="14640"/>
                    <a:pt x="507" y="14602"/>
                    <a:pt x="507" y="14556"/>
                  </a:cubicBezTo>
                  <a:lnTo>
                    <a:pt x="507" y="12057"/>
                  </a:lnTo>
                  <a:cubicBezTo>
                    <a:pt x="510" y="11943"/>
                    <a:pt x="431" y="11840"/>
                    <a:pt x="323" y="11813"/>
                  </a:cubicBezTo>
                  <a:cubicBezTo>
                    <a:pt x="305" y="11809"/>
                    <a:pt x="287" y="11807"/>
                    <a:pt x="270" y="11807"/>
                  </a:cubicBezTo>
                  <a:cubicBezTo>
                    <a:pt x="139" y="11807"/>
                    <a:pt x="33" y="11921"/>
                    <a:pt x="33" y="12062"/>
                  </a:cubicBezTo>
                  <a:lnTo>
                    <a:pt x="33" y="14553"/>
                  </a:lnTo>
                  <a:cubicBezTo>
                    <a:pt x="33" y="14881"/>
                    <a:pt x="298" y="15150"/>
                    <a:pt x="629" y="15150"/>
                  </a:cubicBezTo>
                  <a:lnTo>
                    <a:pt x="8011" y="15150"/>
                  </a:lnTo>
                  <a:cubicBezTo>
                    <a:pt x="8339" y="15147"/>
                    <a:pt x="8608" y="14881"/>
                    <a:pt x="8608" y="14553"/>
                  </a:cubicBezTo>
                  <a:lnTo>
                    <a:pt x="8608" y="597"/>
                  </a:lnTo>
                  <a:cubicBezTo>
                    <a:pt x="8605" y="266"/>
                    <a:pt x="8339" y="1"/>
                    <a:pt x="8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3018275" y="3177800"/>
              <a:ext cx="56875" cy="48650"/>
            </a:xfrm>
            <a:custGeom>
              <a:avLst/>
              <a:gdLst/>
              <a:ahLst/>
              <a:cxnLst/>
              <a:rect l="l" t="t" r="r" b="b"/>
              <a:pathLst>
                <a:path w="2275" h="1946" extrusionOk="0">
                  <a:moveTo>
                    <a:pt x="1297" y="506"/>
                  </a:moveTo>
                  <a:cubicBezTo>
                    <a:pt x="1536" y="506"/>
                    <a:pt x="1765" y="692"/>
                    <a:pt x="1765" y="973"/>
                  </a:cubicBezTo>
                  <a:cubicBezTo>
                    <a:pt x="1765" y="1228"/>
                    <a:pt x="1559" y="1437"/>
                    <a:pt x="1301" y="1437"/>
                  </a:cubicBezTo>
                  <a:cubicBezTo>
                    <a:pt x="887" y="1437"/>
                    <a:pt x="681" y="938"/>
                    <a:pt x="973" y="643"/>
                  </a:cubicBezTo>
                  <a:cubicBezTo>
                    <a:pt x="1068" y="548"/>
                    <a:pt x="1184" y="506"/>
                    <a:pt x="1297" y="506"/>
                  </a:cubicBezTo>
                  <a:close/>
                  <a:moveTo>
                    <a:pt x="1301" y="0"/>
                  </a:moveTo>
                  <a:cubicBezTo>
                    <a:pt x="434" y="0"/>
                    <a:pt x="0" y="1047"/>
                    <a:pt x="613" y="1662"/>
                  </a:cubicBezTo>
                  <a:cubicBezTo>
                    <a:pt x="799" y="1847"/>
                    <a:pt x="1048" y="1946"/>
                    <a:pt x="1300" y="1946"/>
                  </a:cubicBezTo>
                  <a:cubicBezTo>
                    <a:pt x="1426" y="1946"/>
                    <a:pt x="1552" y="1921"/>
                    <a:pt x="1673" y="1871"/>
                  </a:cubicBezTo>
                  <a:cubicBezTo>
                    <a:pt x="2036" y="1722"/>
                    <a:pt x="2275" y="1367"/>
                    <a:pt x="2275" y="973"/>
                  </a:cubicBezTo>
                  <a:cubicBezTo>
                    <a:pt x="2275" y="437"/>
                    <a:pt x="1838" y="0"/>
                    <a:pt x="1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3018275" y="3010050"/>
              <a:ext cx="56875" cy="48650"/>
            </a:xfrm>
            <a:custGeom>
              <a:avLst/>
              <a:gdLst/>
              <a:ahLst/>
              <a:cxnLst/>
              <a:rect l="l" t="t" r="r" b="b"/>
              <a:pathLst>
                <a:path w="2275" h="1946" extrusionOk="0">
                  <a:moveTo>
                    <a:pt x="1299" y="507"/>
                  </a:moveTo>
                  <a:cubicBezTo>
                    <a:pt x="1537" y="507"/>
                    <a:pt x="1765" y="693"/>
                    <a:pt x="1765" y="974"/>
                  </a:cubicBezTo>
                  <a:cubicBezTo>
                    <a:pt x="1765" y="1229"/>
                    <a:pt x="1559" y="1437"/>
                    <a:pt x="1301" y="1437"/>
                  </a:cubicBezTo>
                  <a:cubicBezTo>
                    <a:pt x="887" y="1437"/>
                    <a:pt x="681" y="938"/>
                    <a:pt x="973" y="646"/>
                  </a:cubicBezTo>
                  <a:cubicBezTo>
                    <a:pt x="1068" y="550"/>
                    <a:pt x="1185" y="507"/>
                    <a:pt x="1299" y="507"/>
                  </a:cubicBezTo>
                  <a:close/>
                  <a:moveTo>
                    <a:pt x="1301" y="0"/>
                  </a:moveTo>
                  <a:cubicBezTo>
                    <a:pt x="434" y="0"/>
                    <a:pt x="0" y="1047"/>
                    <a:pt x="613" y="1662"/>
                  </a:cubicBezTo>
                  <a:cubicBezTo>
                    <a:pt x="799" y="1847"/>
                    <a:pt x="1048" y="1946"/>
                    <a:pt x="1300" y="1946"/>
                  </a:cubicBezTo>
                  <a:cubicBezTo>
                    <a:pt x="1426" y="1946"/>
                    <a:pt x="1552" y="1921"/>
                    <a:pt x="1673" y="1871"/>
                  </a:cubicBezTo>
                  <a:cubicBezTo>
                    <a:pt x="2036" y="1722"/>
                    <a:pt x="2275" y="1367"/>
                    <a:pt x="2275" y="974"/>
                  </a:cubicBezTo>
                  <a:cubicBezTo>
                    <a:pt x="2275" y="437"/>
                    <a:pt x="1838" y="0"/>
                    <a:pt x="1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 name="Google Shape;1998;p47"/>
          <p:cNvGrpSpPr/>
          <p:nvPr/>
        </p:nvGrpSpPr>
        <p:grpSpPr>
          <a:xfrm>
            <a:off x="1677622" y="3463176"/>
            <a:ext cx="433800" cy="433775"/>
            <a:chOff x="926025" y="2789925"/>
            <a:chExt cx="433800" cy="433775"/>
          </a:xfrm>
        </p:grpSpPr>
        <p:sp>
          <p:nvSpPr>
            <p:cNvPr id="1999" name="Google Shape;1999;p47"/>
            <p:cNvSpPr/>
            <p:nvPr/>
          </p:nvSpPr>
          <p:spPr>
            <a:xfrm>
              <a:off x="932000" y="2796700"/>
              <a:ext cx="421050" cy="421100"/>
            </a:xfrm>
            <a:custGeom>
              <a:avLst/>
              <a:gdLst/>
              <a:ahLst/>
              <a:cxnLst/>
              <a:rect l="l" t="t" r="r" b="b"/>
              <a:pathLst>
                <a:path w="16842" h="16844" extrusionOk="0">
                  <a:moveTo>
                    <a:pt x="13420" y="3289"/>
                  </a:moveTo>
                  <a:lnTo>
                    <a:pt x="13420" y="13555"/>
                  </a:lnTo>
                  <a:lnTo>
                    <a:pt x="3422" y="13555"/>
                  </a:lnTo>
                  <a:lnTo>
                    <a:pt x="3422" y="3289"/>
                  </a:lnTo>
                  <a:close/>
                  <a:moveTo>
                    <a:pt x="0" y="0"/>
                  </a:moveTo>
                  <a:lnTo>
                    <a:pt x="0" y="16844"/>
                  </a:lnTo>
                  <a:lnTo>
                    <a:pt x="3422" y="16844"/>
                  </a:lnTo>
                  <a:lnTo>
                    <a:pt x="3422" y="14640"/>
                  </a:lnTo>
                  <a:lnTo>
                    <a:pt x="13420" y="14640"/>
                  </a:lnTo>
                  <a:lnTo>
                    <a:pt x="13420" y="16844"/>
                  </a:lnTo>
                  <a:lnTo>
                    <a:pt x="16841" y="16844"/>
                  </a:lnTo>
                  <a:lnTo>
                    <a:pt x="16841" y="0"/>
                  </a:lnTo>
                  <a:lnTo>
                    <a:pt x="13420" y="0"/>
                  </a:lnTo>
                  <a:lnTo>
                    <a:pt x="13420" y="2169"/>
                  </a:lnTo>
                  <a:lnTo>
                    <a:pt x="3422" y="2169"/>
                  </a:lnTo>
                  <a:lnTo>
                    <a:pt x="34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7"/>
            <p:cNvSpPr/>
            <p:nvPr/>
          </p:nvSpPr>
          <p:spPr>
            <a:xfrm>
              <a:off x="999775" y="2878900"/>
              <a:ext cx="17775" cy="256700"/>
            </a:xfrm>
            <a:custGeom>
              <a:avLst/>
              <a:gdLst/>
              <a:ahLst/>
              <a:cxnLst/>
              <a:rect l="l" t="t" r="r" b="b"/>
              <a:pathLst>
                <a:path w="711" h="10268" extrusionOk="0">
                  <a:moveTo>
                    <a:pt x="342" y="1"/>
                  </a:moveTo>
                  <a:cubicBezTo>
                    <a:pt x="152" y="1"/>
                    <a:pt x="0" y="152"/>
                    <a:pt x="0" y="342"/>
                  </a:cubicBezTo>
                  <a:lnTo>
                    <a:pt x="0" y="9926"/>
                  </a:lnTo>
                  <a:cubicBezTo>
                    <a:pt x="0" y="10113"/>
                    <a:pt x="152" y="10267"/>
                    <a:pt x="342" y="10267"/>
                  </a:cubicBezTo>
                  <a:lnTo>
                    <a:pt x="711" y="10267"/>
                  </a:lnTo>
                  <a:lnTo>
                    <a:pt x="7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999775" y="2796700"/>
              <a:ext cx="17775" cy="55125"/>
            </a:xfrm>
            <a:custGeom>
              <a:avLst/>
              <a:gdLst/>
              <a:ahLst/>
              <a:cxnLst/>
              <a:rect l="l" t="t" r="r" b="b"/>
              <a:pathLst>
                <a:path w="711" h="2205" extrusionOk="0">
                  <a:moveTo>
                    <a:pt x="0" y="0"/>
                  </a:moveTo>
                  <a:lnTo>
                    <a:pt x="0" y="1860"/>
                  </a:lnTo>
                  <a:cubicBezTo>
                    <a:pt x="0" y="2050"/>
                    <a:pt x="152" y="2204"/>
                    <a:pt x="342" y="2204"/>
                  </a:cubicBezTo>
                  <a:lnTo>
                    <a:pt x="711" y="2204"/>
                  </a:lnTo>
                  <a:lnTo>
                    <a:pt x="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1335275" y="2796700"/>
              <a:ext cx="17775" cy="421100"/>
            </a:xfrm>
            <a:custGeom>
              <a:avLst/>
              <a:gdLst/>
              <a:ahLst/>
              <a:cxnLst/>
              <a:rect l="l" t="t" r="r" b="b"/>
              <a:pathLst>
                <a:path w="711" h="16844" extrusionOk="0">
                  <a:moveTo>
                    <a:pt x="0" y="0"/>
                  </a:moveTo>
                  <a:lnTo>
                    <a:pt x="0" y="16844"/>
                  </a:lnTo>
                  <a:lnTo>
                    <a:pt x="710" y="16844"/>
                  </a:lnTo>
                  <a:lnTo>
                    <a:pt x="7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999775" y="3162675"/>
              <a:ext cx="17775" cy="55125"/>
            </a:xfrm>
            <a:custGeom>
              <a:avLst/>
              <a:gdLst/>
              <a:ahLst/>
              <a:cxnLst/>
              <a:rect l="l" t="t" r="r" b="b"/>
              <a:pathLst>
                <a:path w="711" h="2205" extrusionOk="0">
                  <a:moveTo>
                    <a:pt x="342" y="1"/>
                  </a:moveTo>
                  <a:cubicBezTo>
                    <a:pt x="152" y="1"/>
                    <a:pt x="0" y="155"/>
                    <a:pt x="0" y="342"/>
                  </a:cubicBezTo>
                  <a:lnTo>
                    <a:pt x="0" y="2205"/>
                  </a:lnTo>
                  <a:lnTo>
                    <a:pt x="711" y="2205"/>
                  </a:lnTo>
                  <a:lnTo>
                    <a:pt x="7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1017525" y="2878900"/>
              <a:ext cx="250000" cy="256700"/>
            </a:xfrm>
            <a:custGeom>
              <a:avLst/>
              <a:gdLst/>
              <a:ahLst/>
              <a:cxnLst/>
              <a:rect l="l" t="t" r="r" b="b"/>
              <a:pathLst>
                <a:path w="10000" h="10268" extrusionOk="0">
                  <a:moveTo>
                    <a:pt x="1" y="1"/>
                  </a:moveTo>
                  <a:lnTo>
                    <a:pt x="1" y="10267"/>
                  </a:lnTo>
                  <a:lnTo>
                    <a:pt x="9999" y="10267"/>
                  </a:lnTo>
                  <a:lnTo>
                    <a:pt x="99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7"/>
            <p:cNvSpPr/>
            <p:nvPr/>
          </p:nvSpPr>
          <p:spPr>
            <a:xfrm>
              <a:off x="1247150" y="2878900"/>
              <a:ext cx="20375" cy="256700"/>
            </a:xfrm>
            <a:custGeom>
              <a:avLst/>
              <a:gdLst/>
              <a:ahLst/>
              <a:cxnLst/>
              <a:rect l="l" t="t" r="r" b="b"/>
              <a:pathLst>
                <a:path w="815" h="10268" extrusionOk="0">
                  <a:moveTo>
                    <a:pt x="1" y="1"/>
                  </a:moveTo>
                  <a:lnTo>
                    <a:pt x="1" y="10267"/>
                  </a:lnTo>
                  <a:lnTo>
                    <a:pt x="814" y="10267"/>
                  </a:lnTo>
                  <a:lnTo>
                    <a:pt x="8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1017525" y="2796700"/>
              <a:ext cx="250000" cy="55125"/>
            </a:xfrm>
            <a:custGeom>
              <a:avLst/>
              <a:gdLst/>
              <a:ahLst/>
              <a:cxnLst/>
              <a:rect l="l" t="t" r="r" b="b"/>
              <a:pathLst>
                <a:path w="10000" h="2205" extrusionOk="0">
                  <a:moveTo>
                    <a:pt x="1" y="0"/>
                  </a:moveTo>
                  <a:lnTo>
                    <a:pt x="1" y="2204"/>
                  </a:lnTo>
                  <a:lnTo>
                    <a:pt x="9999" y="2204"/>
                  </a:lnTo>
                  <a:lnTo>
                    <a:pt x="99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1247150" y="2796700"/>
              <a:ext cx="20375" cy="55125"/>
            </a:xfrm>
            <a:custGeom>
              <a:avLst/>
              <a:gdLst/>
              <a:ahLst/>
              <a:cxnLst/>
              <a:rect l="l" t="t" r="r" b="b"/>
              <a:pathLst>
                <a:path w="815" h="2205" extrusionOk="0">
                  <a:moveTo>
                    <a:pt x="1" y="0"/>
                  </a:moveTo>
                  <a:lnTo>
                    <a:pt x="1" y="2204"/>
                  </a:lnTo>
                  <a:lnTo>
                    <a:pt x="814" y="2204"/>
                  </a:lnTo>
                  <a:lnTo>
                    <a:pt x="8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7"/>
            <p:cNvSpPr/>
            <p:nvPr/>
          </p:nvSpPr>
          <p:spPr>
            <a:xfrm>
              <a:off x="1017525" y="3162675"/>
              <a:ext cx="250000" cy="55125"/>
            </a:xfrm>
            <a:custGeom>
              <a:avLst/>
              <a:gdLst/>
              <a:ahLst/>
              <a:cxnLst/>
              <a:rect l="l" t="t" r="r" b="b"/>
              <a:pathLst>
                <a:path w="10000" h="2205" extrusionOk="0">
                  <a:moveTo>
                    <a:pt x="1" y="1"/>
                  </a:moveTo>
                  <a:lnTo>
                    <a:pt x="1" y="2205"/>
                  </a:lnTo>
                  <a:lnTo>
                    <a:pt x="9999" y="2205"/>
                  </a:lnTo>
                  <a:lnTo>
                    <a:pt x="99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7"/>
            <p:cNvSpPr/>
            <p:nvPr/>
          </p:nvSpPr>
          <p:spPr>
            <a:xfrm>
              <a:off x="1247150" y="3162675"/>
              <a:ext cx="20375" cy="55125"/>
            </a:xfrm>
            <a:custGeom>
              <a:avLst/>
              <a:gdLst/>
              <a:ahLst/>
              <a:cxnLst/>
              <a:rect l="l" t="t" r="r" b="b"/>
              <a:pathLst>
                <a:path w="815" h="2205" extrusionOk="0">
                  <a:moveTo>
                    <a:pt x="1" y="1"/>
                  </a:moveTo>
                  <a:lnTo>
                    <a:pt x="1" y="2205"/>
                  </a:lnTo>
                  <a:lnTo>
                    <a:pt x="814" y="2205"/>
                  </a:lnTo>
                  <a:lnTo>
                    <a:pt x="8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7"/>
            <p:cNvSpPr/>
            <p:nvPr/>
          </p:nvSpPr>
          <p:spPr>
            <a:xfrm>
              <a:off x="959925" y="2828875"/>
              <a:ext cx="30525" cy="27150"/>
            </a:xfrm>
            <a:custGeom>
              <a:avLst/>
              <a:gdLst/>
              <a:ahLst/>
              <a:cxnLst/>
              <a:rect l="l" t="t" r="r" b="b"/>
              <a:pathLst>
                <a:path w="1221" h="1086" extrusionOk="0">
                  <a:moveTo>
                    <a:pt x="0" y="1"/>
                  </a:moveTo>
                  <a:lnTo>
                    <a:pt x="0" y="1085"/>
                  </a:lnTo>
                  <a:lnTo>
                    <a:pt x="1220" y="1085"/>
                  </a:lnTo>
                  <a:lnTo>
                    <a:pt x="1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7"/>
            <p:cNvSpPr/>
            <p:nvPr/>
          </p:nvSpPr>
          <p:spPr>
            <a:xfrm>
              <a:off x="959925" y="2911100"/>
              <a:ext cx="30525" cy="27125"/>
            </a:xfrm>
            <a:custGeom>
              <a:avLst/>
              <a:gdLst/>
              <a:ahLst/>
              <a:cxnLst/>
              <a:rect l="l" t="t" r="r" b="b"/>
              <a:pathLst>
                <a:path w="1221" h="1085" extrusionOk="0">
                  <a:moveTo>
                    <a:pt x="0" y="0"/>
                  </a:moveTo>
                  <a:lnTo>
                    <a:pt x="0" y="1085"/>
                  </a:lnTo>
                  <a:lnTo>
                    <a:pt x="1220" y="1085"/>
                  </a:lnTo>
                  <a:lnTo>
                    <a:pt x="1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7"/>
            <p:cNvSpPr/>
            <p:nvPr/>
          </p:nvSpPr>
          <p:spPr>
            <a:xfrm>
              <a:off x="959925" y="2993250"/>
              <a:ext cx="30525" cy="27125"/>
            </a:xfrm>
            <a:custGeom>
              <a:avLst/>
              <a:gdLst/>
              <a:ahLst/>
              <a:cxnLst/>
              <a:rect l="l" t="t" r="r" b="b"/>
              <a:pathLst>
                <a:path w="1221" h="1085" extrusionOk="0">
                  <a:moveTo>
                    <a:pt x="0" y="0"/>
                  </a:moveTo>
                  <a:lnTo>
                    <a:pt x="0" y="1085"/>
                  </a:lnTo>
                  <a:lnTo>
                    <a:pt x="1220" y="1085"/>
                  </a:lnTo>
                  <a:lnTo>
                    <a:pt x="1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7"/>
            <p:cNvSpPr/>
            <p:nvPr/>
          </p:nvSpPr>
          <p:spPr>
            <a:xfrm>
              <a:off x="959925" y="3075450"/>
              <a:ext cx="30525" cy="27150"/>
            </a:xfrm>
            <a:custGeom>
              <a:avLst/>
              <a:gdLst/>
              <a:ahLst/>
              <a:cxnLst/>
              <a:rect l="l" t="t" r="r" b="b"/>
              <a:pathLst>
                <a:path w="1221" h="1086" extrusionOk="0">
                  <a:moveTo>
                    <a:pt x="0" y="1"/>
                  </a:moveTo>
                  <a:lnTo>
                    <a:pt x="0" y="1085"/>
                  </a:lnTo>
                  <a:lnTo>
                    <a:pt x="1220" y="1085"/>
                  </a:lnTo>
                  <a:lnTo>
                    <a:pt x="1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7"/>
            <p:cNvSpPr/>
            <p:nvPr/>
          </p:nvSpPr>
          <p:spPr>
            <a:xfrm>
              <a:off x="959925" y="3157600"/>
              <a:ext cx="30525" cy="27125"/>
            </a:xfrm>
            <a:custGeom>
              <a:avLst/>
              <a:gdLst/>
              <a:ahLst/>
              <a:cxnLst/>
              <a:rect l="l" t="t" r="r" b="b"/>
              <a:pathLst>
                <a:path w="1221" h="1085" extrusionOk="0">
                  <a:moveTo>
                    <a:pt x="0" y="0"/>
                  </a:moveTo>
                  <a:lnTo>
                    <a:pt x="0" y="1085"/>
                  </a:lnTo>
                  <a:lnTo>
                    <a:pt x="1220" y="1085"/>
                  </a:lnTo>
                  <a:lnTo>
                    <a:pt x="1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7"/>
            <p:cNvSpPr/>
            <p:nvPr/>
          </p:nvSpPr>
          <p:spPr>
            <a:xfrm>
              <a:off x="1295400" y="2828875"/>
              <a:ext cx="30525" cy="27150"/>
            </a:xfrm>
            <a:custGeom>
              <a:avLst/>
              <a:gdLst/>
              <a:ahLst/>
              <a:cxnLst/>
              <a:rect l="l" t="t" r="r" b="b"/>
              <a:pathLst>
                <a:path w="1221" h="1086" extrusionOk="0">
                  <a:moveTo>
                    <a:pt x="1" y="1"/>
                  </a:moveTo>
                  <a:lnTo>
                    <a:pt x="1" y="1085"/>
                  </a:lnTo>
                  <a:lnTo>
                    <a:pt x="1221" y="1085"/>
                  </a:lnTo>
                  <a:lnTo>
                    <a:pt x="1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1295400" y="2911100"/>
              <a:ext cx="30525" cy="27125"/>
            </a:xfrm>
            <a:custGeom>
              <a:avLst/>
              <a:gdLst/>
              <a:ahLst/>
              <a:cxnLst/>
              <a:rect l="l" t="t" r="r" b="b"/>
              <a:pathLst>
                <a:path w="1221" h="1085" extrusionOk="0">
                  <a:moveTo>
                    <a:pt x="1" y="0"/>
                  </a:moveTo>
                  <a:lnTo>
                    <a:pt x="1" y="1085"/>
                  </a:lnTo>
                  <a:lnTo>
                    <a:pt x="1221" y="1085"/>
                  </a:lnTo>
                  <a:lnTo>
                    <a:pt x="12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7"/>
            <p:cNvSpPr/>
            <p:nvPr/>
          </p:nvSpPr>
          <p:spPr>
            <a:xfrm>
              <a:off x="1295400" y="2993250"/>
              <a:ext cx="30525" cy="27125"/>
            </a:xfrm>
            <a:custGeom>
              <a:avLst/>
              <a:gdLst/>
              <a:ahLst/>
              <a:cxnLst/>
              <a:rect l="l" t="t" r="r" b="b"/>
              <a:pathLst>
                <a:path w="1221" h="1085" extrusionOk="0">
                  <a:moveTo>
                    <a:pt x="1" y="0"/>
                  </a:moveTo>
                  <a:lnTo>
                    <a:pt x="1" y="1085"/>
                  </a:lnTo>
                  <a:lnTo>
                    <a:pt x="1221" y="1085"/>
                  </a:lnTo>
                  <a:lnTo>
                    <a:pt x="12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7"/>
            <p:cNvSpPr/>
            <p:nvPr/>
          </p:nvSpPr>
          <p:spPr>
            <a:xfrm>
              <a:off x="1295400" y="3075450"/>
              <a:ext cx="30525" cy="27150"/>
            </a:xfrm>
            <a:custGeom>
              <a:avLst/>
              <a:gdLst/>
              <a:ahLst/>
              <a:cxnLst/>
              <a:rect l="l" t="t" r="r" b="b"/>
              <a:pathLst>
                <a:path w="1221" h="1086" extrusionOk="0">
                  <a:moveTo>
                    <a:pt x="1" y="1"/>
                  </a:moveTo>
                  <a:lnTo>
                    <a:pt x="1" y="1085"/>
                  </a:lnTo>
                  <a:lnTo>
                    <a:pt x="1221" y="1085"/>
                  </a:lnTo>
                  <a:lnTo>
                    <a:pt x="1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7"/>
            <p:cNvSpPr/>
            <p:nvPr/>
          </p:nvSpPr>
          <p:spPr>
            <a:xfrm>
              <a:off x="1295400" y="3157600"/>
              <a:ext cx="30525" cy="27125"/>
            </a:xfrm>
            <a:custGeom>
              <a:avLst/>
              <a:gdLst/>
              <a:ahLst/>
              <a:cxnLst/>
              <a:rect l="l" t="t" r="r" b="b"/>
              <a:pathLst>
                <a:path w="1221" h="1085" extrusionOk="0">
                  <a:moveTo>
                    <a:pt x="1" y="0"/>
                  </a:moveTo>
                  <a:lnTo>
                    <a:pt x="1" y="1085"/>
                  </a:lnTo>
                  <a:lnTo>
                    <a:pt x="1221" y="1085"/>
                  </a:lnTo>
                  <a:lnTo>
                    <a:pt x="12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7"/>
            <p:cNvSpPr/>
            <p:nvPr/>
          </p:nvSpPr>
          <p:spPr>
            <a:xfrm>
              <a:off x="1082750" y="2937325"/>
              <a:ext cx="121600" cy="139500"/>
            </a:xfrm>
            <a:custGeom>
              <a:avLst/>
              <a:gdLst/>
              <a:ahLst/>
              <a:cxnLst/>
              <a:rect l="l" t="t" r="r" b="b"/>
              <a:pathLst>
                <a:path w="4864" h="5580" extrusionOk="0">
                  <a:moveTo>
                    <a:pt x="436" y="0"/>
                  </a:moveTo>
                  <a:cubicBezTo>
                    <a:pt x="209" y="0"/>
                    <a:pt x="0" y="181"/>
                    <a:pt x="2" y="434"/>
                  </a:cubicBezTo>
                  <a:lnTo>
                    <a:pt x="2" y="5143"/>
                  </a:lnTo>
                  <a:lnTo>
                    <a:pt x="2" y="5143"/>
                  </a:lnTo>
                  <a:cubicBezTo>
                    <a:pt x="0" y="5399"/>
                    <a:pt x="209" y="5580"/>
                    <a:pt x="436" y="5580"/>
                  </a:cubicBezTo>
                  <a:cubicBezTo>
                    <a:pt x="510" y="5580"/>
                    <a:pt x="587" y="5560"/>
                    <a:pt x="659" y="5517"/>
                  </a:cubicBezTo>
                  <a:lnTo>
                    <a:pt x="4584" y="3162"/>
                  </a:lnTo>
                  <a:cubicBezTo>
                    <a:pt x="4863" y="2994"/>
                    <a:pt x="4863" y="2587"/>
                    <a:pt x="4584" y="2419"/>
                  </a:cubicBezTo>
                  <a:lnTo>
                    <a:pt x="659" y="63"/>
                  </a:lnTo>
                  <a:cubicBezTo>
                    <a:pt x="587" y="20"/>
                    <a:pt x="510" y="0"/>
                    <a:pt x="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1082750" y="2978200"/>
              <a:ext cx="121675" cy="98625"/>
            </a:xfrm>
            <a:custGeom>
              <a:avLst/>
              <a:gdLst/>
              <a:ahLst/>
              <a:cxnLst/>
              <a:rect l="l" t="t" r="r" b="b"/>
              <a:pathLst>
                <a:path w="4867" h="3945" extrusionOk="0">
                  <a:moveTo>
                    <a:pt x="3277" y="0"/>
                  </a:moveTo>
                  <a:cubicBezTo>
                    <a:pt x="2472" y="1036"/>
                    <a:pt x="1298" y="1716"/>
                    <a:pt x="2" y="1901"/>
                  </a:cubicBezTo>
                  <a:lnTo>
                    <a:pt x="2" y="3511"/>
                  </a:lnTo>
                  <a:cubicBezTo>
                    <a:pt x="0" y="3764"/>
                    <a:pt x="209" y="3945"/>
                    <a:pt x="436" y="3945"/>
                  </a:cubicBezTo>
                  <a:cubicBezTo>
                    <a:pt x="510" y="3945"/>
                    <a:pt x="587" y="3925"/>
                    <a:pt x="659" y="3882"/>
                  </a:cubicBezTo>
                  <a:lnTo>
                    <a:pt x="4584" y="1529"/>
                  </a:lnTo>
                  <a:cubicBezTo>
                    <a:pt x="4866" y="1359"/>
                    <a:pt x="4866" y="952"/>
                    <a:pt x="4584" y="784"/>
                  </a:cubicBezTo>
                  <a:lnTo>
                    <a:pt x="32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953150" y="2823000"/>
              <a:ext cx="43250" cy="39800"/>
            </a:xfrm>
            <a:custGeom>
              <a:avLst/>
              <a:gdLst/>
              <a:ahLst/>
              <a:cxnLst/>
              <a:rect l="l" t="t" r="r" b="b"/>
              <a:pathLst>
                <a:path w="1730" h="1592" extrusionOk="0">
                  <a:moveTo>
                    <a:pt x="1220" y="507"/>
                  </a:moveTo>
                  <a:lnTo>
                    <a:pt x="1220" y="1085"/>
                  </a:lnTo>
                  <a:lnTo>
                    <a:pt x="510" y="1085"/>
                  </a:lnTo>
                  <a:lnTo>
                    <a:pt x="510" y="507"/>
                  </a:lnTo>
                  <a:close/>
                  <a:moveTo>
                    <a:pt x="255" y="0"/>
                  </a:moveTo>
                  <a:cubicBezTo>
                    <a:pt x="114" y="0"/>
                    <a:pt x="0" y="111"/>
                    <a:pt x="0" y="252"/>
                  </a:cubicBezTo>
                  <a:lnTo>
                    <a:pt x="0" y="1337"/>
                  </a:lnTo>
                  <a:cubicBezTo>
                    <a:pt x="0" y="1478"/>
                    <a:pt x="114" y="1591"/>
                    <a:pt x="255" y="1591"/>
                  </a:cubicBezTo>
                  <a:lnTo>
                    <a:pt x="1475" y="1591"/>
                  </a:lnTo>
                  <a:cubicBezTo>
                    <a:pt x="1616" y="1591"/>
                    <a:pt x="1730" y="1478"/>
                    <a:pt x="1730" y="1337"/>
                  </a:cubicBezTo>
                  <a:lnTo>
                    <a:pt x="1730" y="252"/>
                  </a:lnTo>
                  <a:cubicBezTo>
                    <a:pt x="1730" y="111"/>
                    <a:pt x="1616" y="0"/>
                    <a:pt x="1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7"/>
            <p:cNvSpPr/>
            <p:nvPr/>
          </p:nvSpPr>
          <p:spPr>
            <a:xfrm>
              <a:off x="953150" y="2905125"/>
              <a:ext cx="43250" cy="39875"/>
            </a:xfrm>
            <a:custGeom>
              <a:avLst/>
              <a:gdLst/>
              <a:ahLst/>
              <a:cxnLst/>
              <a:rect l="l" t="t" r="r" b="b"/>
              <a:pathLst>
                <a:path w="1730" h="1595" extrusionOk="0">
                  <a:moveTo>
                    <a:pt x="1220" y="511"/>
                  </a:moveTo>
                  <a:lnTo>
                    <a:pt x="1220" y="1085"/>
                  </a:lnTo>
                  <a:lnTo>
                    <a:pt x="510" y="1085"/>
                  </a:lnTo>
                  <a:lnTo>
                    <a:pt x="510" y="511"/>
                  </a:lnTo>
                  <a:close/>
                  <a:moveTo>
                    <a:pt x="255" y="1"/>
                  </a:moveTo>
                  <a:cubicBezTo>
                    <a:pt x="114" y="1"/>
                    <a:pt x="0" y="115"/>
                    <a:pt x="0" y="256"/>
                  </a:cubicBezTo>
                  <a:lnTo>
                    <a:pt x="0" y="1340"/>
                  </a:lnTo>
                  <a:cubicBezTo>
                    <a:pt x="0" y="1481"/>
                    <a:pt x="114" y="1595"/>
                    <a:pt x="255" y="1595"/>
                  </a:cubicBezTo>
                  <a:lnTo>
                    <a:pt x="1475" y="1595"/>
                  </a:lnTo>
                  <a:cubicBezTo>
                    <a:pt x="1616" y="1595"/>
                    <a:pt x="1730" y="1481"/>
                    <a:pt x="1730" y="1340"/>
                  </a:cubicBezTo>
                  <a:lnTo>
                    <a:pt x="1730" y="256"/>
                  </a:lnTo>
                  <a:cubicBezTo>
                    <a:pt x="1730" y="115"/>
                    <a:pt x="1616" y="1"/>
                    <a:pt x="14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a:off x="953225" y="2987350"/>
              <a:ext cx="43175" cy="39800"/>
            </a:xfrm>
            <a:custGeom>
              <a:avLst/>
              <a:gdLst/>
              <a:ahLst/>
              <a:cxnLst/>
              <a:rect l="l" t="t" r="r" b="b"/>
              <a:pathLst>
                <a:path w="1727" h="1592" extrusionOk="0">
                  <a:moveTo>
                    <a:pt x="1217" y="507"/>
                  </a:moveTo>
                  <a:lnTo>
                    <a:pt x="1217" y="1085"/>
                  </a:lnTo>
                  <a:lnTo>
                    <a:pt x="507" y="1085"/>
                  </a:lnTo>
                  <a:lnTo>
                    <a:pt x="507" y="507"/>
                  </a:lnTo>
                  <a:close/>
                  <a:moveTo>
                    <a:pt x="1480" y="0"/>
                  </a:moveTo>
                  <a:cubicBezTo>
                    <a:pt x="1478" y="0"/>
                    <a:pt x="1476" y="0"/>
                    <a:pt x="1475" y="0"/>
                  </a:cubicBezTo>
                  <a:lnTo>
                    <a:pt x="252" y="0"/>
                  </a:lnTo>
                  <a:cubicBezTo>
                    <a:pt x="114" y="0"/>
                    <a:pt x="0" y="111"/>
                    <a:pt x="0" y="252"/>
                  </a:cubicBezTo>
                  <a:lnTo>
                    <a:pt x="0" y="1337"/>
                  </a:lnTo>
                  <a:cubicBezTo>
                    <a:pt x="0" y="1478"/>
                    <a:pt x="114" y="1592"/>
                    <a:pt x="252" y="1592"/>
                  </a:cubicBezTo>
                  <a:lnTo>
                    <a:pt x="1472" y="1592"/>
                  </a:lnTo>
                  <a:cubicBezTo>
                    <a:pt x="1613" y="1592"/>
                    <a:pt x="1727" y="1478"/>
                    <a:pt x="1727" y="1337"/>
                  </a:cubicBezTo>
                  <a:lnTo>
                    <a:pt x="1727" y="252"/>
                  </a:lnTo>
                  <a:cubicBezTo>
                    <a:pt x="1727" y="113"/>
                    <a:pt x="1616" y="0"/>
                    <a:pt x="14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7"/>
            <p:cNvSpPr/>
            <p:nvPr/>
          </p:nvSpPr>
          <p:spPr>
            <a:xfrm>
              <a:off x="953150" y="3069500"/>
              <a:ext cx="43250" cy="39875"/>
            </a:xfrm>
            <a:custGeom>
              <a:avLst/>
              <a:gdLst/>
              <a:ahLst/>
              <a:cxnLst/>
              <a:rect l="l" t="t" r="r" b="b"/>
              <a:pathLst>
                <a:path w="1730" h="1595" extrusionOk="0">
                  <a:moveTo>
                    <a:pt x="1220" y="510"/>
                  </a:moveTo>
                  <a:lnTo>
                    <a:pt x="1220" y="1084"/>
                  </a:lnTo>
                  <a:lnTo>
                    <a:pt x="510" y="1084"/>
                  </a:lnTo>
                  <a:lnTo>
                    <a:pt x="510" y="510"/>
                  </a:lnTo>
                  <a:close/>
                  <a:moveTo>
                    <a:pt x="255" y="0"/>
                  </a:moveTo>
                  <a:cubicBezTo>
                    <a:pt x="114" y="0"/>
                    <a:pt x="0" y="114"/>
                    <a:pt x="0" y="255"/>
                  </a:cubicBezTo>
                  <a:lnTo>
                    <a:pt x="0" y="1339"/>
                  </a:lnTo>
                  <a:cubicBezTo>
                    <a:pt x="0" y="1480"/>
                    <a:pt x="114" y="1594"/>
                    <a:pt x="255" y="1594"/>
                  </a:cubicBezTo>
                  <a:lnTo>
                    <a:pt x="1475" y="1594"/>
                  </a:lnTo>
                  <a:cubicBezTo>
                    <a:pt x="1616" y="1594"/>
                    <a:pt x="1730" y="1480"/>
                    <a:pt x="1730" y="1339"/>
                  </a:cubicBezTo>
                  <a:lnTo>
                    <a:pt x="1730" y="255"/>
                  </a:lnTo>
                  <a:cubicBezTo>
                    <a:pt x="1730" y="114"/>
                    <a:pt x="1616" y="0"/>
                    <a:pt x="1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7"/>
            <p:cNvSpPr/>
            <p:nvPr/>
          </p:nvSpPr>
          <p:spPr>
            <a:xfrm>
              <a:off x="953150" y="3151700"/>
              <a:ext cx="43250" cy="39800"/>
            </a:xfrm>
            <a:custGeom>
              <a:avLst/>
              <a:gdLst/>
              <a:ahLst/>
              <a:cxnLst/>
              <a:rect l="l" t="t" r="r" b="b"/>
              <a:pathLst>
                <a:path w="1730" h="1592" extrusionOk="0">
                  <a:moveTo>
                    <a:pt x="1220" y="507"/>
                  </a:moveTo>
                  <a:lnTo>
                    <a:pt x="1220" y="1085"/>
                  </a:lnTo>
                  <a:lnTo>
                    <a:pt x="510" y="1085"/>
                  </a:lnTo>
                  <a:lnTo>
                    <a:pt x="510" y="507"/>
                  </a:lnTo>
                  <a:close/>
                  <a:moveTo>
                    <a:pt x="255" y="0"/>
                  </a:moveTo>
                  <a:cubicBezTo>
                    <a:pt x="114" y="0"/>
                    <a:pt x="0" y="112"/>
                    <a:pt x="0" y="253"/>
                  </a:cubicBezTo>
                  <a:lnTo>
                    <a:pt x="0" y="1337"/>
                  </a:lnTo>
                  <a:cubicBezTo>
                    <a:pt x="0" y="1478"/>
                    <a:pt x="114" y="1592"/>
                    <a:pt x="255" y="1592"/>
                  </a:cubicBezTo>
                  <a:lnTo>
                    <a:pt x="1475" y="1592"/>
                  </a:lnTo>
                  <a:cubicBezTo>
                    <a:pt x="1616" y="1592"/>
                    <a:pt x="1730" y="1478"/>
                    <a:pt x="1730" y="1337"/>
                  </a:cubicBezTo>
                  <a:lnTo>
                    <a:pt x="1730" y="253"/>
                  </a:lnTo>
                  <a:cubicBezTo>
                    <a:pt x="1730" y="112"/>
                    <a:pt x="1616" y="0"/>
                    <a:pt x="1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1288625" y="2823000"/>
              <a:ext cx="43275" cy="39800"/>
            </a:xfrm>
            <a:custGeom>
              <a:avLst/>
              <a:gdLst/>
              <a:ahLst/>
              <a:cxnLst/>
              <a:rect l="l" t="t" r="r" b="b"/>
              <a:pathLst>
                <a:path w="1731" h="1592" extrusionOk="0">
                  <a:moveTo>
                    <a:pt x="1221" y="507"/>
                  </a:moveTo>
                  <a:lnTo>
                    <a:pt x="1221" y="1085"/>
                  </a:lnTo>
                  <a:lnTo>
                    <a:pt x="511" y="1085"/>
                  </a:lnTo>
                  <a:lnTo>
                    <a:pt x="511" y="507"/>
                  </a:lnTo>
                  <a:close/>
                  <a:moveTo>
                    <a:pt x="256" y="0"/>
                  </a:moveTo>
                  <a:cubicBezTo>
                    <a:pt x="115" y="0"/>
                    <a:pt x="1" y="111"/>
                    <a:pt x="1" y="252"/>
                  </a:cubicBezTo>
                  <a:lnTo>
                    <a:pt x="1" y="1337"/>
                  </a:lnTo>
                  <a:cubicBezTo>
                    <a:pt x="1" y="1478"/>
                    <a:pt x="115" y="1591"/>
                    <a:pt x="256" y="1591"/>
                  </a:cubicBezTo>
                  <a:lnTo>
                    <a:pt x="1476" y="1591"/>
                  </a:lnTo>
                  <a:cubicBezTo>
                    <a:pt x="1617" y="1591"/>
                    <a:pt x="1730" y="1478"/>
                    <a:pt x="1730" y="1337"/>
                  </a:cubicBezTo>
                  <a:lnTo>
                    <a:pt x="1730" y="252"/>
                  </a:lnTo>
                  <a:cubicBezTo>
                    <a:pt x="1730" y="111"/>
                    <a:pt x="1617" y="0"/>
                    <a:pt x="14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1288625" y="2905125"/>
              <a:ext cx="43275" cy="39875"/>
            </a:xfrm>
            <a:custGeom>
              <a:avLst/>
              <a:gdLst/>
              <a:ahLst/>
              <a:cxnLst/>
              <a:rect l="l" t="t" r="r" b="b"/>
              <a:pathLst>
                <a:path w="1731" h="1595" extrusionOk="0">
                  <a:moveTo>
                    <a:pt x="1221" y="511"/>
                  </a:moveTo>
                  <a:lnTo>
                    <a:pt x="1221" y="1085"/>
                  </a:lnTo>
                  <a:lnTo>
                    <a:pt x="511" y="1085"/>
                  </a:lnTo>
                  <a:lnTo>
                    <a:pt x="511" y="511"/>
                  </a:lnTo>
                  <a:close/>
                  <a:moveTo>
                    <a:pt x="256" y="1"/>
                  </a:moveTo>
                  <a:cubicBezTo>
                    <a:pt x="115" y="1"/>
                    <a:pt x="1" y="115"/>
                    <a:pt x="1" y="256"/>
                  </a:cubicBezTo>
                  <a:lnTo>
                    <a:pt x="1" y="1340"/>
                  </a:lnTo>
                  <a:cubicBezTo>
                    <a:pt x="1" y="1481"/>
                    <a:pt x="115" y="1595"/>
                    <a:pt x="256" y="1595"/>
                  </a:cubicBezTo>
                  <a:lnTo>
                    <a:pt x="1476" y="1595"/>
                  </a:lnTo>
                  <a:cubicBezTo>
                    <a:pt x="1617" y="1595"/>
                    <a:pt x="1730" y="1481"/>
                    <a:pt x="1730" y="1340"/>
                  </a:cubicBezTo>
                  <a:lnTo>
                    <a:pt x="1730" y="256"/>
                  </a:lnTo>
                  <a:cubicBezTo>
                    <a:pt x="1730" y="115"/>
                    <a:pt x="1617" y="1"/>
                    <a:pt x="14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1288625" y="2987350"/>
              <a:ext cx="43275" cy="39800"/>
            </a:xfrm>
            <a:custGeom>
              <a:avLst/>
              <a:gdLst/>
              <a:ahLst/>
              <a:cxnLst/>
              <a:rect l="l" t="t" r="r" b="b"/>
              <a:pathLst>
                <a:path w="1731" h="1592" extrusionOk="0">
                  <a:moveTo>
                    <a:pt x="1221" y="507"/>
                  </a:moveTo>
                  <a:lnTo>
                    <a:pt x="1221" y="1085"/>
                  </a:lnTo>
                  <a:lnTo>
                    <a:pt x="511" y="1085"/>
                  </a:lnTo>
                  <a:lnTo>
                    <a:pt x="511" y="507"/>
                  </a:lnTo>
                  <a:close/>
                  <a:moveTo>
                    <a:pt x="256" y="0"/>
                  </a:moveTo>
                  <a:cubicBezTo>
                    <a:pt x="115" y="0"/>
                    <a:pt x="1" y="111"/>
                    <a:pt x="1" y="252"/>
                  </a:cubicBezTo>
                  <a:lnTo>
                    <a:pt x="1" y="1337"/>
                  </a:lnTo>
                  <a:cubicBezTo>
                    <a:pt x="1" y="1478"/>
                    <a:pt x="115" y="1592"/>
                    <a:pt x="256" y="1592"/>
                  </a:cubicBezTo>
                  <a:lnTo>
                    <a:pt x="1476" y="1592"/>
                  </a:lnTo>
                  <a:cubicBezTo>
                    <a:pt x="1617" y="1592"/>
                    <a:pt x="1730" y="1478"/>
                    <a:pt x="1730" y="1337"/>
                  </a:cubicBezTo>
                  <a:lnTo>
                    <a:pt x="1730" y="252"/>
                  </a:lnTo>
                  <a:cubicBezTo>
                    <a:pt x="1730" y="111"/>
                    <a:pt x="1617" y="0"/>
                    <a:pt x="14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7"/>
            <p:cNvSpPr/>
            <p:nvPr/>
          </p:nvSpPr>
          <p:spPr>
            <a:xfrm>
              <a:off x="1288625" y="3069500"/>
              <a:ext cx="43275" cy="39875"/>
            </a:xfrm>
            <a:custGeom>
              <a:avLst/>
              <a:gdLst/>
              <a:ahLst/>
              <a:cxnLst/>
              <a:rect l="l" t="t" r="r" b="b"/>
              <a:pathLst>
                <a:path w="1731" h="1595" extrusionOk="0">
                  <a:moveTo>
                    <a:pt x="1221" y="510"/>
                  </a:moveTo>
                  <a:lnTo>
                    <a:pt x="1221" y="1084"/>
                  </a:lnTo>
                  <a:lnTo>
                    <a:pt x="511" y="1084"/>
                  </a:lnTo>
                  <a:lnTo>
                    <a:pt x="511" y="510"/>
                  </a:lnTo>
                  <a:close/>
                  <a:moveTo>
                    <a:pt x="256" y="0"/>
                  </a:moveTo>
                  <a:cubicBezTo>
                    <a:pt x="115" y="0"/>
                    <a:pt x="1" y="114"/>
                    <a:pt x="1" y="255"/>
                  </a:cubicBezTo>
                  <a:lnTo>
                    <a:pt x="1" y="1339"/>
                  </a:lnTo>
                  <a:cubicBezTo>
                    <a:pt x="1" y="1480"/>
                    <a:pt x="115" y="1594"/>
                    <a:pt x="256" y="1594"/>
                  </a:cubicBezTo>
                  <a:lnTo>
                    <a:pt x="1476" y="1594"/>
                  </a:lnTo>
                  <a:cubicBezTo>
                    <a:pt x="1617" y="1594"/>
                    <a:pt x="1730" y="1480"/>
                    <a:pt x="1730" y="1339"/>
                  </a:cubicBezTo>
                  <a:lnTo>
                    <a:pt x="1730" y="255"/>
                  </a:lnTo>
                  <a:cubicBezTo>
                    <a:pt x="1730" y="114"/>
                    <a:pt x="1617" y="0"/>
                    <a:pt x="14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7"/>
            <p:cNvSpPr/>
            <p:nvPr/>
          </p:nvSpPr>
          <p:spPr>
            <a:xfrm>
              <a:off x="1288625" y="3151700"/>
              <a:ext cx="43275" cy="39800"/>
            </a:xfrm>
            <a:custGeom>
              <a:avLst/>
              <a:gdLst/>
              <a:ahLst/>
              <a:cxnLst/>
              <a:rect l="l" t="t" r="r" b="b"/>
              <a:pathLst>
                <a:path w="1731" h="1592" extrusionOk="0">
                  <a:moveTo>
                    <a:pt x="1221" y="507"/>
                  </a:moveTo>
                  <a:lnTo>
                    <a:pt x="1221" y="1085"/>
                  </a:lnTo>
                  <a:lnTo>
                    <a:pt x="511" y="1085"/>
                  </a:lnTo>
                  <a:lnTo>
                    <a:pt x="511" y="507"/>
                  </a:lnTo>
                  <a:close/>
                  <a:moveTo>
                    <a:pt x="256" y="0"/>
                  </a:moveTo>
                  <a:cubicBezTo>
                    <a:pt x="115" y="0"/>
                    <a:pt x="1" y="112"/>
                    <a:pt x="1" y="253"/>
                  </a:cubicBezTo>
                  <a:lnTo>
                    <a:pt x="1" y="1337"/>
                  </a:lnTo>
                  <a:cubicBezTo>
                    <a:pt x="1" y="1478"/>
                    <a:pt x="115" y="1592"/>
                    <a:pt x="256" y="1592"/>
                  </a:cubicBezTo>
                  <a:lnTo>
                    <a:pt x="1476" y="1592"/>
                  </a:lnTo>
                  <a:cubicBezTo>
                    <a:pt x="1617" y="1592"/>
                    <a:pt x="1730" y="1478"/>
                    <a:pt x="1730" y="1337"/>
                  </a:cubicBezTo>
                  <a:lnTo>
                    <a:pt x="1730" y="253"/>
                  </a:lnTo>
                  <a:cubicBezTo>
                    <a:pt x="1730" y="112"/>
                    <a:pt x="1617" y="0"/>
                    <a:pt x="14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7"/>
            <p:cNvSpPr/>
            <p:nvPr/>
          </p:nvSpPr>
          <p:spPr>
            <a:xfrm>
              <a:off x="1076775" y="2930925"/>
              <a:ext cx="135375" cy="152275"/>
            </a:xfrm>
            <a:custGeom>
              <a:avLst/>
              <a:gdLst/>
              <a:ahLst/>
              <a:cxnLst/>
              <a:rect l="l" t="t" r="r" b="b"/>
              <a:pathLst>
                <a:path w="5415" h="6091" extrusionOk="0">
                  <a:moveTo>
                    <a:pt x="690" y="0"/>
                  </a:moveTo>
                  <a:cubicBezTo>
                    <a:pt x="567" y="0"/>
                    <a:pt x="443" y="34"/>
                    <a:pt x="334" y="102"/>
                  </a:cubicBezTo>
                  <a:cubicBezTo>
                    <a:pt x="125" y="232"/>
                    <a:pt x="0" y="463"/>
                    <a:pt x="3" y="707"/>
                  </a:cubicBezTo>
                  <a:lnTo>
                    <a:pt x="3" y="5402"/>
                  </a:lnTo>
                  <a:cubicBezTo>
                    <a:pt x="0" y="5649"/>
                    <a:pt x="136" y="5879"/>
                    <a:pt x="353" y="6001"/>
                  </a:cubicBezTo>
                  <a:cubicBezTo>
                    <a:pt x="457" y="6061"/>
                    <a:pt x="573" y="6090"/>
                    <a:pt x="690" y="6090"/>
                  </a:cubicBezTo>
                  <a:cubicBezTo>
                    <a:pt x="813" y="6090"/>
                    <a:pt x="935" y="6057"/>
                    <a:pt x="1044" y="5990"/>
                  </a:cubicBezTo>
                  <a:lnTo>
                    <a:pt x="4970" y="3634"/>
                  </a:lnTo>
                  <a:cubicBezTo>
                    <a:pt x="5414" y="3369"/>
                    <a:pt x="5414" y="2724"/>
                    <a:pt x="4970" y="2455"/>
                  </a:cubicBezTo>
                  <a:lnTo>
                    <a:pt x="3012" y="1281"/>
                  </a:lnTo>
                  <a:cubicBezTo>
                    <a:pt x="2971" y="1257"/>
                    <a:pt x="2926" y="1245"/>
                    <a:pt x="2881" y="1245"/>
                  </a:cubicBezTo>
                  <a:cubicBezTo>
                    <a:pt x="2795" y="1245"/>
                    <a:pt x="2711" y="1289"/>
                    <a:pt x="2662" y="1368"/>
                  </a:cubicBezTo>
                  <a:cubicBezTo>
                    <a:pt x="2592" y="1490"/>
                    <a:pt x="2630" y="1645"/>
                    <a:pt x="2749" y="1718"/>
                  </a:cubicBezTo>
                  <a:lnTo>
                    <a:pt x="4709" y="2892"/>
                  </a:lnTo>
                  <a:cubicBezTo>
                    <a:pt x="4823" y="2962"/>
                    <a:pt x="4823" y="3130"/>
                    <a:pt x="4709" y="3201"/>
                  </a:cubicBezTo>
                  <a:lnTo>
                    <a:pt x="784" y="5557"/>
                  </a:lnTo>
                  <a:cubicBezTo>
                    <a:pt x="754" y="5574"/>
                    <a:pt x="722" y="5582"/>
                    <a:pt x="692" y="5582"/>
                  </a:cubicBezTo>
                  <a:cubicBezTo>
                    <a:pt x="598" y="5582"/>
                    <a:pt x="513" y="5507"/>
                    <a:pt x="513" y="5402"/>
                  </a:cubicBezTo>
                  <a:lnTo>
                    <a:pt x="513" y="690"/>
                  </a:lnTo>
                  <a:cubicBezTo>
                    <a:pt x="511" y="587"/>
                    <a:pt x="595" y="512"/>
                    <a:pt x="689" y="512"/>
                  </a:cubicBezTo>
                  <a:cubicBezTo>
                    <a:pt x="721" y="512"/>
                    <a:pt x="753" y="520"/>
                    <a:pt x="784" y="539"/>
                  </a:cubicBezTo>
                  <a:lnTo>
                    <a:pt x="1733" y="1105"/>
                  </a:lnTo>
                  <a:cubicBezTo>
                    <a:pt x="1773" y="1130"/>
                    <a:pt x="1818" y="1141"/>
                    <a:pt x="1863" y="1141"/>
                  </a:cubicBezTo>
                  <a:cubicBezTo>
                    <a:pt x="1959" y="1141"/>
                    <a:pt x="2053" y="1086"/>
                    <a:pt x="2096" y="991"/>
                  </a:cubicBezTo>
                  <a:cubicBezTo>
                    <a:pt x="2145" y="869"/>
                    <a:pt x="2099" y="731"/>
                    <a:pt x="1985" y="666"/>
                  </a:cubicBezTo>
                  <a:lnTo>
                    <a:pt x="1047" y="102"/>
                  </a:lnTo>
                  <a:cubicBezTo>
                    <a:pt x="937" y="34"/>
                    <a:pt x="814" y="0"/>
                    <a:pt x="6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7"/>
            <p:cNvSpPr/>
            <p:nvPr/>
          </p:nvSpPr>
          <p:spPr>
            <a:xfrm>
              <a:off x="1011625" y="2872125"/>
              <a:ext cx="262675" cy="269425"/>
            </a:xfrm>
            <a:custGeom>
              <a:avLst/>
              <a:gdLst/>
              <a:ahLst/>
              <a:cxnLst/>
              <a:rect l="l" t="t" r="r" b="b"/>
              <a:pathLst>
                <a:path w="10507" h="10777" extrusionOk="0">
                  <a:moveTo>
                    <a:pt x="9996" y="508"/>
                  </a:moveTo>
                  <a:lnTo>
                    <a:pt x="9996" y="10267"/>
                  </a:lnTo>
                  <a:lnTo>
                    <a:pt x="508" y="10267"/>
                  </a:lnTo>
                  <a:lnTo>
                    <a:pt x="508" y="508"/>
                  </a:lnTo>
                  <a:close/>
                  <a:moveTo>
                    <a:pt x="253" y="1"/>
                  </a:moveTo>
                  <a:cubicBezTo>
                    <a:pt x="112" y="1"/>
                    <a:pt x="1" y="112"/>
                    <a:pt x="1" y="253"/>
                  </a:cubicBezTo>
                  <a:lnTo>
                    <a:pt x="1" y="10522"/>
                  </a:lnTo>
                  <a:cubicBezTo>
                    <a:pt x="1" y="10663"/>
                    <a:pt x="112" y="10777"/>
                    <a:pt x="253" y="10777"/>
                  </a:cubicBezTo>
                  <a:lnTo>
                    <a:pt x="10251" y="10777"/>
                  </a:lnTo>
                  <a:cubicBezTo>
                    <a:pt x="10392" y="10777"/>
                    <a:pt x="10506" y="10663"/>
                    <a:pt x="10506" y="10522"/>
                  </a:cubicBezTo>
                  <a:lnTo>
                    <a:pt x="10506" y="253"/>
                  </a:lnTo>
                  <a:cubicBezTo>
                    <a:pt x="10506" y="112"/>
                    <a:pt x="10392" y="1"/>
                    <a:pt x="10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926025" y="2789925"/>
              <a:ext cx="433800" cy="433775"/>
            </a:xfrm>
            <a:custGeom>
              <a:avLst/>
              <a:gdLst/>
              <a:ahLst/>
              <a:cxnLst/>
              <a:rect l="l" t="t" r="r" b="b"/>
              <a:pathLst>
                <a:path w="17352" h="17351" extrusionOk="0">
                  <a:moveTo>
                    <a:pt x="16844" y="510"/>
                  </a:moveTo>
                  <a:lnTo>
                    <a:pt x="16844" y="16844"/>
                  </a:lnTo>
                  <a:lnTo>
                    <a:pt x="13930" y="16844"/>
                  </a:lnTo>
                  <a:lnTo>
                    <a:pt x="13930" y="14916"/>
                  </a:lnTo>
                  <a:cubicBezTo>
                    <a:pt x="13930" y="14785"/>
                    <a:pt x="13822" y="14675"/>
                    <a:pt x="13691" y="14675"/>
                  </a:cubicBezTo>
                  <a:cubicBezTo>
                    <a:pt x="13689" y="14675"/>
                    <a:pt x="13688" y="14675"/>
                    <a:pt x="13686" y="14675"/>
                  </a:cubicBezTo>
                  <a:lnTo>
                    <a:pt x="12331" y="14675"/>
                  </a:lnTo>
                  <a:cubicBezTo>
                    <a:pt x="12329" y="14675"/>
                    <a:pt x="12327" y="14675"/>
                    <a:pt x="12325" y="14675"/>
                  </a:cubicBezTo>
                  <a:cubicBezTo>
                    <a:pt x="12213" y="14675"/>
                    <a:pt x="12113" y="14750"/>
                    <a:pt x="12087" y="14859"/>
                  </a:cubicBezTo>
                  <a:cubicBezTo>
                    <a:pt x="12051" y="15014"/>
                    <a:pt x="12176" y="15149"/>
                    <a:pt x="12336" y="15149"/>
                  </a:cubicBezTo>
                  <a:lnTo>
                    <a:pt x="13420" y="15149"/>
                  </a:lnTo>
                  <a:lnTo>
                    <a:pt x="13420" y="16844"/>
                  </a:lnTo>
                  <a:lnTo>
                    <a:pt x="3932" y="16844"/>
                  </a:lnTo>
                  <a:lnTo>
                    <a:pt x="3932" y="15182"/>
                  </a:lnTo>
                  <a:lnTo>
                    <a:pt x="11135" y="15182"/>
                  </a:lnTo>
                  <a:cubicBezTo>
                    <a:pt x="11137" y="15182"/>
                    <a:pt x="11139" y="15182"/>
                    <a:pt x="11140" y="15182"/>
                  </a:cubicBezTo>
                  <a:cubicBezTo>
                    <a:pt x="11268" y="15182"/>
                    <a:pt x="11377" y="15088"/>
                    <a:pt x="11395" y="14959"/>
                  </a:cubicBezTo>
                  <a:cubicBezTo>
                    <a:pt x="11414" y="14808"/>
                    <a:pt x="11298" y="14675"/>
                    <a:pt x="11143" y="14675"/>
                  </a:cubicBezTo>
                  <a:lnTo>
                    <a:pt x="3677" y="14675"/>
                  </a:lnTo>
                  <a:cubicBezTo>
                    <a:pt x="3536" y="14675"/>
                    <a:pt x="3425" y="14786"/>
                    <a:pt x="3425" y="14927"/>
                  </a:cubicBezTo>
                  <a:lnTo>
                    <a:pt x="3425" y="16844"/>
                  </a:lnTo>
                  <a:lnTo>
                    <a:pt x="511" y="16844"/>
                  </a:lnTo>
                  <a:lnTo>
                    <a:pt x="511" y="510"/>
                  </a:lnTo>
                  <a:lnTo>
                    <a:pt x="3425" y="510"/>
                  </a:lnTo>
                  <a:lnTo>
                    <a:pt x="3425" y="2456"/>
                  </a:lnTo>
                  <a:cubicBezTo>
                    <a:pt x="3425" y="2597"/>
                    <a:pt x="3536" y="2711"/>
                    <a:pt x="3677" y="2711"/>
                  </a:cubicBezTo>
                  <a:lnTo>
                    <a:pt x="13675" y="2711"/>
                  </a:lnTo>
                  <a:cubicBezTo>
                    <a:pt x="13816" y="2711"/>
                    <a:pt x="13930" y="2597"/>
                    <a:pt x="13930" y="2456"/>
                  </a:cubicBezTo>
                  <a:lnTo>
                    <a:pt x="13930" y="510"/>
                  </a:lnTo>
                  <a:close/>
                  <a:moveTo>
                    <a:pt x="6239" y="0"/>
                  </a:moveTo>
                  <a:cubicBezTo>
                    <a:pt x="6108" y="0"/>
                    <a:pt x="6000" y="94"/>
                    <a:pt x="5981" y="222"/>
                  </a:cubicBezTo>
                  <a:cubicBezTo>
                    <a:pt x="5962" y="374"/>
                    <a:pt x="6082" y="507"/>
                    <a:pt x="6234" y="510"/>
                  </a:cubicBezTo>
                  <a:lnTo>
                    <a:pt x="13420" y="510"/>
                  </a:lnTo>
                  <a:lnTo>
                    <a:pt x="13420" y="2204"/>
                  </a:lnTo>
                  <a:lnTo>
                    <a:pt x="3932" y="2204"/>
                  </a:lnTo>
                  <a:lnTo>
                    <a:pt x="3932" y="510"/>
                  </a:lnTo>
                  <a:lnTo>
                    <a:pt x="5041" y="510"/>
                  </a:lnTo>
                  <a:cubicBezTo>
                    <a:pt x="5171" y="510"/>
                    <a:pt x="5282" y="415"/>
                    <a:pt x="5301" y="287"/>
                  </a:cubicBezTo>
                  <a:cubicBezTo>
                    <a:pt x="5320" y="136"/>
                    <a:pt x="5203" y="0"/>
                    <a:pt x="5052" y="0"/>
                  </a:cubicBezTo>
                  <a:lnTo>
                    <a:pt x="256" y="0"/>
                  </a:lnTo>
                  <a:cubicBezTo>
                    <a:pt x="115" y="0"/>
                    <a:pt x="1" y="114"/>
                    <a:pt x="1" y="255"/>
                  </a:cubicBezTo>
                  <a:lnTo>
                    <a:pt x="1" y="17096"/>
                  </a:lnTo>
                  <a:cubicBezTo>
                    <a:pt x="1" y="17237"/>
                    <a:pt x="115" y="17351"/>
                    <a:pt x="256" y="17351"/>
                  </a:cubicBezTo>
                  <a:lnTo>
                    <a:pt x="17097" y="17351"/>
                  </a:lnTo>
                  <a:cubicBezTo>
                    <a:pt x="17238" y="17351"/>
                    <a:pt x="17351" y="17237"/>
                    <a:pt x="17351" y="17096"/>
                  </a:cubicBezTo>
                  <a:lnTo>
                    <a:pt x="17351" y="255"/>
                  </a:lnTo>
                  <a:cubicBezTo>
                    <a:pt x="17351" y="114"/>
                    <a:pt x="17238" y="0"/>
                    <a:pt x="17097" y="0"/>
                  </a:cubicBezTo>
                  <a:lnTo>
                    <a:pt x="6244" y="0"/>
                  </a:lnTo>
                  <a:cubicBezTo>
                    <a:pt x="6243" y="0"/>
                    <a:pt x="6241" y="0"/>
                    <a:pt x="62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47"/>
          <p:cNvGrpSpPr/>
          <p:nvPr/>
        </p:nvGrpSpPr>
        <p:grpSpPr>
          <a:xfrm>
            <a:off x="3272813" y="3463163"/>
            <a:ext cx="303400" cy="433800"/>
            <a:chOff x="6098125" y="1943600"/>
            <a:chExt cx="303400" cy="433800"/>
          </a:xfrm>
        </p:grpSpPr>
        <p:sp>
          <p:nvSpPr>
            <p:cNvPr id="2036" name="Google Shape;2036;p47"/>
            <p:cNvSpPr/>
            <p:nvPr/>
          </p:nvSpPr>
          <p:spPr>
            <a:xfrm>
              <a:off x="6104975" y="1949500"/>
              <a:ext cx="290575" cy="421125"/>
            </a:xfrm>
            <a:custGeom>
              <a:avLst/>
              <a:gdLst/>
              <a:ahLst/>
              <a:cxnLst/>
              <a:rect l="l" t="t" r="r" b="b"/>
              <a:pathLst>
                <a:path w="11623" h="16845" extrusionOk="0">
                  <a:moveTo>
                    <a:pt x="0" y="1"/>
                  </a:moveTo>
                  <a:lnTo>
                    <a:pt x="0" y="4645"/>
                  </a:lnTo>
                  <a:lnTo>
                    <a:pt x="746" y="4645"/>
                  </a:lnTo>
                  <a:lnTo>
                    <a:pt x="746" y="6371"/>
                  </a:lnTo>
                  <a:lnTo>
                    <a:pt x="0" y="6371"/>
                  </a:lnTo>
                  <a:lnTo>
                    <a:pt x="0" y="16844"/>
                  </a:lnTo>
                  <a:lnTo>
                    <a:pt x="11622" y="16844"/>
                  </a:lnTo>
                  <a:lnTo>
                    <a:pt x="11622" y="7049"/>
                  </a:lnTo>
                  <a:lnTo>
                    <a:pt x="10877" y="7049"/>
                  </a:lnTo>
                  <a:lnTo>
                    <a:pt x="10877" y="4645"/>
                  </a:lnTo>
                  <a:lnTo>
                    <a:pt x="11622" y="4645"/>
                  </a:lnTo>
                  <a:lnTo>
                    <a:pt x="11622" y="2056"/>
                  </a:lnTo>
                  <a:lnTo>
                    <a:pt x="95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6361625" y="1981350"/>
              <a:ext cx="33925" cy="389275"/>
            </a:xfrm>
            <a:custGeom>
              <a:avLst/>
              <a:gdLst/>
              <a:ahLst/>
              <a:cxnLst/>
              <a:rect l="l" t="t" r="r" b="b"/>
              <a:pathLst>
                <a:path w="1357" h="15571" extrusionOk="0">
                  <a:moveTo>
                    <a:pt x="611" y="1"/>
                  </a:moveTo>
                  <a:lnTo>
                    <a:pt x="611" y="2414"/>
                  </a:lnTo>
                  <a:cubicBezTo>
                    <a:pt x="608" y="2584"/>
                    <a:pt x="470" y="2720"/>
                    <a:pt x="299" y="2720"/>
                  </a:cubicBezTo>
                  <a:cubicBezTo>
                    <a:pt x="134" y="2723"/>
                    <a:pt x="1" y="2858"/>
                    <a:pt x="1" y="3024"/>
                  </a:cubicBezTo>
                  <a:lnTo>
                    <a:pt x="1" y="6141"/>
                  </a:lnTo>
                  <a:cubicBezTo>
                    <a:pt x="4" y="6312"/>
                    <a:pt x="142" y="6448"/>
                    <a:pt x="313" y="6448"/>
                  </a:cubicBezTo>
                  <a:cubicBezTo>
                    <a:pt x="478" y="6450"/>
                    <a:pt x="611" y="6586"/>
                    <a:pt x="611" y="6751"/>
                  </a:cubicBezTo>
                  <a:lnTo>
                    <a:pt x="611" y="15570"/>
                  </a:lnTo>
                  <a:lnTo>
                    <a:pt x="1356" y="15570"/>
                  </a:lnTo>
                  <a:lnTo>
                    <a:pt x="1356" y="5775"/>
                  </a:lnTo>
                  <a:lnTo>
                    <a:pt x="611" y="5775"/>
                  </a:lnTo>
                  <a:lnTo>
                    <a:pt x="611" y="3371"/>
                  </a:lnTo>
                  <a:lnTo>
                    <a:pt x="1356" y="3371"/>
                  </a:lnTo>
                  <a:lnTo>
                    <a:pt x="1356" y="757"/>
                  </a:lnTo>
                  <a:lnTo>
                    <a:pt x="6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7"/>
            <p:cNvSpPr/>
            <p:nvPr/>
          </p:nvSpPr>
          <p:spPr>
            <a:xfrm>
              <a:off x="6146450" y="2197775"/>
              <a:ext cx="206750" cy="135575"/>
            </a:xfrm>
            <a:custGeom>
              <a:avLst/>
              <a:gdLst/>
              <a:ahLst/>
              <a:cxnLst/>
              <a:rect l="l" t="t" r="r" b="b"/>
              <a:pathLst>
                <a:path w="8270" h="5423" extrusionOk="0">
                  <a:moveTo>
                    <a:pt x="0" y="0"/>
                  </a:moveTo>
                  <a:lnTo>
                    <a:pt x="0" y="5422"/>
                  </a:lnTo>
                  <a:lnTo>
                    <a:pt x="8269" y="5422"/>
                  </a:lnTo>
                  <a:lnTo>
                    <a:pt x="82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7"/>
            <p:cNvSpPr/>
            <p:nvPr/>
          </p:nvSpPr>
          <p:spPr>
            <a:xfrm>
              <a:off x="6332825" y="2197775"/>
              <a:ext cx="20375" cy="135575"/>
            </a:xfrm>
            <a:custGeom>
              <a:avLst/>
              <a:gdLst/>
              <a:ahLst/>
              <a:cxnLst/>
              <a:rect l="l" t="t" r="r" b="b"/>
              <a:pathLst>
                <a:path w="815" h="5423" extrusionOk="0">
                  <a:moveTo>
                    <a:pt x="1" y="0"/>
                  </a:moveTo>
                  <a:lnTo>
                    <a:pt x="1" y="5422"/>
                  </a:lnTo>
                  <a:lnTo>
                    <a:pt x="814" y="5422"/>
                  </a:lnTo>
                  <a:lnTo>
                    <a:pt x="814" y="0"/>
                  </a:ln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6296425" y="1976625"/>
              <a:ext cx="27150" cy="51725"/>
            </a:xfrm>
            <a:custGeom>
              <a:avLst/>
              <a:gdLst/>
              <a:ahLst/>
              <a:cxnLst/>
              <a:rect l="l" t="t" r="r" b="b"/>
              <a:pathLst>
                <a:path w="1086" h="2069" extrusionOk="0">
                  <a:moveTo>
                    <a:pt x="1" y="0"/>
                  </a:moveTo>
                  <a:lnTo>
                    <a:pt x="1" y="2069"/>
                  </a:lnTo>
                  <a:lnTo>
                    <a:pt x="1085" y="2069"/>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6241325" y="1976625"/>
              <a:ext cx="27150" cy="51725"/>
            </a:xfrm>
            <a:custGeom>
              <a:avLst/>
              <a:gdLst/>
              <a:ahLst/>
              <a:cxnLst/>
              <a:rect l="l" t="t" r="r" b="b"/>
              <a:pathLst>
                <a:path w="1086" h="2069" extrusionOk="0">
                  <a:moveTo>
                    <a:pt x="1" y="0"/>
                  </a:moveTo>
                  <a:lnTo>
                    <a:pt x="1" y="2069"/>
                  </a:lnTo>
                  <a:lnTo>
                    <a:pt x="1085" y="2069"/>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6187125" y="1976625"/>
              <a:ext cx="27125" cy="51725"/>
            </a:xfrm>
            <a:custGeom>
              <a:avLst/>
              <a:gdLst/>
              <a:ahLst/>
              <a:cxnLst/>
              <a:rect l="l" t="t" r="r" b="b"/>
              <a:pathLst>
                <a:path w="1085" h="2069" extrusionOk="0">
                  <a:moveTo>
                    <a:pt x="0" y="0"/>
                  </a:moveTo>
                  <a:lnTo>
                    <a:pt x="0" y="2069"/>
                  </a:lnTo>
                  <a:lnTo>
                    <a:pt x="1084" y="2069"/>
                  </a:lnTo>
                  <a:lnTo>
                    <a:pt x="10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6132075" y="1976625"/>
              <a:ext cx="27150" cy="51725"/>
            </a:xfrm>
            <a:custGeom>
              <a:avLst/>
              <a:gdLst/>
              <a:ahLst/>
              <a:cxnLst/>
              <a:rect l="l" t="t" r="r" b="b"/>
              <a:pathLst>
                <a:path w="1086" h="2069" extrusionOk="0">
                  <a:moveTo>
                    <a:pt x="1" y="0"/>
                  </a:moveTo>
                  <a:lnTo>
                    <a:pt x="1" y="2069"/>
                  </a:lnTo>
                  <a:lnTo>
                    <a:pt x="1085" y="2069"/>
                  </a:lnTo>
                  <a:lnTo>
                    <a:pt x="10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6183250" y="2224875"/>
              <a:ext cx="133400" cy="12700"/>
            </a:xfrm>
            <a:custGeom>
              <a:avLst/>
              <a:gdLst/>
              <a:ahLst/>
              <a:cxnLst/>
              <a:rect l="l" t="t" r="r" b="b"/>
              <a:pathLst>
                <a:path w="5336" h="508" extrusionOk="0">
                  <a:moveTo>
                    <a:pt x="274" y="0"/>
                  </a:moveTo>
                  <a:cubicBezTo>
                    <a:pt x="147" y="0"/>
                    <a:pt x="38" y="94"/>
                    <a:pt x="20" y="223"/>
                  </a:cubicBezTo>
                  <a:cubicBezTo>
                    <a:pt x="1" y="375"/>
                    <a:pt x="117" y="507"/>
                    <a:pt x="272" y="507"/>
                  </a:cubicBezTo>
                  <a:lnTo>
                    <a:pt x="5054" y="507"/>
                  </a:lnTo>
                  <a:cubicBezTo>
                    <a:pt x="5056" y="507"/>
                    <a:pt x="5058" y="507"/>
                    <a:pt x="5059" y="507"/>
                  </a:cubicBezTo>
                  <a:cubicBezTo>
                    <a:pt x="5187" y="507"/>
                    <a:pt x="5298" y="413"/>
                    <a:pt x="5317" y="285"/>
                  </a:cubicBezTo>
                  <a:cubicBezTo>
                    <a:pt x="5336" y="133"/>
                    <a:pt x="5217" y="0"/>
                    <a:pt x="5065" y="0"/>
                  </a:cubicBezTo>
                  <a:lnTo>
                    <a:pt x="280" y="0"/>
                  </a:lnTo>
                  <a:cubicBezTo>
                    <a:pt x="278" y="0"/>
                    <a:pt x="27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6200325" y="2293450"/>
              <a:ext cx="99175" cy="12775"/>
            </a:xfrm>
            <a:custGeom>
              <a:avLst/>
              <a:gdLst/>
              <a:ahLst/>
              <a:cxnLst/>
              <a:rect l="l" t="t" r="r" b="b"/>
              <a:pathLst>
                <a:path w="3967" h="511" extrusionOk="0">
                  <a:moveTo>
                    <a:pt x="272" y="1"/>
                  </a:moveTo>
                  <a:cubicBezTo>
                    <a:pt x="120" y="1"/>
                    <a:pt x="1" y="137"/>
                    <a:pt x="20" y="288"/>
                  </a:cubicBezTo>
                  <a:cubicBezTo>
                    <a:pt x="39" y="416"/>
                    <a:pt x="153" y="511"/>
                    <a:pt x="283" y="511"/>
                  </a:cubicBezTo>
                  <a:lnTo>
                    <a:pt x="3688" y="511"/>
                  </a:lnTo>
                  <a:cubicBezTo>
                    <a:pt x="3818" y="511"/>
                    <a:pt x="3929" y="416"/>
                    <a:pt x="3948" y="288"/>
                  </a:cubicBezTo>
                  <a:cubicBezTo>
                    <a:pt x="3967" y="137"/>
                    <a:pt x="3850" y="1"/>
                    <a:pt x="3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6183250" y="2251975"/>
              <a:ext cx="133400" cy="12700"/>
            </a:xfrm>
            <a:custGeom>
              <a:avLst/>
              <a:gdLst/>
              <a:ahLst/>
              <a:cxnLst/>
              <a:rect l="l" t="t" r="r" b="b"/>
              <a:pathLst>
                <a:path w="5336" h="508" extrusionOk="0">
                  <a:moveTo>
                    <a:pt x="274" y="1"/>
                  </a:moveTo>
                  <a:cubicBezTo>
                    <a:pt x="147" y="1"/>
                    <a:pt x="38" y="95"/>
                    <a:pt x="20" y="223"/>
                  </a:cubicBezTo>
                  <a:cubicBezTo>
                    <a:pt x="1" y="375"/>
                    <a:pt x="117" y="508"/>
                    <a:pt x="272" y="508"/>
                  </a:cubicBezTo>
                  <a:lnTo>
                    <a:pt x="5065" y="508"/>
                  </a:lnTo>
                  <a:cubicBezTo>
                    <a:pt x="5217" y="508"/>
                    <a:pt x="5336" y="372"/>
                    <a:pt x="5317" y="223"/>
                  </a:cubicBezTo>
                  <a:cubicBezTo>
                    <a:pt x="5298" y="95"/>
                    <a:pt x="5187" y="1"/>
                    <a:pt x="5059" y="1"/>
                  </a:cubicBezTo>
                  <a:cubicBezTo>
                    <a:pt x="5058" y="1"/>
                    <a:pt x="5056" y="1"/>
                    <a:pt x="5054" y="1"/>
                  </a:cubicBezTo>
                  <a:lnTo>
                    <a:pt x="280" y="1"/>
                  </a:lnTo>
                  <a:cubicBezTo>
                    <a:pt x="278" y="1"/>
                    <a:pt x="27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6140550" y="2191800"/>
              <a:ext cx="219425" cy="147425"/>
            </a:xfrm>
            <a:custGeom>
              <a:avLst/>
              <a:gdLst/>
              <a:ahLst/>
              <a:cxnLst/>
              <a:rect l="l" t="t" r="r" b="b"/>
              <a:pathLst>
                <a:path w="8777" h="5897" extrusionOk="0">
                  <a:moveTo>
                    <a:pt x="2744" y="0"/>
                  </a:moveTo>
                  <a:cubicBezTo>
                    <a:pt x="2630" y="0"/>
                    <a:pt x="2532" y="78"/>
                    <a:pt x="2506" y="188"/>
                  </a:cubicBezTo>
                  <a:cubicBezTo>
                    <a:pt x="2470" y="339"/>
                    <a:pt x="2595" y="475"/>
                    <a:pt x="2752" y="475"/>
                  </a:cubicBezTo>
                  <a:lnTo>
                    <a:pt x="8269" y="475"/>
                  </a:lnTo>
                  <a:lnTo>
                    <a:pt x="8269" y="5390"/>
                  </a:lnTo>
                  <a:lnTo>
                    <a:pt x="508" y="5390"/>
                  </a:lnTo>
                  <a:lnTo>
                    <a:pt x="508" y="510"/>
                  </a:lnTo>
                  <a:lnTo>
                    <a:pt x="1570" y="510"/>
                  </a:lnTo>
                  <a:cubicBezTo>
                    <a:pt x="1700" y="510"/>
                    <a:pt x="1812" y="415"/>
                    <a:pt x="1831" y="288"/>
                  </a:cubicBezTo>
                  <a:cubicBezTo>
                    <a:pt x="1850" y="136"/>
                    <a:pt x="1733" y="0"/>
                    <a:pt x="1578" y="0"/>
                  </a:cubicBezTo>
                  <a:lnTo>
                    <a:pt x="253" y="0"/>
                  </a:lnTo>
                  <a:cubicBezTo>
                    <a:pt x="112" y="0"/>
                    <a:pt x="1" y="114"/>
                    <a:pt x="1" y="255"/>
                  </a:cubicBezTo>
                  <a:lnTo>
                    <a:pt x="1" y="5642"/>
                  </a:lnTo>
                  <a:cubicBezTo>
                    <a:pt x="1" y="5783"/>
                    <a:pt x="112" y="5897"/>
                    <a:pt x="253" y="5897"/>
                  </a:cubicBezTo>
                  <a:lnTo>
                    <a:pt x="8521" y="5897"/>
                  </a:lnTo>
                  <a:cubicBezTo>
                    <a:pt x="8662" y="5897"/>
                    <a:pt x="8776" y="5783"/>
                    <a:pt x="8776" y="5642"/>
                  </a:cubicBezTo>
                  <a:lnTo>
                    <a:pt x="8776" y="244"/>
                  </a:lnTo>
                  <a:cubicBezTo>
                    <a:pt x="8776" y="109"/>
                    <a:pt x="8668" y="0"/>
                    <a:pt x="8535" y="0"/>
                  </a:cubicBezTo>
                  <a:lnTo>
                    <a:pt x="2750" y="0"/>
                  </a:lnTo>
                  <a:cubicBezTo>
                    <a:pt x="2748" y="0"/>
                    <a:pt x="2746" y="0"/>
                    <a:pt x="2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6098125" y="1943600"/>
              <a:ext cx="303400" cy="279325"/>
            </a:xfrm>
            <a:custGeom>
              <a:avLst/>
              <a:gdLst/>
              <a:ahLst/>
              <a:cxnLst/>
              <a:rect l="l" t="t" r="r" b="b"/>
              <a:pathLst>
                <a:path w="12136" h="11173" extrusionOk="0">
                  <a:moveTo>
                    <a:pt x="9835" y="1"/>
                  </a:moveTo>
                  <a:cubicBezTo>
                    <a:pt x="9831" y="1"/>
                    <a:pt x="9828" y="1"/>
                    <a:pt x="9825" y="1"/>
                  </a:cubicBezTo>
                  <a:lnTo>
                    <a:pt x="255" y="1"/>
                  </a:lnTo>
                  <a:cubicBezTo>
                    <a:pt x="114" y="1"/>
                    <a:pt x="3" y="112"/>
                    <a:pt x="3" y="253"/>
                  </a:cubicBezTo>
                  <a:lnTo>
                    <a:pt x="3" y="1836"/>
                  </a:lnTo>
                  <a:cubicBezTo>
                    <a:pt x="1" y="1966"/>
                    <a:pt x="95" y="2077"/>
                    <a:pt x="226" y="2096"/>
                  </a:cubicBezTo>
                  <a:cubicBezTo>
                    <a:pt x="236" y="2098"/>
                    <a:pt x="247" y="2098"/>
                    <a:pt x="257" y="2098"/>
                  </a:cubicBezTo>
                  <a:cubicBezTo>
                    <a:pt x="393" y="2098"/>
                    <a:pt x="510" y="1988"/>
                    <a:pt x="510" y="1844"/>
                  </a:cubicBezTo>
                  <a:lnTo>
                    <a:pt x="510" y="508"/>
                  </a:lnTo>
                  <a:lnTo>
                    <a:pt x="9722" y="508"/>
                  </a:lnTo>
                  <a:lnTo>
                    <a:pt x="11625" y="2414"/>
                  </a:lnTo>
                  <a:lnTo>
                    <a:pt x="11625" y="4642"/>
                  </a:lnTo>
                  <a:lnTo>
                    <a:pt x="11135" y="4642"/>
                  </a:lnTo>
                  <a:cubicBezTo>
                    <a:pt x="10994" y="4642"/>
                    <a:pt x="10880" y="4756"/>
                    <a:pt x="10880" y="4897"/>
                  </a:cubicBezTo>
                  <a:lnTo>
                    <a:pt x="10880" y="7302"/>
                  </a:lnTo>
                  <a:cubicBezTo>
                    <a:pt x="10880" y="7442"/>
                    <a:pt x="10994" y="7556"/>
                    <a:pt x="11135" y="7556"/>
                  </a:cubicBezTo>
                  <a:lnTo>
                    <a:pt x="11625" y="7556"/>
                  </a:lnTo>
                  <a:lnTo>
                    <a:pt x="11625" y="10910"/>
                  </a:lnTo>
                  <a:cubicBezTo>
                    <a:pt x="11623" y="11040"/>
                    <a:pt x="11718" y="11151"/>
                    <a:pt x="11848" y="11170"/>
                  </a:cubicBezTo>
                  <a:cubicBezTo>
                    <a:pt x="11858" y="11171"/>
                    <a:pt x="11869" y="11172"/>
                    <a:pt x="11879" y="11172"/>
                  </a:cubicBezTo>
                  <a:cubicBezTo>
                    <a:pt x="12018" y="11172"/>
                    <a:pt x="12133" y="11059"/>
                    <a:pt x="12135" y="10918"/>
                  </a:cubicBezTo>
                  <a:lnTo>
                    <a:pt x="12135" y="7302"/>
                  </a:lnTo>
                  <a:cubicBezTo>
                    <a:pt x="12135" y="7161"/>
                    <a:pt x="12021" y="7049"/>
                    <a:pt x="11880" y="7049"/>
                  </a:cubicBezTo>
                  <a:lnTo>
                    <a:pt x="11390" y="7049"/>
                  </a:lnTo>
                  <a:lnTo>
                    <a:pt x="11390" y="5152"/>
                  </a:lnTo>
                  <a:lnTo>
                    <a:pt x="11880" y="5152"/>
                  </a:lnTo>
                  <a:cubicBezTo>
                    <a:pt x="12021" y="5152"/>
                    <a:pt x="12135" y="5038"/>
                    <a:pt x="12135" y="4897"/>
                  </a:cubicBezTo>
                  <a:lnTo>
                    <a:pt x="12135" y="2308"/>
                  </a:lnTo>
                  <a:cubicBezTo>
                    <a:pt x="12135" y="2240"/>
                    <a:pt x="12108" y="2175"/>
                    <a:pt x="12059" y="2129"/>
                  </a:cubicBezTo>
                  <a:lnTo>
                    <a:pt x="10004" y="74"/>
                  </a:lnTo>
                  <a:cubicBezTo>
                    <a:pt x="9960" y="27"/>
                    <a:pt x="9899" y="1"/>
                    <a:pt x="9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6098200" y="2012750"/>
              <a:ext cx="303325" cy="364650"/>
            </a:xfrm>
            <a:custGeom>
              <a:avLst/>
              <a:gdLst/>
              <a:ahLst/>
              <a:cxnLst/>
              <a:rect l="l" t="t" r="r" b="b"/>
              <a:pathLst>
                <a:path w="12133" h="14586" extrusionOk="0">
                  <a:moveTo>
                    <a:pt x="253" y="1"/>
                  </a:moveTo>
                  <a:cubicBezTo>
                    <a:pt x="115" y="1"/>
                    <a:pt x="0" y="114"/>
                    <a:pt x="0" y="255"/>
                  </a:cubicBezTo>
                  <a:lnTo>
                    <a:pt x="0" y="2131"/>
                  </a:lnTo>
                  <a:cubicBezTo>
                    <a:pt x="0" y="2272"/>
                    <a:pt x="111" y="2386"/>
                    <a:pt x="252" y="2386"/>
                  </a:cubicBezTo>
                  <a:lnTo>
                    <a:pt x="746" y="2386"/>
                  </a:lnTo>
                  <a:lnTo>
                    <a:pt x="746" y="3606"/>
                  </a:lnTo>
                  <a:lnTo>
                    <a:pt x="252" y="3606"/>
                  </a:lnTo>
                  <a:cubicBezTo>
                    <a:pt x="111" y="3606"/>
                    <a:pt x="0" y="3717"/>
                    <a:pt x="0" y="3858"/>
                  </a:cubicBezTo>
                  <a:lnTo>
                    <a:pt x="0" y="14330"/>
                  </a:lnTo>
                  <a:cubicBezTo>
                    <a:pt x="0" y="14471"/>
                    <a:pt x="111" y="14585"/>
                    <a:pt x="252" y="14585"/>
                  </a:cubicBezTo>
                  <a:lnTo>
                    <a:pt x="11877" y="14585"/>
                  </a:lnTo>
                  <a:cubicBezTo>
                    <a:pt x="12018" y="14585"/>
                    <a:pt x="12132" y="14471"/>
                    <a:pt x="12132" y="14330"/>
                  </a:cubicBezTo>
                  <a:lnTo>
                    <a:pt x="12132" y="9345"/>
                  </a:lnTo>
                  <a:cubicBezTo>
                    <a:pt x="12132" y="9204"/>
                    <a:pt x="12018" y="9090"/>
                    <a:pt x="11877" y="9090"/>
                  </a:cubicBezTo>
                  <a:cubicBezTo>
                    <a:pt x="11736" y="9090"/>
                    <a:pt x="11622" y="9204"/>
                    <a:pt x="11622" y="9345"/>
                  </a:cubicBezTo>
                  <a:lnTo>
                    <a:pt x="11622" y="14076"/>
                  </a:lnTo>
                  <a:lnTo>
                    <a:pt x="507" y="14076"/>
                  </a:lnTo>
                  <a:lnTo>
                    <a:pt x="507" y="4113"/>
                  </a:lnTo>
                  <a:lnTo>
                    <a:pt x="998" y="4113"/>
                  </a:lnTo>
                  <a:cubicBezTo>
                    <a:pt x="1139" y="4113"/>
                    <a:pt x="1253" y="3999"/>
                    <a:pt x="1253" y="3858"/>
                  </a:cubicBezTo>
                  <a:lnTo>
                    <a:pt x="1253" y="2131"/>
                  </a:lnTo>
                  <a:cubicBezTo>
                    <a:pt x="1253" y="1990"/>
                    <a:pt x="1139" y="1876"/>
                    <a:pt x="998" y="1876"/>
                  </a:cubicBezTo>
                  <a:lnTo>
                    <a:pt x="507" y="1876"/>
                  </a:lnTo>
                  <a:lnTo>
                    <a:pt x="507" y="266"/>
                  </a:lnTo>
                  <a:cubicBezTo>
                    <a:pt x="510" y="133"/>
                    <a:pt x="415" y="22"/>
                    <a:pt x="285" y="3"/>
                  </a:cubicBezTo>
                  <a:cubicBezTo>
                    <a:pt x="274" y="1"/>
                    <a:pt x="264"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6289650" y="1970725"/>
              <a:ext cx="39825" cy="64400"/>
            </a:xfrm>
            <a:custGeom>
              <a:avLst/>
              <a:gdLst/>
              <a:ahLst/>
              <a:cxnLst/>
              <a:rect l="l" t="t" r="r" b="b"/>
              <a:pathLst>
                <a:path w="1593" h="2576" extrusionOk="0">
                  <a:moveTo>
                    <a:pt x="1085" y="507"/>
                  </a:moveTo>
                  <a:lnTo>
                    <a:pt x="1085" y="2066"/>
                  </a:lnTo>
                  <a:lnTo>
                    <a:pt x="508" y="2066"/>
                  </a:lnTo>
                  <a:lnTo>
                    <a:pt x="508" y="507"/>
                  </a:lnTo>
                  <a:close/>
                  <a:moveTo>
                    <a:pt x="253" y="0"/>
                  </a:moveTo>
                  <a:cubicBezTo>
                    <a:pt x="112" y="0"/>
                    <a:pt x="1" y="111"/>
                    <a:pt x="1" y="252"/>
                  </a:cubicBezTo>
                  <a:lnTo>
                    <a:pt x="1" y="2321"/>
                  </a:lnTo>
                  <a:cubicBezTo>
                    <a:pt x="1" y="2462"/>
                    <a:pt x="112" y="2576"/>
                    <a:pt x="253" y="2576"/>
                  </a:cubicBezTo>
                  <a:lnTo>
                    <a:pt x="1337" y="2576"/>
                  </a:lnTo>
                  <a:cubicBezTo>
                    <a:pt x="1478" y="2576"/>
                    <a:pt x="1592" y="2462"/>
                    <a:pt x="1592" y="2321"/>
                  </a:cubicBezTo>
                  <a:lnTo>
                    <a:pt x="1592" y="252"/>
                  </a:lnTo>
                  <a:cubicBezTo>
                    <a:pt x="1592" y="111"/>
                    <a:pt x="1478"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6235450" y="1970725"/>
              <a:ext cx="39800" cy="64400"/>
            </a:xfrm>
            <a:custGeom>
              <a:avLst/>
              <a:gdLst/>
              <a:ahLst/>
              <a:cxnLst/>
              <a:rect l="l" t="t" r="r" b="b"/>
              <a:pathLst>
                <a:path w="1592" h="2576" extrusionOk="0">
                  <a:moveTo>
                    <a:pt x="1084" y="507"/>
                  </a:moveTo>
                  <a:lnTo>
                    <a:pt x="1084" y="2066"/>
                  </a:lnTo>
                  <a:lnTo>
                    <a:pt x="507" y="2066"/>
                  </a:lnTo>
                  <a:lnTo>
                    <a:pt x="507" y="507"/>
                  </a:lnTo>
                  <a:close/>
                  <a:moveTo>
                    <a:pt x="252" y="0"/>
                  </a:moveTo>
                  <a:cubicBezTo>
                    <a:pt x="111" y="0"/>
                    <a:pt x="0" y="111"/>
                    <a:pt x="0" y="252"/>
                  </a:cubicBezTo>
                  <a:lnTo>
                    <a:pt x="0" y="2321"/>
                  </a:lnTo>
                  <a:cubicBezTo>
                    <a:pt x="0" y="2462"/>
                    <a:pt x="111" y="2576"/>
                    <a:pt x="252" y="2576"/>
                  </a:cubicBezTo>
                  <a:lnTo>
                    <a:pt x="1337" y="2576"/>
                  </a:lnTo>
                  <a:cubicBezTo>
                    <a:pt x="1478" y="2576"/>
                    <a:pt x="1591" y="2462"/>
                    <a:pt x="1591" y="2321"/>
                  </a:cubicBezTo>
                  <a:lnTo>
                    <a:pt x="1591" y="252"/>
                  </a:lnTo>
                  <a:cubicBezTo>
                    <a:pt x="1591" y="111"/>
                    <a:pt x="1478"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6180325" y="1970725"/>
              <a:ext cx="39900" cy="64400"/>
            </a:xfrm>
            <a:custGeom>
              <a:avLst/>
              <a:gdLst/>
              <a:ahLst/>
              <a:cxnLst/>
              <a:rect l="l" t="t" r="r" b="b"/>
              <a:pathLst>
                <a:path w="1596" h="2576" extrusionOk="0">
                  <a:moveTo>
                    <a:pt x="1085" y="507"/>
                  </a:moveTo>
                  <a:lnTo>
                    <a:pt x="1085" y="2066"/>
                  </a:lnTo>
                  <a:lnTo>
                    <a:pt x="511" y="2066"/>
                  </a:lnTo>
                  <a:lnTo>
                    <a:pt x="511" y="507"/>
                  </a:lnTo>
                  <a:close/>
                  <a:moveTo>
                    <a:pt x="256" y="0"/>
                  </a:moveTo>
                  <a:cubicBezTo>
                    <a:pt x="115" y="0"/>
                    <a:pt x="1" y="111"/>
                    <a:pt x="1" y="252"/>
                  </a:cubicBezTo>
                  <a:lnTo>
                    <a:pt x="1" y="2321"/>
                  </a:lnTo>
                  <a:cubicBezTo>
                    <a:pt x="1" y="2462"/>
                    <a:pt x="115" y="2576"/>
                    <a:pt x="256" y="2576"/>
                  </a:cubicBezTo>
                  <a:lnTo>
                    <a:pt x="1340" y="2576"/>
                  </a:lnTo>
                  <a:cubicBezTo>
                    <a:pt x="1481" y="2576"/>
                    <a:pt x="1595" y="2462"/>
                    <a:pt x="1595" y="2321"/>
                  </a:cubicBezTo>
                  <a:lnTo>
                    <a:pt x="1595" y="252"/>
                  </a:lnTo>
                  <a:cubicBezTo>
                    <a:pt x="1595" y="111"/>
                    <a:pt x="1481" y="0"/>
                    <a:pt x="1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6125300" y="1970725"/>
              <a:ext cx="39800" cy="64400"/>
            </a:xfrm>
            <a:custGeom>
              <a:avLst/>
              <a:gdLst/>
              <a:ahLst/>
              <a:cxnLst/>
              <a:rect l="l" t="t" r="r" b="b"/>
              <a:pathLst>
                <a:path w="1592" h="2576" extrusionOk="0">
                  <a:moveTo>
                    <a:pt x="1085" y="507"/>
                  </a:moveTo>
                  <a:lnTo>
                    <a:pt x="1085" y="2066"/>
                  </a:lnTo>
                  <a:lnTo>
                    <a:pt x="508" y="2066"/>
                  </a:lnTo>
                  <a:lnTo>
                    <a:pt x="508" y="507"/>
                  </a:lnTo>
                  <a:close/>
                  <a:moveTo>
                    <a:pt x="253" y="0"/>
                  </a:moveTo>
                  <a:cubicBezTo>
                    <a:pt x="112" y="0"/>
                    <a:pt x="1" y="111"/>
                    <a:pt x="1" y="252"/>
                  </a:cubicBezTo>
                  <a:lnTo>
                    <a:pt x="1" y="2321"/>
                  </a:lnTo>
                  <a:cubicBezTo>
                    <a:pt x="1" y="2462"/>
                    <a:pt x="112" y="2576"/>
                    <a:pt x="253" y="2576"/>
                  </a:cubicBezTo>
                  <a:lnTo>
                    <a:pt x="1337" y="2576"/>
                  </a:lnTo>
                  <a:cubicBezTo>
                    <a:pt x="1478" y="2576"/>
                    <a:pt x="1592" y="2462"/>
                    <a:pt x="1592" y="2321"/>
                  </a:cubicBezTo>
                  <a:lnTo>
                    <a:pt x="1592" y="252"/>
                  </a:lnTo>
                  <a:cubicBezTo>
                    <a:pt x="1592" y="111"/>
                    <a:pt x="1478" y="0"/>
                    <a:pt x="1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47"/>
          <p:cNvGrpSpPr/>
          <p:nvPr/>
        </p:nvGrpSpPr>
        <p:grpSpPr>
          <a:xfrm>
            <a:off x="2426323" y="3463178"/>
            <a:ext cx="466400" cy="433775"/>
            <a:chOff x="5192500" y="1895900"/>
            <a:chExt cx="466400" cy="433775"/>
          </a:xfrm>
        </p:grpSpPr>
        <p:sp>
          <p:nvSpPr>
            <p:cNvPr id="2055" name="Google Shape;2055;p47"/>
            <p:cNvSpPr/>
            <p:nvPr/>
          </p:nvSpPr>
          <p:spPr>
            <a:xfrm>
              <a:off x="5214950" y="1902275"/>
              <a:ext cx="421100" cy="421025"/>
            </a:xfrm>
            <a:custGeom>
              <a:avLst/>
              <a:gdLst/>
              <a:ahLst/>
              <a:cxnLst/>
              <a:rect l="l" t="t" r="r" b="b"/>
              <a:pathLst>
                <a:path w="16844" h="16841" extrusionOk="0">
                  <a:moveTo>
                    <a:pt x="8423" y="0"/>
                  </a:moveTo>
                  <a:cubicBezTo>
                    <a:pt x="3771" y="0"/>
                    <a:pt x="0" y="3771"/>
                    <a:pt x="0" y="8420"/>
                  </a:cubicBezTo>
                  <a:cubicBezTo>
                    <a:pt x="0" y="13073"/>
                    <a:pt x="3771" y="16841"/>
                    <a:pt x="8423" y="16841"/>
                  </a:cubicBezTo>
                  <a:cubicBezTo>
                    <a:pt x="13073" y="16841"/>
                    <a:pt x="16844" y="13073"/>
                    <a:pt x="16844" y="8420"/>
                  </a:cubicBezTo>
                  <a:cubicBezTo>
                    <a:pt x="16844" y="3771"/>
                    <a:pt x="13073" y="0"/>
                    <a:pt x="8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5261225" y="1948550"/>
              <a:ext cx="374900" cy="374750"/>
            </a:xfrm>
            <a:custGeom>
              <a:avLst/>
              <a:gdLst/>
              <a:ahLst/>
              <a:cxnLst/>
              <a:rect l="l" t="t" r="r" b="b"/>
              <a:pathLst>
                <a:path w="14996" h="14990" extrusionOk="0">
                  <a:moveTo>
                    <a:pt x="11840" y="1"/>
                  </a:moveTo>
                  <a:cubicBezTo>
                    <a:pt x="13041" y="1494"/>
                    <a:pt x="13694" y="3351"/>
                    <a:pt x="13691" y="5268"/>
                  </a:cubicBezTo>
                  <a:cubicBezTo>
                    <a:pt x="13691" y="9920"/>
                    <a:pt x="9920" y="13691"/>
                    <a:pt x="5268" y="13691"/>
                  </a:cubicBezTo>
                  <a:cubicBezTo>
                    <a:pt x="3354" y="13691"/>
                    <a:pt x="1495" y="13038"/>
                    <a:pt x="1" y="11840"/>
                  </a:cubicBezTo>
                  <a:lnTo>
                    <a:pt x="1" y="11840"/>
                  </a:lnTo>
                  <a:cubicBezTo>
                    <a:pt x="1596" y="13830"/>
                    <a:pt x="4010" y="14990"/>
                    <a:pt x="6563" y="14990"/>
                  </a:cubicBezTo>
                  <a:cubicBezTo>
                    <a:pt x="6566" y="14990"/>
                    <a:pt x="6569" y="14990"/>
                    <a:pt x="6572" y="14990"/>
                  </a:cubicBezTo>
                  <a:cubicBezTo>
                    <a:pt x="11222" y="14990"/>
                    <a:pt x="14993" y="11219"/>
                    <a:pt x="14993" y="6569"/>
                  </a:cubicBezTo>
                  <a:cubicBezTo>
                    <a:pt x="14995" y="4013"/>
                    <a:pt x="13835" y="1595"/>
                    <a:pt x="11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5228825" y="1929650"/>
              <a:ext cx="397550" cy="366350"/>
            </a:xfrm>
            <a:custGeom>
              <a:avLst/>
              <a:gdLst/>
              <a:ahLst/>
              <a:cxnLst/>
              <a:rect l="l" t="t" r="r" b="b"/>
              <a:pathLst>
                <a:path w="15902" h="14654" extrusionOk="0">
                  <a:moveTo>
                    <a:pt x="7866" y="1"/>
                  </a:moveTo>
                  <a:cubicBezTo>
                    <a:pt x="6927" y="1"/>
                    <a:pt x="5977" y="182"/>
                    <a:pt x="5065" y="559"/>
                  </a:cubicBezTo>
                  <a:cubicBezTo>
                    <a:pt x="1834" y="1898"/>
                    <a:pt x="1" y="5327"/>
                    <a:pt x="681" y="8757"/>
                  </a:cubicBezTo>
                  <a:cubicBezTo>
                    <a:pt x="1362" y="12184"/>
                    <a:pt x="4371" y="14653"/>
                    <a:pt x="7868" y="14653"/>
                  </a:cubicBezTo>
                  <a:cubicBezTo>
                    <a:pt x="7872" y="14653"/>
                    <a:pt x="7875" y="14653"/>
                    <a:pt x="7879" y="14653"/>
                  </a:cubicBezTo>
                  <a:cubicBezTo>
                    <a:pt x="9819" y="14653"/>
                    <a:pt x="11680" y="13881"/>
                    <a:pt x="13046" y="12506"/>
                  </a:cubicBezTo>
                  <a:cubicBezTo>
                    <a:pt x="15519" y="10034"/>
                    <a:pt x="15901" y="6162"/>
                    <a:pt x="13957" y="3256"/>
                  </a:cubicBezTo>
                  <a:cubicBezTo>
                    <a:pt x="12564" y="1170"/>
                    <a:pt x="10253" y="1"/>
                    <a:pt x="78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7"/>
            <p:cNvSpPr/>
            <p:nvPr/>
          </p:nvSpPr>
          <p:spPr>
            <a:xfrm>
              <a:off x="5281975" y="1973300"/>
              <a:ext cx="345550" cy="323375"/>
            </a:xfrm>
            <a:custGeom>
              <a:avLst/>
              <a:gdLst/>
              <a:ahLst/>
              <a:cxnLst/>
              <a:rect l="l" t="t" r="r" b="b"/>
              <a:pathLst>
                <a:path w="13822" h="12935" extrusionOk="0">
                  <a:moveTo>
                    <a:pt x="10489" y="0"/>
                  </a:moveTo>
                  <a:lnTo>
                    <a:pt x="10489" y="0"/>
                  </a:lnTo>
                  <a:cubicBezTo>
                    <a:pt x="12832" y="2952"/>
                    <a:pt x="12550" y="7203"/>
                    <a:pt x="9839" y="9822"/>
                  </a:cubicBezTo>
                  <a:cubicBezTo>
                    <a:pt x="8423" y="11189"/>
                    <a:pt x="6587" y="11880"/>
                    <a:pt x="4746" y="11880"/>
                  </a:cubicBezTo>
                  <a:cubicBezTo>
                    <a:pt x="3061" y="11880"/>
                    <a:pt x="1372" y="11301"/>
                    <a:pt x="0" y="10134"/>
                  </a:cubicBezTo>
                  <a:lnTo>
                    <a:pt x="0" y="10134"/>
                  </a:lnTo>
                  <a:cubicBezTo>
                    <a:pt x="177" y="10354"/>
                    <a:pt x="364" y="10562"/>
                    <a:pt x="562" y="10760"/>
                  </a:cubicBezTo>
                  <a:cubicBezTo>
                    <a:pt x="1994" y="12209"/>
                    <a:pt x="3882" y="12934"/>
                    <a:pt x="5770" y="12934"/>
                  </a:cubicBezTo>
                  <a:cubicBezTo>
                    <a:pt x="7644" y="12934"/>
                    <a:pt x="9519" y="12220"/>
                    <a:pt x="10950" y="10790"/>
                  </a:cubicBezTo>
                  <a:cubicBezTo>
                    <a:pt x="13821" y="7916"/>
                    <a:pt x="13810" y="3256"/>
                    <a:pt x="10920" y="401"/>
                  </a:cubicBezTo>
                  <a:cubicBezTo>
                    <a:pt x="10782" y="260"/>
                    <a:pt x="10638" y="128"/>
                    <a:pt x="1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7"/>
            <p:cNvSpPr/>
            <p:nvPr/>
          </p:nvSpPr>
          <p:spPr>
            <a:xfrm>
              <a:off x="5332325" y="1957700"/>
              <a:ext cx="186400" cy="309750"/>
            </a:xfrm>
            <a:custGeom>
              <a:avLst/>
              <a:gdLst/>
              <a:ahLst/>
              <a:cxnLst/>
              <a:rect l="l" t="t" r="r" b="b"/>
              <a:pathLst>
                <a:path w="7456" h="12390" extrusionOk="0">
                  <a:moveTo>
                    <a:pt x="4439" y="1"/>
                  </a:moveTo>
                  <a:lnTo>
                    <a:pt x="1" y="7909"/>
                  </a:lnTo>
                  <a:lnTo>
                    <a:pt x="3051" y="7909"/>
                  </a:lnTo>
                  <a:lnTo>
                    <a:pt x="3051" y="12390"/>
                  </a:lnTo>
                  <a:lnTo>
                    <a:pt x="7456" y="4485"/>
                  </a:lnTo>
                  <a:lnTo>
                    <a:pt x="4439" y="4485"/>
                  </a:lnTo>
                  <a:lnTo>
                    <a:pt x="4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7"/>
            <p:cNvSpPr/>
            <p:nvPr/>
          </p:nvSpPr>
          <p:spPr>
            <a:xfrm>
              <a:off x="5408575" y="2110600"/>
              <a:ext cx="88400" cy="157125"/>
            </a:xfrm>
            <a:custGeom>
              <a:avLst/>
              <a:gdLst/>
              <a:ahLst/>
              <a:cxnLst/>
              <a:rect l="l" t="t" r="r" b="b"/>
              <a:pathLst>
                <a:path w="3536" h="6285" extrusionOk="0">
                  <a:moveTo>
                    <a:pt x="3536" y="1"/>
                  </a:moveTo>
                  <a:lnTo>
                    <a:pt x="3536" y="1"/>
                  </a:lnTo>
                  <a:cubicBezTo>
                    <a:pt x="2649" y="1066"/>
                    <a:pt x="1378" y="1738"/>
                    <a:pt x="1" y="1877"/>
                  </a:cubicBezTo>
                  <a:lnTo>
                    <a:pt x="1" y="6285"/>
                  </a:lnTo>
                  <a:lnTo>
                    <a:pt x="3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5192500" y="1895900"/>
              <a:ext cx="466400" cy="433775"/>
            </a:xfrm>
            <a:custGeom>
              <a:avLst/>
              <a:gdLst/>
              <a:ahLst/>
              <a:cxnLst/>
              <a:rect l="l" t="t" r="r" b="b"/>
              <a:pathLst>
                <a:path w="18656" h="17351" extrusionOk="0">
                  <a:moveTo>
                    <a:pt x="9315" y="0"/>
                  </a:moveTo>
                  <a:cubicBezTo>
                    <a:pt x="7294" y="0"/>
                    <a:pt x="5269" y="703"/>
                    <a:pt x="3634" y="2123"/>
                  </a:cubicBezTo>
                  <a:cubicBezTo>
                    <a:pt x="3531" y="2218"/>
                    <a:pt x="3520" y="2375"/>
                    <a:pt x="3609" y="2481"/>
                  </a:cubicBezTo>
                  <a:cubicBezTo>
                    <a:pt x="3660" y="2539"/>
                    <a:pt x="3731" y="2568"/>
                    <a:pt x="3802" y="2568"/>
                  </a:cubicBezTo>
                  <a:cubicBezTo>
                    <a:pt x="3861" y="2568"/>
                    <a:pt x="3919" y="2548"/>
                    <a:pt x="3967" y="2508"/>
                  </a:cubicBezTo>
                  <a:cubicBezTo>
                    <a:pt x="5453" y="1217"/>
                    <a:pt x="7353" y="507"/>
                    <a:pt x="9319" y="507"/>
                  </a:cubicBezTo>
                  <a:cubicBezTo>
                    <a:pt x="13822" y="507"/>
                    <a:pt x="17487" y="4172"/>
                    <a:pt x="17487" y="8675"/>
                  </a:cubicBezTo>
                  <a:cubicBezTo>
                    <a:pt x="17487" y="13178"/>
                    <a:pt x="13822" y="16841"/>
                    <a:pt x="9319" y="16841"/>
                  </a:cubicBezTo>
                  <a:cubicBezTo>
                    <a:pt x="4816" y="16841"/>
                    <a:pt x="1153" y="13178"/>
                    <a:pt x="1153" y="8675"/>
                  </a:cubicBezTo>
                  <a:cubicBezTo>
                    <a:pt x="1153" y="6707"/>
                    <a:pt x="1861" y="4807"/>
                    <a:pt x="3151" y="3321"/>
                  </a:cubicBezTo>
                  <a:cubicBezTo>
                    <a:pt x="3246" y="3215"/>
                    <a:pt x="3235" y="3053"/>
                    <a:pt x="3129" y="2961"/>
                  </a:cubicBezTo>
                  <a:cubicBezTo>
                    <a:pt x="3080" y="2919"/>
                    <a:pt x="3021" y="2898"/>
                    <a:pt x="2961" y="2898"/>
                  </a:cubicBezTo>
                  <a:cubicBezTo>
                    <a:pt x="2890" y="2898"/>
                    <a:pt x="2819" y="2928"/>
                    <a:pt x="2769" y="2988"/>
                  </a:cubicBezTo>
                  <a:cubicBezTo>
                    <a:pt x="505" y="5596"/>
                    <a:pt x="1" y="9296"/>
                    <a:pt x="1489" y="12414"/>
                  </a:cubicBezTo>
                  <a:cubicBezTo>
                    <a:pt x="2933" y="15436"/>
                    <a:pt x="5982" y="17351"/>
                    <a:pt x="9314" y="17351"/>
                  </a:cubicBezTo>
                  <a:cubicBezTo>
                    <a:pt x="9417" y="17351"/>
                    <a:pt x="9519" y="17349"/>
                    <a:pt x="9622" y="17345"/>
                  </a:cubicBezTo>
                  <a:cubicBezTo>
                    <a:pt x="13073" y="17223"/>
                    <a:pt x="16126" y="15068"/>
                    <a:pt x="17389" y="11855"/>
                  </a:cubicBezTo>
                  <a:cubicBezTo>
                    <a:pt x="18655" y="8640"/>
                    <a:pt x="17896" y="4983"/>
                    <a:pt x="15454" y="2543"/>
                  </a:cubicBezTo>
                  <a:cubicBezTo>
                    <a:pt x="13765" y="854"/>
                    <a:pt x="11542" y="0"/>
                    <a:pt x="9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5217450" y="1923475"/>
              <a:ext cx="418275" cy="378825"/>
            </a:xfrm>
            <a:custGeom>
              <a:avLst/>
              <a:gdLst/>
              <a:ahLst/>
              <a:cxnLst/>
              <a:rect l="l" t="t" r="r" b="b"/>
              <a:pathLst>
                <a:path w="16731" h="15153" extrusionOk="0">
                  <a:moveTo>
                    <a:pt x="8333" y="1"/>
                  </a:moveTo>
                  <a:cubicBezTo>
                    <a:pt x="6390" y="1"/>
                    <a:pt x="4449" y="745"/>
                    <a:pt x="2972" y="2224"/>
                  </a:cubicBezTo>
                  <a:cubicBezTo>
                    <a:pt x="98" y="5097"/>
                    <a:pt x="0" y="9725"/>
                    <a:pt x="2755" y="12713"/>
                  </a:cubicBezTo>
                  <a:cubicBezTo>
                    <a:pt x="4245" y="14328"/>
                    <a:pt x="6280" y="15153"/>
                    <a:pt x="8326" y="15153"/>
                  </a:cubicBezTo>
                  <a:cubicBezTo>
                    <a:pt x="10063" y="15153"/>
                    <a:pt x="11807" y="14558"/>
                    <a:pt x="13230" y="13350"/>
                  </a:cubicBezTo>
                  <a:cubicBezTo>
                    <a:pt x="13336" y="13260"/>
                    <a:pt x="13350" y="13097"/>
                    <a:pt x="13260" y="12992"/>
                  </a:cubicBezTo>
                  <a:cubicBezTo>
                    <a:pt x="13209" y="12933"/>
                    <a:pt x="13137" y="12903"/>
                    <a:pt x="13064" y="12903"/>
                  </a:cubicBezTo>
                  <a:cubicBezTo>
                    <a:pt x="13006" y="12903"/>
                    <a:pt x="12948" y="12922"/>
                    <a:pt x="12900" y="12962"/>
                  </a:cubicBezTo>
                  <a:cubicBezTo>
                    <a:pt x="11572" y="14090"/>
                    <a:pt x="9945" y="14644"/>
                    <a:pt x="8324" y="14644"/>
                  </a:cubicBezTo>
                  <a:cubicBezTo>
                    <a:pt x="6416" y="14644"/>
                    <a:pt x="4516" y="13875"/>
                    <a:pt x="3126" y="12368"/>
                  </a:cubicBezTo>
                  <a:cubicBezTo>
                    <a:pt x="556" y="9581"/>
                    <a:pt x="648" y="5263"/>
                    <a:pt x="3330" y="2581"/>
                  </a:cubicBezTo>
                  <a:cubicBezTo>
                    <a:pt x="4708" y="1203"/>
                    <a:pt x="6519" y="509"/>
                    <a:pt x="8332" y="509"/>
                  </a:cubicBezTo>
                  <a:cubicBezTo>
                    <a:pt x="10046" y="509"/>
                    <a:pt x="11762" y="1129"/>
                    <a:pt x="13116" y="2378"/>
                  </a:cubicBezTo>
                  <a:cubicBezTo>
                    <a:pt x="15903" y="4948"/>
                    <a:pt x="16166" y="9261"/>
                    <a:pt x="13713" y="12151"/>
                  </a:cubicBezTo>
                  <a:cubicBezTo>
                    <a:pt x="13621" y="12260"/>
                    <a:pt x="13634" y="12420"/>
                    <a:pt x="13740" y="12509"/>
                  </a:cubicBezTo>
                  <a:cubicBezTo>
                    <a:pt x="13789" y="12551"/>
                    <a:pt x="13848" y="12571"/>
                    <a:pt x="13906" y="12571"/>
                  </a:cubicBezTo>
                  <a:cubicBezTo>
                    <a:pt x="13978" y="12571"/>
                    <a:pt x="14048" y="12540"/>
                    <a:pt x="14098" y="12482"/>
                  </a:cubicBezTo>
                  <a:cubicBezTo>
                    <a:pt x="16730" y="9383"/>
                    <a:pt x="16448" y="4758"/>
                    <a:pt x="13461" y="2004"/>
                  </a:cubicBezTo>
                  <a:cubicBezTo>
                    <a:pt x="12009" y="666"/>
                    <a:pt x="10170" y="1"/>
                    <a:pt x="8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5325475" y="1951775"/>
              <a:ext cx="200850" cy="322475"/>
            </a:xfrm>
            <a:custGeom>
              <a:avLst/>
              <a:gdLst/>
              <a:ahLst/>
              <a:cxnLst/>
              <a:rect l="l" t="t" r="r" b="b"/>
              <a:pathLst>
                <a:path w="8034" h="12899" extrusionOk="0">
                  <a:moveTo>
                    <a:pt x="4731" y="1"/>
                  </a:moveTo>
                  <a:cubicBezTo>
                    <a:pt x="4642" y="1"/>
                    <a:pt x="4557" y="47"/>
                    <a:pt x="4512" y="129"/>
                  </a:cubicBezTo>
                  <a:lnTo>
                    <a:pt x="60" y="8037"/>
                  </a:lnTo>
                  <a:cubicBezTo>
                    <a:pt x="1" y="8140"/>
                    <a:pt x="23" y="8270"/>
                    <a:pt x="112" y="8352"/>
                  </a:cubicBezTo>
                  <a:cubicBezTo>
                    <a:pt x="161" y="8392"/>
                    <a:pt x="223" y="8417"/>
                    <a:pt x="288" y="8417"/>
                  </a:cubicBezTo>
                  <a:lnTo>
                    <a:pt x="3086" y="8417"/>
                  </a:lnTo>
                  <a:lnTo>
                    <a:pt x="3086" y="12646"/>
                  </a:lnTo>
                  <a:cubicBezTo>
                    <a:pt x="3086" y="12760"/>
                    <a:pt x="3162" y="12860"/>
                    <a:pt x="3276" y="12890"/>
                  </a:cubicBezTo>
                  <a:cubicBezTo>
                    <a:pt x="3295" y="12895"/>
                    <a:pt x="3316" y="12898"/>
                    <a:pt x="3338" y="12898"/>
                  </a:cubicBezTo>
                  <a:cubicBezTo>
                    <a:pt x="3430" y="12898"/>
                    <a:pt x="3514" y="12849"/>
                    <a:pt x="3558" y="12771"/>
                  </a:cubicBezTo>
                  <a:lnTo>
                    <a:pt x="7977" y="4863"/>
                  </a:lnTo>
                  <a:cubicBezTo>
                    <a:pt x="8034" y="4760"/>
                    <a:pt x="8012" y="4629"/>
                    <a:pt x="7925" y="4548"/>
                  </a:cubicBezTo>
                  <a:cubicBezTo>
                    <a:pt x="7879" y="4510"/>
                    <a:pt x="7820" y="4486"/>
                    <a:pt x="7759" y="4486"/>
                  </a:cubicBezTo>
                  <a:cubicBezTo>
                    <a:pt x="7756" y="4486"/>
                    <a:pt x="7752" y="4486"/>
                    <a:pt x="7749" y="4486"/>
                  </a:cubicBezTo>
                  <a:lnTo>
                    <a:pt x="4984" y="4486"/>
                  </a:lnTo>
                  <a:lnTo>
                    <a:pt x="4984" y="3708"/>
                  </a:lnTo>
                  <a:cubicBezTo>
                    <a:pt x="4986" y="3578"/>
                    <a:pt x="4892" y="3466"/>
                    <a:pt x="4761" y="3445"/>
                  </a:cubicBezTo>
                  <a:cubicBezTo>
                    <a:pt x="4751" y="3443"/>
                    <a:pt x="4740" y="3443"/>
                    <a:pt x="4730" y="3443"/>
                  </a:cubicBezTo>
                  <a:cubicBezTo>
                    <a:pt x="4592" y="3443"/>
                    <a:pt x="4477" y="3556"/>
                    <a:pt x="4477" y="3700"/>
                  </a:cubicBezTo>
                  <a:lnTo>
                    <a:pt x="4477" y="4738"/>
                  </a:lnTo>
                  <a:cubicBezTo>
                    <a:pt x="4477" y="4879"/>
                    <a:pt x="4588" y="4993"/>
                    <a:pt x="4729" y="4993"/>
                  </a:cubicBezTo>
                  <a:lnTo>
                    <a:pt x="7296" y="4993"/>
                  </a:lnTo>
                  <a:lnTo>
                    <a:pt x="3596" y="11675"/>
                  </a:lnTo>
                  <a:lnTo>
                    <a:pt x="3596" y="8162"/>
                  </a:lnTo>
                  <a:cubicBezTo>
                    <a:pt x="3596" y="8021"/>
                    <a:pt x="3482" y="7907"/>
                    <a:pt x="3341" y="7907"/>
                  </a:cubicBezTo>
                  <a:lnTo>
                    <a:pt x="681" y="7907"/>
                  </a:lnTo>
                  <a:lnTo>
                    <a:pt x="4477" y="1216"/>
                  </a:lnTo>
                  <a:lnTo>
                    <a:pt x="4477" y="2499"/>
                  </a:lnTo>
                  <a:cubicBezTo>
                    <a:pt x="4474" y="2629"/>
                    <a:pt x="4569" y="2740"/>
                    <a:pt x="4699" y="2759"/>
                  </a:cubicBezTo>
                  <a:cubicBezTo>
                    <a:pt x="4711" y="2761"/>
                    <a:pt x="4723" y="2761"/>
                    <a:pt x="4734" y="2761"/>
                  </a:cubicBezTo>
                  <a:cubicBezTo>
                    <a:pt x="4869" y="2761"/>
                    <a:pt x="4984" y="2649"/>
                    <a:pt x="4984" y="2507"/>
                  </a:cubicBezTo>
                  <a:lnTo>
                    <a:pt x="4984" y="262"/>
                  </a:lnTo>
                  <a:cubicBezTo>
                    <a:pt x="4986" y="167"/>
                    <a:pt x="4932" y="78"/>
                    <a:pt x="4848" y="29"/>
                  </a:cubicBezTo>
                  <a:cubicBezTo>
                    <a:pt x="4811" y="10"/>
                    <a:pt x="4770" y="1"/>
                    <a:pt x="4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47"/>
          <p:cNvGrpSpPr/>
          <p:nvPr/>
        </p:nvGrpSpPr>
        <p:grpSpPr>
          <a:xfrm>
            <a:off x="5502617" y="3522937"/>
            <a:ext cx="433800" cy="314300"/>
            <a:chOff x="4412275" y="1857200"/>
            <a:chExt cx="433800" cy="314300"/>
          </a:xfrm>
        </p:grpSpPr>
        <p:sp>
          <p:nvSpPr>
            <p:cNvPr id="2065" name="Google Shape;2065;p47"/>
            <p:cNvSpPr/>
            <p:nvPr/>
          </p:nvSpPr>
          <p:spPr>
            <a:xfrm>
              <a:off x="4419050" y="1891075"/>
              <a:ext cx="421050" cy="273650"/>
            </a:xfrm>
            <a:custGeom>
              <a:avLst/>
              <a:gdLst/>
              <a:ahLst/>
              <a:cxnLst/>
              <a:rect l="l" t="t" r="r" b="b"/>
              <a:pathLst>
                <a:path w="16842" h="10946" extrusionOk="0">
                  <a:moveTo>
                    <a:pt x="1" y="1"/>
                  </a:moveTo>
                  <a:lnTo>
                    <a:pt x="1" y="10945"/>
                  </a:lnTo>
                  <a:lnTo>
                    <a:pt x="16841" y="10945"/>
                  </a:lnTo>
                  <a:lnTo>
                    <a:pt x="1684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4819750" y="1891075"/>
              <a:ext cx="20350" cy="273650"/>
            </a:xfrm>
            <a:custGeom>
              <a:avLst/>
              <a:gdLst/>
              <a:ahLst/>
              <a:cxnLst/>
              <a:rect l="l" t="t" r="r" b="b"/>
              <a:pathLst>
                <a:path w="814" h="10946" extrusionOk="0">
                  <a:moveTo>
                    <a:pt x="0" y="1"/>
                  </a:moveTo>
                  <a:lnTo>
                    <a:pt x="0" y="10945"/>
                  </a:lnTo>
                  <a:lnTo>
                    <a:pt x="813" y="10945"/>
                  </a:lnTo>
                  <a:lnTo>
                    <a:pt x="8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4526750" y="1925175"/>
              <a:ext cx="205450" cy="205450"/>
            </a:xfrm>
            <a:custGeom>
              <a:avLst/>
              <a:gdLst/>
              <a:ahLst/>
              <a:cxnLst/>
              <a:rect l="l" t="t" r="r" b="b"/>
              <a:pathLst>
                <a:path w="8218" h="8218" extrusionOk="0">
                  <a:moveTo>
                    <a:pt x="4110" y="0"/>
                  </a:moveTo>
                  <a:cubicBezTo>
                    <a:pt x="1841" y="0"/>
                    <a:pt x="0" y="1841"/>
                    <a:pt x="0" y="4110"/>
                  </a:cubicBezTo>
                  <a:cubicBezTo>
                    <a:pt x="0" y="6377"/>
                    <a:pt x="1841" y="8217"/>
                    <a:pt x="4110" y="8217"/>
                  </a:cubicBezTo>
                  <a:cubicBezTo>
                    <a:pt x="6379" y="8217"/>
                    <a:pt x="8218" y="6377"/>
                    <a:pt x="8218" y="4110"/>
                  </a:cubicBezTo>
                  <a:cubicBezTo>
                    <a:pt x="8218" y="1841"/>
                    <a:pt x="6379" y="0"/>
                    <a:pt x="4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4550325" y="1948750"/>
              <a:ext cx="194550" cy="181825"/>
            </a:xfrm>
            <a:custGeom>
              <a:avLst/>
              <a:gdLst/>
              <a:ahLst/>
              <a:cxnLst/>
              <a:rect l="l" t="t" r="r" b="b"/>
              <a:pathLst>
                <a:path w="7782" h="7273" extrusionOk="0">
                  <a:moveTo>
                    <a:pt x="5783" y="1"/>
                  </a:moveTo>
                  <a:cubicBezTo>
                    <a:pt x="5786" y="3"/>
                    <a:pt x="5789" y="6"/>
                    <a:pt x="5792" y="8"/>
                  </a:cubicBezTo>
                  <a:lnTo>
                    <a:pt x="5792" y="8"/>
                  </a:lnTo>
                  <a:cubicBezTo>
                    <a:pt x="5790" y="6"/>
                    <a:pt x="5788" y="3"/>
                    <a:pt x="5786" y="1"/>
                  </a:cubicBezTo>
                  <a:close/>
                  <a:moveTo>
                    <a:pt x="5792" y="8"/>
                  </a:moveTo>
                  <a:cubicBezTo>
                    <a:pt x="7136" y="1640"/>
                    <a:pt x="7020" y="4029"/>
                    <a:pt x="5526" y="5523"/>
                  </a:cubicBezTo>
                  <a:cubicBezTo>
                    <a:pt x="4727" y="6322"/>
                    <a:pt x="3675" y="6727"/>
                    <a:pt x="2618" y="6727"/>
                  </a:cubicBezTo>
                  <a:cubicBezTo>
                    <a:pt x="1692" y="6727"/>
                    <a:pt x="763" y="6415"/>
                    <a:pt x="1" y="5783"/>
                  </a:cubicBezTo>
                  <a:lnTo>
                    <a:pt x="1" y="5783"/>
                  </a:lnTo>
                  <a:cubicBezTo>
                    <a:pt x="817" y="6771"/>
                    <a:pt x="1990" y="7273"/>
                    <a:pt x="3168" y="7273"/>
                  </a:cubicBezTo>
                  <a:cubicBezTo>
                    <a:pt x="4214" y="7273"/>
                    <a:pt x="5264" y="6876"/>
                    <a:pt x="6071" y="6071"/>
                  </a:cubicBezTo>
                  <a:cubicBezTo>
                    <a:pt x="7782" y="4360"/>
                    <a:pt x="7652" y="1552"/>
                    <a:pt x="5792" y="8"/>
                  </a:cubicBez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4558050" y="1956475"/>
              <a:ext cx="142850" cy="142825"/>
            </a:xfrm>
            <a:custGeom>
              <a:avLst/>
              <a:gdLst/>
              <a:ahLst/>
              <a:cxnLst/>
              <a:rect l="l" t="t" r="r" b="b"/>
              <a:pathLst>
                <a:path w="5714" h="5713" extrusionOk="0">
                  <a:moveTo>
                    <a:pt x="2858" y="1"/>
                  </a:moveTo>
                  <a:cubicBezTo>
                    <a:pt x="1281" y="1"/>
                    <a:pt x="1" y="1280"/>
                    <a:pt x="1" y="2858"/>
                  </a:cubicBezTo>
                  <a:cubicBezTo>
                    <a:pt x="1" y="4433"/>
                    <a:pt x="1281" y="5713"/>
                    <a:pt x="2858" y="5713"/>
                  </a:cubicBezTo>
                  <a:cubicBezTo>
                    <a:pt x="4436" y="5713"/>
                    <a:pt x="5713" y="4433"/>
                    <a:pt x="5713" y="2858"/>
                  </a:cubicBezTo>
                  <a:cubicBezTo>
                    <a:pt x="5713" y="1280"/>
                    <a:pt x="4436" y="1"/>
                    <a:pt x="2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4589375" y="1987800"/>
              <a:ext cx="80200" cy="80200"/>
            </a:xfrm>
            <a:custGeom>
              <a:avLst/>
              <a:gdLst/>
              <a:ahLst/>
              <a:cxnLst/>
              <a:rect l="l" t="t" r="r" b="b"/>
              <a:pathLst>
                <a:path w="3208" h="3208" extrusionOk="0">
                  <a:moveTo>
                    <a:pt x="1605" y="0"/>
                  </a:moveTo>
                  <a:cubicBezTo>
                    <a:pt x="719" y="0"/>
                    <a:pt x="0" y="719"/>
                    <a:pt x="0" y="1605"/>
                  </a:cubicBezTo>
                  <a:cubicBezTo>
                    <a:pt x="0" y="2489"/>
                    <a:pt x="719" y="3207"/>
                    <a:pt x="1605" y="3207"/>
                  </a:cubicBezTo>
                  <a:cubicBezTo>
                    <a:pt x="2489" y="3207"/>
                    <a:pt x="3208" y="2489"/>
                    <a:pt x="3208" y="1605"/>
                  </a:cubicBezTo>
                  <a:cubicBezTo>
                    <a:pt x="3208" y="719"/>
                    <a:pt x="2489"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4594400" y="1992800"/>
              <a:ext cx="82300" cy="75200"/>
            </a:xfrm>
            <a:custGeom>
              <a:avLst/>
              <a:gdLst/>
              <a:ahLst/>
              <a:cxnLst/>
              <a:rect l="l" t="t" r="r" b="b"/>
              <a:pathLst>
                <a:path w="3292" h="3008" extrusionOk="0">
                  <a:moveTo>
                    <a:pt x="2180" y="1"/>
                  </a:moveTo>
                  <a:cubicBezTo>
                    <a:pt x="2527" y="627"/>
                    <a:pt x="2418" y="1405"/>
                    <a:pt x="1911" y="1912"/>
                  </a:cubicBezTo>
                  <a:cubicBezTo>
                    <a:pt x="1604" y="2221"/>
                    <a:pt x="1194" y="2382"/>
                    <a:pt x="779" y="2382"/>
                  </a:cubicBezTo>
                  <a:cubicBezTo>
                    <a:pt x="513" y="2382"/>
                    <a:pt x="245" y="2316"/>
                    <a:pt x="0" y="2181"/>
                  </a:cubicBezTo>
                  <a:lnTo>
                    <a:pt x="0" y="2181"/>
                  </a:lnTo>
                  <a:cubicBezTo>
                    <a:pt x="300" y="2721"/>
                    <a:pt x="850" y="3008"/>
                    <a:pt x="1407" y="3008"/>
                  </a:cubicBezTo>
                  <a:cubicBezTo>
                    <a:pt x="1812" y="3008"/>
                    <a:pt x="2220" y="2856"/>
                    <a:pt x="2538" y="2538"/>
                  </a:cubicBezTo>
                  <a:cubicBezTo>
                    <a:pt x="3291" y="1785"/>
                    <a:pt x="3115" y="519"/>
                    <a:pt x="2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4748575" y="1918200"/>
              <a:ext cx="56825" cy="38975"/>
            </a:xfrm>
            <a:custGeom>
              <a:avLst/>
              <a:gdLst/>
              <a:ahLst/>
              <a:cxnLst/>
              <a:rect l="l" t="t" r="r" b="b"/>
              <a:pathLst>
                <a:path w="2273" h="1559" extrusionOk="0">
                  <a:moveTo>
                    <a:pt x="1" y="0"/>
                  </a:moveTo>
                  <a:lnTo>
                    <a:pt x="1" y="1559"/>
                  </a:lnTo>
                  <a:lnTo>
                    <a:pt x="2272" y="1559"/>
                  </a:lnTo>
                  <a:lnTo>
                    <a:pt x="2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4471575" y="1863975"/>
              <a:ext cx="56750" cy="27125"/>
            </a:xfrm>
            <a:custGeom>
              <a:avLst/>
              <a:gdLst/>
              <a:ahLst/>
              <a:cxnLst/>
              <a:rect l="l" t="t" r="r" b="b"/>
              <a:pathLst>
                <a:path w="2270" h="1085" extrusionOk="0">
                  <a:moveTo>
                    <a:pt x="1" y="0"/>
                  </a:moveTo>
                  <a:lnTo>
                    <a:pt x="1" y="1085"/>
                  </a:lnTo>
                  <a:lnTo>
                    <a:pt x="2270" y="1085"/>
                  </a:lnTo>
                  <a:lnTo>
                    <a:pt x="2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4770675" y="1985075"/>
              <a:ext cx="34250" cy="34250"/>
            </a:xfrm>
            <a:custGeom>
              <a:avLst/>
              <a:gdLst/>
              <a:ahLst/>
              <a:cxnLst/>
              <a:rect l="l" t="t" r="r" b="b"/>
              <a:pathLst>
                <a:path w="1370" h="1370" extrusionOk="0">
                  <a:moveTo>
                    <a:pt x="686" y="1"/>
                  </a:moveTo>
                  <a:cubicBezTo>
                    <a:pt x="307" y="1"/>
                    <a:pt x="0" y="307"/>
                    <a:pt x="0" y="687"/>
                  </a:cubicBezTo>
                  <a:cubicBezTo>
                    <a:pt x="0" y="1064"/>
                    <a:pt x="307" y="1370"/>
                    <a:pt x="686" y="1370"/>
                  </a:cubicBezTo>
                  <a:cubicBezTo>
                    <a:pt x="1063" y="1370"/>
                    <a:pt x="1369" y="1064"/>
                    <a:pt x="1369" y="687"/>
                  </a:cubicBezTo>
                  <a:cubicBezTo>
                    <a:pt x="1369" y="307"/>
                    <a:pt x="1063"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4551750" y="1950125"/>
              <a:ext cx="161600" cy="155525"/>
            </a:xfrm>
            <a:custGeom>
              <a:avLst/>
              <a:gdLst/>
              <a:ahLst/>
              <a:cxnLst/>
              <a:rect l="l" t="t" r="r" b="b"/>
              <a:pathLst>
                <a:path w="6464" h="6221" extrusionOk="0">
                  <a:moveTo>
                    <a:pt x="3110" y="510"/>
                  </a:moveTo>
                  <a:cubicBezTo>
                    <a:pt x="4547" y="510"/>
                    <a:pt x="5710" y="1675"/>
                    <a:pt x="5713" y="3112"/>
                  </a:cubicBezTo>
                  <a:cubicBezTo>
                    <a:pt x="5713" y="4164"/>
                    <a:pt x="5079" y="5113"/>
                    <a:pt x="4105" y="5514"/>
                  </a:cubicBezTo>
                  <a:cubicBezTo>
                    <a:pt x="3783" y="5648"/>
                    <a:pt x="3444" y="5713"/>
                    <a:pt x="3109" y="5713"/>
                  </a:cubicBezTo>
                  <a:cubicBezTo>
                    <a:pt x="2432" y="5713"/>
                    <a:pt x="1768" y="5449"/>
                    <a:pt x="1270" y="4950"/>
                  </a:cubicBezTo>
                  <a:cubicBezTo>
                    <a:pt x="527" y="4208"/>
                    <a:pt x="304" y="3088"/>
                    <a:pt x="706" y="2115"/>
                  </a:cubicBezTo>
                  <a:cubicBezTo>
                    <a:pt x="1110" y="1144"/>
                    <a:pt x="2058" y="510"/>
                    <a:pt x="3110" y="510"/>
                  </a:cubicBezTo>
                  <a:close/>
                  <a:moveTo>
                    <a:pt x="3110" y="0"/>
                  </a:moveTo>
                  <a:cubicBezTo>
                    <a:pt x="1392" y="3"/>
                    <a:pt x="1" y="1393"/>
                    <a:pt x="1" y="3112"/>
                  </a:cubicBezTo>
                  <a:cubicBezTo>
                    <a:pt x="1" y="4370"/>
                    <a:pt x="757" y="5503"/>
                    <a:pt x="1920" y="5983"/>
                  </a:cubicBezTo>
                  <a:cubicBezTo>
                    <a:pt x="2306" y="6143"/>
                    <a:pt x="2711" y="6221"/>
                    <a:pt x="3112" y="6221"/>
                  </a:cubicBezTo>
                  <a:cubicBezTo>
                    <a:pt x="3921" y="6221"/>
                    <a:pt x="4715" y="5905"/>
                    <a:pt x="5309" y="5311"/>
                  </a:cubicBezTo>
                  <a:cubicBezTo>
                    <a:pt x="6198" y="4422"/>
                    <a:pt x="6464" y="3082"/>
                    <a:pt x="5984" y="1919"/>
                  </a:cubicBezTo>
                  <a:cubicBezTo>
                    <a:pt x="5501" y="759"/>
                    <a:pt x="4368" y="0"/>
                    <a:pt x="3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7"/>
            <p:cNvSpPr/>
            <p:nvPr/>
          </p:nvSpPr>
          <p:spPr>
            <a:xfrm>
              <a:off x="4741800" y="1912225"/>
              <a:ext cx="69500" cy="51750"/>
            </a:xfrm>
            <a:custGeom>
              <a:avLst/>
              <a:gdLst/>
              <a:ahLst/>
              <a:cxnLst/>
              <a:rect l="l" t="t" r="r" b="b"/>
              <a:pathLst>
                <a:path w="2780" h="2070" extrusionOk="0">
                  <a:moveTo>
                    <a:pt x="2272" y="510"/>
                  </a:moveTo>
                  <a:lnTo>
                    <a:pt x="2272" y="1559"/>
                  </a:lnTo>
                  <a:lnTo>
                    <a:pt x="510" y="1559"/>
                  </a:lnTo>
                  <a:lnTo>
                    <a:pt x="510" y="510"/>
                  </a:lnTo>
                  <a:close/>
                  <a:moveTo>
                    <a:pt x="255" y="1"/>
                  </a:moveTo>
                  <a:cubicBezTo>
                    <a:pt x="114" y="1"/>
                    <a:pt x="1" y="114"/>
                    <a:pt x="1" y="255"/>
                  </a:cubicBezTo>
                  <a:lnTo>
                    <a:pt x="1" y="1814"/>
                  </a:lnTo>
                  <a:cubicBezTo>
                    <a:pt x="1" y="1955"/>
                    <a:pt x="114" y="2069"/>
                    <a:pt x="255" y="2069"/>
                  </a:cubicBezTo>
                  <a:lnTo>
                    <a:pt x="2524" y="2069"/>
                  </a:lnTo>
                  <a:cubicBezTo>
                    <a:pt x="2665" y="2069"/>
                    <a:pt x="2779" y="1955"/>
                    <a:pt x="2779" y="1814"/>
                  </a:cubicBezTo>
                  <a:lnTo>
                    <a:pt x="2779" y="255"/>
                  </a:lnTo>
                  <a:cubicBezTo>
                    <a:pt x="2779" y="114"/>
                    <a:pt x="2665" y="1"/>
                    <a:pt x="2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7"/>
            <p:cNvSpPr/>
            <p:nvPr/>
          </p:nvSpPr>
          <p:spPr>
            <a:xfrm>
              <a:off x="4756450" y="1978725"/>
              <a:ext cx="54850" cy="47000"/>
            </a:xfrm>
            <a:custGeom>
              <a:avLst/>
              <a:gdLst/>
              <a:ahLst/>
              <a:cxnLst/>
              <a:rect l="l" t="t" r="r" b="b"/>
              <a:pathLst>
                <a:path w="2194" h="1880" extrusionOk="0">
                  <a:moveTo>
                    <a:pt x="1250" y="508"/>
                  </a:moveTo>
                  <a:cubicBezTo>
                    <a:pt x="1473" y="508"/>
                    <a:pt x="1686" y="680"/>
                    <a:pt x="1686" y="941"/>
                  </a:cubicBezTo>
                  <a:cubicBezTo>
                    <a:pt x="1686" y="1177"/>
                    <a:pt x="1491" y="1369"/>
                    <a:pt x="1255" y="1372"/>
                  </a:cubicBezTo>
                  <a:cubicBezTo>
                    <a:pt x="870" y="1369"/>
                    <a:pt x="678" y="906"/>
                    <a:pt x="949" y="634"/>
                  </a:cubicBezTo>
                  <a:cubicBezTo>
                    <a:pt x="1036" y="547"/>
                    <a:pt x="1144" y="508"/>
                    <a:pt x="1250" y="508"/>
                  </a:cubicBezTo>
                  <a:close/>
                  <a:moveTo>
                    <a:pt x="1255" y="0"/>
                  </a:moveTo>
                  <a:cubicBezTo>
                    <a:pt x="418" y="0"/>
                    <a:pt x="0" y="1014"/>
                    <a:pt x="591" y="1605"/>
                  </a:cubicBezTo>
                  <a:cubicBezTo>
                    <a:pt x="771" y="1784"/>
                    <a:pt x="1011" y="1879"/>
                    <a:pt x="1255" y="1879"/>
                  </a:cubicBezTo>
                  <a:cubicBezTo>
                    <a:pt x="1376" y="1879"/>
                    <a:pt x="1497" y="1856"/>
                    <a:pt x="1613" y="1808"/>
                  </a:cubicBezTo>
                  <a:cubicBezTo>
                    <a:pt x="1966" y="1662"/>
                    <a:pt x="2193" y="1320"/>
                    <a:pt x="2193" y="941"/>
                  </a:cubicBezTo>
                  <a:cubicBezTo>
                    <a:pt x="2193" y="420"/>
                    <a:pt x="1773" y="3"/>
                    <a:pt x="1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4412275" y="1857200"/>
              <a:ext cx="367100" cy="314300"/>
            </a:xfrm>
            <a:custGeom>
              <a:avLst/>
              <a:gdLst/>
              <a:ahLst/>
              <a:cxnLst/>
              <a:rect l="l" t="t" r="r" b="b"/>
              <a:pathLst>
                <a:path w="14684" h="12572" extrusionOk="0">
                  <a:moveTo>
                    <a:pt x="4406" y="507"/>
                  </a:moveTo>
                  <a:lnTo>
                    <a:pt x="4406" y="1085"/>
                  </a:lnTo>
                  <a:lnTo>
                    <a:pt x="2644" y="1085"/>
                  </a:lnTo>
                  <a:lnTo>
                    <a:pt x="2644" y="507"/>
                  </a:lnTo>
                  <a:close/>
                  <a:moveTo>
                    <a:pt x="2389" y="0"/>
                  </a:moveTo>
                  <a:cubicBezTo>
                    <a:pt x="2248" y="0"/>
                    <a:pt x="2134" y="111"/>
                    <a:pt x="2134" y="252"/>
                  </a:cubicBezTo>
                  <a:lnTo>
                    <a:pt x="2134" y="1085"/>
                  </a:lnTo>
                  <a:lnTo>
                    <a:pt x="253" y="1085"/>
                  </a:lnTo>
                  <a:cubicBezTo>
                    <a:pt x="112" y="1085"/>
                    <a:pt x="1" y="1196"/>
                    <a:pt x="1" y="1337"/>
                  </a:cubicBezTo>
                  <a:lnTo>
                    <a:pt x="1" y="12316"/>
                  </a:lnTo>
                  <a:cubicBezTo>
                    <a:pt x="1" y="12457"/>
                    <a:pt x="112" y="12571"/>
                    <a:pt x="253" y="12571"/>
                  </a:cubicBezTo>
                  <a:lnTo>
                    <a:pt x="2061" y="12571"/>
                  </a:lnTo>
                  <a:cubicBezTo>
                    <a:pt x="2063" y="12571"/>
                    <a:pt x="2065" y="12571"/>
                    <a:pt x="2066" y="12571"/>
                  </a:cubicBezTo>
                  <a:cubicBezTo>
                    <a:pt x="2194" y="12571"/>
                    <a:pt x="2302" y="12477"/>
                    <a:pt x="2321" y="12349"/>
                  </a:cubicBezTo>
                  <a:cubicBezTo>
                    <a:pt x="2340" y="12199"/>
                    <a:pt x="2226" y="12064"/>
                    <a:pt x="2074" y="12064"/>
                  </a:cubicBezTo>
                  <a:cubicBezTo>
                    <a:pt x="2072" y="12064"/>
                    <a:pt x="2071" y="12064"/>
                    <a:pt x="2069" y="12064"/>
                  </a:cubicBezTo>
                  <a:lnTo>
                    <a:pt x="507" y="12064"/>
                  </a:lnTo>
                  <a:lnTo>
                    <a:pt x="507" y="1592"/>
                  </a:lnTo>
                  <a:lnTo>
                    <a:pt x="14404" y="1592"/>
                  </a:lnTo>
                  <a:cubicBezTo>
                    <a:pt x="14406" y="1592"/>
                    <a:pt x="14408" y="1592"/>
                    <a:pt x="14410" y="1592"/>
                  </a:cubicBezTo>
                  <a:cubicBezTo>
                    <a:pt x="14537" y="1592"/>
                    <a:pt x="14646" y="1498"/>
                    <a:pt x="14664" y="1369"/>
                  </a:cubicBezTo>
                  <a:cubicBezTo>
                    <a:pt x="14683" y="1217"/>
                    <a:pt x="14567" y="1085"/>
                    <a:pt x="14412" y="1085"/>
                  </a:cubicBezTo>
                  <a:lnTo>
                    <a:pt x="4913" y="1085"/>
                  </a:lnTo>
                  <a:lnTo>
                    <a:pt x="4913" y="252"/>
                  </a:lnTo>
                  <a:cubicBezTo>
                    <a:pt x="4913" y="111"/>
                    <a:pt x="4799" y="0"/>
                    <a:pt x="46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4486975" y="1884300"/>
              <a:ext cx="359100" cy="287200"/>
            </a:xfrm>
            <a:custGeom>
              <a:avLst/>
              <a:gdLst/>
              <a:ahLst/>
              <a:cxnLst/>
              <a:rect l="l" t="t" r="r" b="b"/>
              <a:pathLst>
                <a:path w="14364" h="11488" extrusionOk="0">
                  <a:moveTo>
                    <a:pt x="12617" y="1"/>
                  </a:moveTo>
                  <a:cubicBezTo>
                    <a:pt x="12489" y="1"/>
                    <a:pt x="12381" y="95"/>
                    <a:pt x="12362" y="223"/>
                  </a:cubicBezTo>
                  <a:cubicBezTo>
                    <a:pt x="12343" y="372"/>
                    <a:pt x="12460" y="508"/>
                    <a:pt x="12614" y="508"/>
                  </a:cubicBezTo>
                  <a:lnTo>
                    <a:pt x="13853" y="508"/>
                  </a:lnTo>
                  <a:lnTo>
                    <a:pt x="13853" y="10980"/>
                  </a:lnTo>
                  <a:lnTo>
                    <a:pt x="279" y="10980"/>
                  </a:lnTo>
                  <a:cubicBezTo>
                    <a:pt x="277" y="10980"/>
                    <a:pt x="276" y="10980"/>
                    <a:pt x="274" y="10980"/>
                  </a:cubicBezTo>
                  <a:cubicBezTo>
                    <a:pt x="146" y="10980"/>
                    <a:pt x="38" y="11074"/>
                    <a:pt x="19" y="11203"/>
                  </a:cubicBezTo>
                  <a:cubicBezTo>
                    <a:pt x="0" y="11352"/>
                    <a:pt x="117" y="11487"/>
                    <a:pt x="271" y="11487"/>
                  </a:cubicBezTo>
                  <a:lnTo>
                    <a:pt x="14108" y="11487"/>
                  </a:lnTo>
                  <a:cubicBezTo>
                    <a:pt x="14249" y="11487"/>
                    <a:pt x="14363" y="11373"/>
                    <a:pt x="14363" y="11232"/>
                  </a:cubicBezTo>
                  <a:lnTo>
                    <a:pt x="14363" y="253"/>
                  </a:lnTo>
                  <a:cubicBezTo>
                    <a:pt x="14363" y="112"/>
                    <a:pt x="14249" y="1"/>
                    <a:pt x="14108" y="1"/>
                  </a:cubicBezTo>
                  <a:lnTo>
                    <a:pt x="12623" y="1"/>
                  </a:lnTo>
                  <a:cubicBezTo>
                    <a:pt x="12621" y="1"/>
                    <a:pt x="12619" y="1"/>
                    <a:pt x="126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4520450" y="1918875"/>
              <a:ext cx="226650" cy="218075"/>
            </a:xfrm>
            <a:custGeom>
              <a:avLst/>
              <a:gdLst/>
              <a:ahLst/>
              <a:cxnLst/>
              <a:rect l="l" t="t" r="r" b="b"/>
              <a:pathLst>
                <a:path w="9066" h="8723" extrusionOk="0">
                  <a:moveTo>
                    <a:pt x="4362" y="507"/>
                  </a:moveTo>
                  <a:cubicBezTo>
                    <a:pt x="6488" y="510"/>
                    <a:pt x="8212" y="2234"/>
                    <a:pt x="8215" y="4362"/>
                  </a:cubicBezTo>
                  <a:cubicBezTo>
                    <a:pt x="8215" y="5918"/>
                    <a:pt x="7277" y="7325"/>
                    <a:pt x="5837" y="7922"/>
                  </a:cubicBezTo>
                  <a:cubicBezTo>
                    <a:pt x="5361" y="8119"/>
                    <a:pt x="4860" y="8215"/>
                    <a:pt x="4364" y="8215"/>
                  </a:cubicBezTo>
                  <a:cubicBezTo>
                    <a:pt x="3361" y="8215"/>
                    <a:pt x="2374" y="7823"/>
                    <a:pt x="1638" y="7087"/>
                  </a:cubicBezTo>
                  <a:cubicBezTo>
                    <a:pt x="534" y="5983"/>
                    <a:pt x="204" y="4327"/>
                    <a:pt x="800" y="2887"/>
                  </a:cubicBezTo>
                  <a:cubicBezTo>
                    <a:pt x="1396" y="1445"/>
                    <a:pt x="2804" y="507"/>
                    <a:pt x="4362" y="507"/>
                  </a:cubicBezTo>
                  <a:close/>
                  <a:moveTo>
                    <a:pt x="4362" y="0"/>
                  </a:moveTo>
                  <a:cubicBezTo>
                    <a:pt x="1955" y="3"/>
                    <a:pt x="3" y="1952"/>
                    <a:pt x="0" y="4362"/>
                  </a:cubicBezTo>
                  <a:cubicBezTo>
                    <a:pt x="0" y="6124"/>
                    <a:pt x="1063" y="7716"/>
                    <a:pt x="2692" y="8391"/>
                  </a:cubicBezTo>
                  <a:cubicBezTo>
                    <a:pt x="3232" y="8614"/>
                    <a:pt x="3798" y="8723"/>
                    <a:pt x="4359" y="8723"/>
                  </a:cubicBezTo>
                  <a:cubicBezTo>
                    <a:pt x="5494" y="8723"/>
                    <a:pt x="6610" y="8279"/>
                    <a:pt x="7445" y="7445"/>
                  </a:cubicBezTo>
                  <a:cubicBezTo>
                    <a:pt x="8695" y="6198"/>
                    <a:pt x="9066" y="4322"/>
                    <a:pt x="8391" y="2692"/>
                  </a:cubicBezTo>
                  <a:cubicBezTo>
                    <a:pt x="7716" y="1063"/>
                    <a:pt x="6127" y="0"/>
                    <a:pt x="43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4583000" y="1981425"/>
              <a:ext cx="96600" cy="92950"/>
            </a:xfrm>
            <a:custGeom>
              <a:avLst/>
              <a:gdLst/>
              <a:ahLst/>
              <a:cxnLst/>
              <a:rect l="l" t="t" r="r" b="b"/>
              <a:pathLst>
                <a:path w="3864" h="3718" extrusionOk="0">
                  <a:moveTo>
                    <a:pt x="1860" y="510"/>
                  </a:moveTo>
                  <a:cubicBezTo>
                    <a:pt x="2606" y="510"/>
                    <a:pt x="3208" y="1115"/>
                    <a:pt x="3210" y="1860"/>
                  </a:cubicBezTo>
                  <a:cubicBezTo>
                    <a:pt x="3210" y="2405"/>
                    <a:pt x="2880" y="2899"/>
                    <a:pt x="2375" y="3107"/>
                  </a:cubicBezTo>
                  <a:cubicBezTo>
                    <a:pt x="2209" y="3176"/>
                    <a:pt x="2034" y="3210"/>
                    <a:pt x="1861" y="3210"/>
                  </a:cubicBezTo>
                  <a:cubicBezTo>
                    <a:pt x="1509" y="3210"/>
                    <a:pt x="1164" y="3072"/>
                    <a:pt x="906" y="2815"/>
                  </a:cubicBezTo>
                  <a:cubicBezTo>
                    <a:pt x="518" y="2427"/>
                    <a:pt x="405" y="1847"/>
                    <a:pt x="613" y="1342"/>
                  </a:cubicBezTo>
                  <a:cubicBezTo>
                    <a:pt x="822" y="838"/>
                    <a:pt x="1313" y="510"/>
                    <a:pt x="1860" y="510"/>
                  </a:cubicBezTo>
                  <a:close/>
                  <a:moveTo>
                    <a:pt x="1860" y="1"/>
                  </a:moveTo>
                  <a:cubicBezTo>
                    <a:pt x="833" y="3"/>
                    <a:pt x="3" y="833"/>
                    <a:pt x="1" y="1860"/>
                  </a:cubicBezTo>
                  <a:cubicBezTo>
                    <a:pt x="1" y="2611"/>
                    <a:pt x="453" y="3289"/>
                    <a:pt x="1147" y="3576"/>
                  </a:cubicBezTo>
                  <a:cubicBezTo>
                    <a:pt x="1378" y="3671"/>
                    <a:pt x="1619" y="3717"/>
                    <a:pt x="1858" y="3717"/>
                  </a:cubicBezTo>
                  <a:cubicBezTo>
                    <a:pt x="2343" y="3717"/>
                    <a:pt x="2819" y="3528"/>
                    <a:pt x="3175" y="3172"/>
                  </a:cubicBezTo>
                  <a:cubicBezTo>
                    <a:pt x="3707" y="2641"/>
                    <a:pt x="3864" y="1841"/>
                    <a:pt x="3576" y="1147"/>
                  </a:cubicBezTo>
                  <a:cubicBezTo>
                    <a:pt x="3289" y="453"/>
                    <a:pt x="2611" y="1"/>
                    <a:pt x="18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47"/>
          <p:cNvGrpSpPr/>
          <p:nvPr/>
        </p:nvGrpSpPr>
        <p:grpSpPr>
          <a:xfrm>
            <a:off x="4799000" y="3463165"/>
            <a:ext cx="311050" cy="433775"/>
            <a:chOff x="3605675" y="1857200"/>
            <a:chExt cx="311050" cy="433775"/>
          </a:xfrm>
        </p:grpSpPr>
        <p:sp>
          <p:nvSpPr>
            <p:cNvPr id="2083" name="Google Shape;2083;p47"/>
            <p:cNvSpPr/>
            <p:nvPr/>
          </p:nvSpPr>
          <p:spPr>
            <a:xfrm>
              <a:off x="3611650" y="2223175"/>
              <a:ext cx="298225" cy="61850"/>
            </a:xfrm>
            <a:custGeom>
              <a:avLst/>
              <a:gdLst/>
              <a:ahLst/>
              <a:cxnLst/>
              <a:rect l="l" t="t" r="r" b="b"/>
              <a:pathLst>
                <a:path w="11929" h="2474" extrusionOk="0">
                  <a:moveTo>
                    <a:pt x="0" y="1"/>
                  </a:moveTo>
                  <a:lnTo>
                    <a:pt x="0" y="2473"/>
                  </a:lnTo>
                  <a:lnTo>
                    <a:pt x="11929" y="2473"/>
                  </a:lnTo>
                  <a:lnTo>
                    <a:pt x="119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3889525" y="2223175"/>
              <a:ext cx="20350" cy="61850"/>
            </a:xfrm>
            <a:custGeom>
              <a:avLst/>
              <a:gdLst/>
              <a:ahLst/>
              <a:cxnLst/>
              <a:rect l="l" t="t" r="r" b="b"/>
              <a:pathLst>
                <a:path w="814" h="2474" extrusionOk="0">
                  <a:moveTo>
                    <a:pt x="0" y="1"/>
                  </a:moveTo>
                  <a:lnTo>
                    <a:pt x="0" y="2473"/>
                  </a:lnTo>
                  <a:lnTo>
                    <a:pt x="814" y="2473"/>
                  </a:lnTo>
                  <a:lnTo>
                    <a:pt x="8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3666750" y="2257075"/>
              <a:ext cx="188100" cy="27125"/>
            </a:xfrm>
            <a:custGeom>
              <a:avLst/>
              <a:gdLst/>
              <a:ahLst/>
              <a:cxnLst/>
              <a:rect l="l" t="t" r="r" b="b"/>
              <a:pathLst>
                <a:path w="7524" h="1085" extrusionOk="0">
                  <a:moveTo>
                    <a:pt x="0" y="0"/>
                  </a:moveTo>
                  <a:lnTo>
                    <a:pt x="0" y="1085"/>
                  </a:lnTo>
                  <a:lnTo>
                    <a:pt x="7523" y="1085"/>
                  </a:lnTo>
                  <a:lnTo>
                    <a:pt x="7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3611650" y="1863975"/>
              <a:ext cx="298225" cy="359225"/>
            </a:xfrm>
            <a:custGeom>
              <a:avLst/>
              <a:gdLst/>
              <a:ahLst/>
              <a:cxnLst/>
              <a:rect l="l" t="t" r="r" b="b"/>
              <a:pathLst>
                <a:path w="11929" h="14369" extrusionOk="0">
                  <a:moveTo>
                    <a:pt x="0" y="0"/>
                  </a:moveTo>
                  <a:lnTo>
                    <a:pt x="0" y="14369"/>
                  </a:lnTo>
                  <a:lnTo>
                    <a:pt x="11929" y="14369"/>
                  </a:lnTo>
                  <a:lnTo>
                    <a:pt x="119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3889525" y="1863975"/>
              <a:ext cx="20350" cy="359225"/>
            </a:xfrm>
            <a:custGeom>
              <a:avLst/>
              <a:gdLst/>
              <a:ahLst/>
              <a:cxnLst/>
              <a:rect l="l" t="t" r="r" b="b"/>
              <a:pathLst>
                <a:path w="814" h="14369" extrusionOk="0">
                  <a:moveTo>
                    <a:pt x="0" y="0"/>
                  </a:moveTo>
                  <a:lnTo>
                    <a:pt x="0" y="14369"/>
                  </a:lnTo>
                  <a:lnTo>
                    <a:pt x="814" y="14369"/>
                  </a:lnTo>
                  <a:lnTo>
                    <a:pt x="8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7"/>
            <p:cNvSpPr/>
            <p:nvPr/>
          </p:nvSpPr>
          <p:spPr>
            <a:xfrm>
              <a:off x="3639625" y="1977500"/>
              <a:ext cx="243150" cy="132175"/>
            </a:xfrm>
            <a:custGeom>
              <a:avLst/>
              <a:gdLst/>
              <a:ahLst/>
              <a:cxnLst/>
              <a:rect l="l" t="t" r="r" b="b"/>
              <a:pathLst>
                <a:path w="9726" h="5287" extrusionOk="0">
                  <a:moveTo>
                    <a:pt x="684" y="0"/>
                  </a:moveTo>
                  <a:cubicBezTo>
                    <a:pt x="307" y="0"/>
                    <a:pt x="1" y="307"/>
                    <a:pt x="1" y="683"/>
                  </a:cubicBezTo>
                  <a:lnTo>
                    <a:pt x="1" y="4601"/>
                  </a:lnTo>
                  <a:cubicBezTo>
                    <a:pt x="1" y="4978"/>
                    <a:pt x="307" y="5284"/>
                    <a:pt x="684" y="5287"/>
                  </a:cubicBezTo>
                  <a:lnTo>
                    <a:pt x="9042" y="5287"/>
                  </a:lnTo>
                  <a:cubicBezTo>
                    <a:pt x="9419" y="5284"/>
                    <a:pt x="9725" y="4978"/>
                    <a:pt x="9725" y="4601"/>
                  </a:cubicBezTo>
                  <a:lnTo>
                    <a:pt x="9725" y="683"/>
                  </a:lnTo>
                  <a:cubicBezTo>
                    <a:pt x="9725" y="307"/>
                    <a:pt x="9419" y="0"/>
                    <a:pt x="9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7"/>
            <p:cNvSpPr/>
            <p:nvPr/>
          </p:nvSpPr>
          <p:spPr>
            <a:xfrm>
              <a:off x="3848850" y="1977500"/>
              <a:ext cx="33975" cy="132175"/>
            </a:xfrm>
            <a:custGeom>
              <a:avLst/>
              <a:gdLst/>
              <a:ahLst/>
              <a:cxnLst/>
              <a:rect l="l" t="t" r="r" b="b"/>
              <a:pathLst>
                <a:path w="1359" h="5287" extrusionOk="0">
                  <a:moveTo>
                    <a:pt x="1" y="0"/>
                  </a:moveTo>
                  <a:cubicBezTo>
                    <a:pt x="378" y="0"/>
                    <a:pt x="681" y="309"/>
                    <a:pt x="679" y="686"/>
                  </a:cubicBezTo>
                  <a:lnTo>
                    <a:pt x="679" y="4598"/>
                  </a:lnTo>
                  <a:cubicBezTo>
                    <a:pt x="681" y="4975"/>
                    <a:pt x="378" y="5284"/>
                    <a:pt x="1" y="5287"/>
                  </a:cubicBezTo>
                  <a:lnTo>
                    <a:pt x="673" y="5287"/>
                  </a:lnTo>
                  <a:cubicBezTo>
                    <a:pt x="1050" y="5284"/>
                    <a:pt x="1356" y="4978"/>
                    <a:pt x="1356" y="4601"/>
                  </a:cubicBezTo>
                  <a:lnTo>
                    <a:pt x="1356" y="686"/>
                  </a:lnTo>
                  <a:cubicBezTo>
                    <a:pt x="1359" y="309"/>
                    <a:pt x="1055" y="0"/>
                    <a:pt x="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3855150" y="1890875"/>
              <a:ext cx="27425" cy="27400"/>
            </a:xfrm>
            <a:custGeom>
              <a:avLst/>
              <a:gdLst/>
              <a:ahLst/>
              <a:cxnLst/>
              <a:rect l="l" t="t" r="r" b="b"/>
              <a:pathLst>
                <a:path w="1097" h="1096" extrusionOk="0">
                  <a:moveTo>
                    <a:pt x="549" y="1"/>
                  </a:moveTo>
                  <a:cubicBezTo>
                    <a:pt x="248" y="1"/>
                    <a:pt x="1" y="247"/>
                    <a:pt x="1" y="548"/>
                  </a:cubicBezTo>
                  <a:cubicBezTo>
                    <a:pt x="1" y="852"/>
                    <a:pt x="248" y="1096"/>
                    <a:pt x="549" y="1096"/>
                  </a:cubicBezTo>
                  <a:cubicBezTo>
                    <a:pt x="852" y="1096"/>
                    <a:pt x="1096" y="852"/>
                    <a:pt x="1096" y="548"/>
                  </a:cubicBezTo>
                  <a:cubicBezTo>
                    <a:pt x="1096" y="247"/>
                    <a:pt x="852" y="1"/>
                    <a:pt x="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7"/>
            <p:cNvSpPr/>
            <p:nvPr/>
          </p:nvSpPr>
          <p:spPr>
            <a:xfrm>
              <a:off x="3639500" y="1890875"/>
              <a:ext cx="27400" cy="27400"/>
            </a:xfrm>
            <a:custGeom>
              <a:avLst/>
              <a:gdLst/>
              <a:ahLst/>
              <a:cxnLst/>
              <a:rect l="l" t="t" r="r" b="b"/>
              <a:pathLst>
                <a:path w="1096" h="1096" extrusionOk="0">
                  <a:moveTo>
                    <a:pt x="548" y="1"/>
                  </a:moveTo>
                  <a:cubicBezTo>
                    <a:pt x="247" y="1"/>
                    <a:pt x="0" y="247"/>
                    <a:pt x="0" y="548"/>
                  </a:cubicBezTo>
                  <a:cubicBezTo>
                    <a:pt x="0" y="852"/>
                    <a:pt x="247" y="1096"/>
                    <a:pt x="548" y="1096"/>
                  </a:cubicBezTo>
                  <a:cubicBezTo>
                    <a:pt x="852" y="1096"/>
                    <a:pt x="1096" y="852"/>
                    <a:pt x="1096" y="548"/>
                  </a:cubicBezTo>
                  <a:cubicBezTo>
                    <a:pt x="1096" y="247"/>
                    <a:pt x="852"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7"/>
            <p:cNvSpPr/>
            <p:nvPr/>
          </p:nvSpPr>
          <p:spPr>
            <a:xfrm>
              <a:off x="3855150" y="2168225"/>
              <a:ext cx="27425" cy="27400"/>
            </a:xfrm>
            <a:custGeom>
              <a:avLst/>
              <a:gdLst/>
              <a:ahLst/>
              <a:cxnLst/>
              <a:rect l="l" t="t" r="r" b="b"/>
              <a:pathLst>
                <a:path w="1097" h="1096" extrusionOk="0">
                  <a:moveTo>
                    <a:pt x="549" y="0"/>
                  </a:moveTo>
                  <a:cubicBezTo>
                    <a:pt x="248" y="0"/>
                    <a:pt x="1" y="244"/>
                    <a:pt x="1" y="548"/>
                  </a:cubicBezTo>
                  <a:cubicBezTo>
                    <a:pt x="1" y="849"/>
                    <a:pt x="248" y="1095"/>
                    <a:pt x="549" y="1095"/>
                  </a:cubicBezTo>
                  <a:cubicBezTo>
                    <a:pt x="852" y="1095"/>
                    <a:pt x="1096" y="849"/>
                    <a:pt x="1096" y="548"/>
                  </a:cubicBezTo>
                  <a:cubicBezTo>
                    <a:pt x="1096" y="244"/>
                    <a:pt x="852"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7"/>
            <p:cNvSpPr/>
            <p:nvPr/>
          </p:nvSpPr>
          <p:spPr>
            <a:xfrm>
              <a:off x="3639500" y="2168225"/>
              <a:ext cx="27400" cy="27400"/>
            </a:xfrm>
            <a:custGeom>
              <a:avLst/>
              <a:gdLst/>
              <a:ahLst/>
              <a:cxnLst/>
              <a:rect l="l" t="t" r="r" b="b"/>
              <a:pathLst>
                <a:path w="1096" h="1096" extrusionOk="0">
                  <a:moveTo>
                    <a:pt x="548" y="0"/>
                  </a:moveTo>
                  <a:cubicBezTo>
                    <a:pt x="247" y="0"/>
                    <a:pt x="0" y="244"/>
                    <a:pt x="0" y="548"/>
                  </a:cubicBezTo>
                  <a:cubicBezTo>
                    <a:pt x="0" y="849"/>
                    <a:pt x="247" y="1095"/>
                    <a:pt x="548" y="1095"/>
                  </a:cubicBezTo>
                  <a:cubicBezTo>
                    <a:pt x="852" y="1095"/>
                    <a:pt x="1096" y="849"/>
                    <a:pt x="1096" y="548"/>
                  </a:cubicBezTo>
                  <a:cubicBezTo>
                    <a:pt x="1096" y="244"/>
                    <a:pt x="852" y="0"/>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7"/>
            <p:cNvSpPr/>
            <p:nvPr/>
          </p:nvSpPr>
          <p:spPr>
            <a:xfrm>
              <a:off x="3632850" y="1970725"/>
              <a:ext cx="255875" cy="144850"/>
            </a:xfrm>
            <a:custGeom>
              <a:avLst/>
              <a:gdLst/>
              <a:ahLst/>
              <a:cxnLst/>
              <a:rect l="l" t="t" r="r" b="b"/>
              <a:pathLst>
                <a:path w="10235" h="5794" extrusionOk="0">
                  <a:moveTo>
                    <a:pt x="9294" y="507"/>
                  </a:moveTo>
                  <a:cubicBezTo>
                    <a:pt x="9533" y="507"/>
                    <a:pt x="9725" y="700"/>
                    <a:pt x="9725" y="938"/>
                  </a:cubicBezTo>
                  <a:lnTo>
                    <a:pt x="9725" y="4856"/>
                  </a:lnTo>
                  <a:cubicBezTo>
                    <a:pt x="9725" y="5091"/>
                    <a:pt x="9533" y="5284"/>
                    <a:pt x="9294" y="5287"/>
                  </a:cubicBezTo>
                  <a:lnTo>
                    <a:pt x="939" y="5287"/>
                  </a:lnTo>
                  <a:cubicBezTo>
                    <a:pt x="700" y="5284"/>
                    <a:pt x="508" y="5091"/>
                    <a:pt x="508" y="4856"/>
                  </a:cubicBezTo>
                  <a:lnTo>
                    <a:pt x="508" y="938"/>
                  </a:lnTo>
                  <a:cubicBezTo>
                    <a:pt x="508" y="700"/>
                    <a:pt x="700" y="507"/>
                    <a:pt x="939" y="507"/>
                  </a:cubicBezTo>
                  <a:close/>
                  <a:moveTo>
                    <a:pt x="9299" y="0"/>
                  </a:moveTo>
                  <a:cubicBezTo>
                    <a:pt x="9297" y="0"/>
                    <a:pt x="9296" y="0"/>
                    <a:pt x="9294" y="0"/>
                  </a:cubicBezTo>
                  <a:lnTo>
                    <a:pt x="939" y="0"/>
                  </a:lnTo>
                  <a:cubicBezTo>
                    <a:pt x="421" y="0"/>
                    <a:pt x="1" y="420"/>
                    <a:pt x="1" y="938"/>
                  </a:cubicBezTo>
                  <a:lnTo>
                    <a:pt x="1" y="4856"/>
                  </a:lnTo>
                  <a:cubicBezTo>
                    <a:pt x="1" y="5373"/>
                    <a:pt x="421" y="5794"/>
                    <a:pt x="939" y="5794"/>
                  </a:cubicBezTo>
                  <a:lnTo>
                    <a:pt x="9294" y="5794"/>
                  </a:lnTo>
                  <a:cubicBezTo>
                    <a:pt x="9812" y="5794"/>
                    <a:pt x="10235" y="5373"/>
                    <a:pt x="10235" y="4856"/>
                  </a:cubicBezTo>
                  <a:lnTo>
                    <a:pt x="10235" y="938"/>
                  </a:lnTo>
                  <a:cubicBezTo>
                    <a:pt x="10235" y="422"/>
                    <a:pt x="9815" y="0"/>
                    <a:pt x="9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7"/>
            <p:cNvSpPr/>
            <p:nvPr/>
          </p:nvSpPr>
          <p:spPr>
            <a:xfrm>
              <a:off x="3605675" y="1857200"/>
              <a:ext cx="310975" cy="299225"/>
            </a:xfrm>
            <a:custGeom>
              <a:avLst/>
              <a:gdLst/>
              <a:ahLst/>
              <a:cxnLst/>
              <a:rect l="l" t="t" r="r" b="b"/>
              <a:pathLst>
                <a:path w="12439" h="11969" extrusionOk="0">
                  <a:moveTo>
                    <a:pt x="255" y="0"/>
                  </a:moveTo>
                  <a:cubicBezTo>
                    <a:pt x="114" y="0"/>
                    <a:pt x="3" y="111"/>
                    <a:pt x="3" y="252"/>
                  </a:cubicBezTo>
                  <a:lnTo>
                    <a:pt x="3" y="1714"/>
                  </a:lnTo>
                  <a:cubicBezTo>
                    <a:pt x="1" y="1844"/>
                    <a:pt x="96" y="1955"/>
                    <a:pt x="226" y="1974"/>
                  </a:cubicBezTo>
                  <a:cubicBezTo>
                    <a:pt x="236" y="1975"/>
                    <a:pt x="247" y="1976"/>
                    <a:pt x="258" y="1976"/>
                  </a:cubicBezTo>
                  <a:cubicBezTo>
                    <a:pt x="394" y="1976"/>
                    <a:pt x="510" y="1865"/>
                    <a:pt x="510" y="1722"/>
                  </a:cubicBezTo>
                  <a:lnTo>
                    <a:pt x="510" y="507"/>
                  </a:lnTo>
                  <a:lnTo>
                    <a:pt x="11932" y="507"/>
                  </a:lnTo>
                  <a:lnTo>
                    <a:pt x="11932" y="11704"/>
                  </a:lnTo>
                  <a:cubicBezTo>
                    <a:pt x="11929" y="11834"/>
                    <a:pt x="12024" y="11945"/>
                    <a:pt x="12154" y="11967"/>
                  </a:cubicBezTo>
                  <a:cubicBezTo>
                    <a:pt x="12165" y="11968"/>
                    <a:pt x="12175" y="11969"/>
                    <a:pt x="12185" y="11969"/>
                  </a:cubicBezTo>
                  <a:cubicBezTo>
                    <a:pt x="12322" y="11969"/>
                    <a:pt x="12439" y="11856"/>
                    <a:pt x="12439" y="11714"/>
                  </a:cubicBezTo>
                  <a:lnTo>
                    <a:pt x="12439" y="252"/>
                  </a:lnTo>
                  <a:cubicBezTo>
                    <a:pt x="12439" y="111"/>
                    <a:pt x="12325" y="0"/>
                    <a:pt x="121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7"/>
            <p:cNvSpPr/>
            <p:nvPr/>
          </p:nvSpPr>
          <p:spPr>
            <a:xfrm>
              <a:off x="3605675" y="1922500"/>
              <a:ext cx="311050" cy="368475"/>
            </a:xfrm>
            <a:custGeom>
              <a:avLst/>
              <a:gdLst/>
              <a:ahLst/>
              <a:cxnLst/>
              <a:rect l="l" t="t" r="r" b="b"/>
              <a:pathLst>
                <a:path w="12442" h="14739" extrusionOk="0">
                  <a:moveTo>
                    <a:pt x="3731" y="13654"/>
                  </a:moveTo>
                  <a:lnTo>
                    <a:pt x="3731" y="14229"/>
                  </a:lnTo>
                  <a:lnTo>
                    <a:pt x="2714" y="14229"/>
                  </a:lnTo>
                  <a:lnTo>
                    <a:pt x="2714" y="13654"/>
                  </a:lnTo>
                  <a:close/>
                  <a:moveTo>
                    <a:pt x="5222" y="13654"/>
                  </a:moveTo>
                  <a:lnTo>
                    <a:pt x="5222" y="14229"/>
                  </a:lnTo>
                  <a:lnTo>
                    <a:pt x="4238" y="14229"/>
                  </a:lnTo>
                  <a:lnTo>
                    <a:pt x="4238" y="13654"/>
                  </a:lnTo>
                  <a:close/>
                  <a:moveTo>
                    <a:pt x="6678" y="13654"/>
                  </a:moveTo>
                  <a:lnTo>
                    <a:pt x="6678" y="14229"/>
                  </a:lnTo>
                  <a:lnTo>
                    <a:pt x="5764" y="14229"/>
                  </a:lnTo>
                  <a:lnTo>
                    <a:pt x="5764" y="13654"/>
                  </a:lnTo>
                  <a:close/>
                  <a:moveTo>
                    <a:pt x="8169" y="13654"/>
                  </a:moveTo>
                  <a:lnTo>
                    <a:pt x="8169" y="14229"/>
                  </a:lnTo>
                  <a:lnTo>
                    <a:pt x="7188" y="14229"/>
                  </a:lnTo>
                  <a:lnTo>
                    <a:pt x="7188" y="13654"/>
                  </a:lnTo>
                  <a:close/>
                  <a:moveTo>
                    <a:pt x="9728" y="13654"/>
                  </a:moveTo>
                  <a:lnTo>
                    <a:pt x="9728" y="14229"/>
                  </a:lnTo>
                  <a:lnTo>
                    <a:pt x="8711" y="14229"/>
                  </a:lnTo>
                  <a:lnTo>
                    <a:pt x="8711" y="13654"/>
                  </a:lnTo>
                  <a:close/>
                  <a:moveTo>
                    <a:pt x="11932" y="12264"/>
                  </a:moveTo>
                  <a:lnTo>
                    <a:pt x="11932" y="14229"/>
                  </a:lnTo>
                  <a:lnTo>
                    <a:pt x="10237" y="14229"/>
                  </a:lnTo>
                  <a:lnTo>
                    <a:pt x="10237" y="13399"/>
                  </a:lnTo>
                  <a:cubicBezTo>
                    <a:pt x="10237" y="13258"/>
                    <a:pt x="10124" y="13145"/>
                    <a:pt x="9983" y="13145"/>
                  </a:cubicBezTo>
                  <a:lnTo>
                    <a:pt x="2460" y="13145"/>
                  </a:lnTo>
                  <a:cubicBezTo>
                    <a:pt x="2319" y="13145"/>
                    <a:pt x="2205" y="13258"/>
                    <a:pt x="2205" y="13399"/>
                  </a:cubicBezTo>
                  <a:lnTo>
                    <a:pt x="2205" y="14229"/>
                  </a:lnTo>
                  <a:lnTo>
                    <a:pt x="510" y="14229"/>
                  </a:lnTo>
                  <a:lnTo>
                    <a:pt x="510" y="12264"/>
                  </a:lnTo>
                  <a:close/>
                  <a:moveTo>
                    <a:pt x="257" y="1"/>
                  </a:moveTo>
                  <a:cubicBezTo>
                    <a:pt x="119" y="1"/>
                    <a:pt x="1" y="113"/>
                    <a:pt x="3" y="256"/>
                  </a:cubicBezTo>
                  <a:lnTo>
                    <a:pt x="3" y="14484"/>
                  </a:lnTo>
                  <a:cubicBezTo>
                    <a:pt x="3" y="14625"/>
                    <a:pt x="114" y="14739"/>
                    <a:pt x="255" y="14739"/>
                  </a:cubicBezTo>
                  <a:lnTo>
                    <a:pt x="12184" y="14739"/>
                  </a:lnTo>
                  <a:cubicBezTo>
                    <a:pt x="12325" y="14739"/>
                    <a:pt x="12439" y="14625"/>
                    <a:pt x="12439" y="14484"/>
                  </a:cubicBezTo>
                  <a:lnTo>
                    <a:pt x="12439" y="10284"/>
                  </a:lnTo>
                  <a:cubicBezTo>
                    <a:pt x="12442" y="10163"/>
                    <a:pt x="12357" y="10057"/>
                    <a:pt x="12241" y="10027"/>
                  </a:cubicBezTo>
                  <a:cubicBezTo>
                    <a:pt x="12222" y="10023"/>
                    <a:pt x="12204" y="10021"/>
                    <a:pt x="12185" y="10021"/>
                  </a:cubicBezTo>
                  <a:cubicBezTo>
                    <a:pt x="12047" y="10021"/>
                    <a:pt x="11929" y="10133"/>
                    <a:pt x="11932" y="10276"/>
                  </a:cubicBezTo>
                  <a:lnTo>
                    <a:pt x="11932" y="11757"/>
                  </a:lnTo>
                  <a:lnTo>
                    <a:pt x="510" y="11757"/>
                  </a:lnTo>
                  <a:lnTo>
                    <a:pt x="510" y="265"/>
                  </a:lnTo>
                  <a:cubicBezTo>
                    <a:pt x="513" y="143"/>
                    <a:pt x="429" y="34"/>
                    <a:pt x="312" y="7"/>
                  </a:cubicBezTo>
                  <a:cubicBezTo>
                    <a:pt x="294" y="3"/>
                    <a:pt x="27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7"/>
            <p:cNvSpPr/>
            <p:nvPr/>
          </p:nvSpPr>
          <p:spPr>
            <a:xfrm>
              <a:off x="3842075" y="1884500"/>
              <a:ext cx="46850" cy="40150"/>
            </a:xfrm>
            <a:custGeom>
              <a:avLst/>
              <a:gdLst/>
              <a:ahLst/>
              <a:cxnLst/>
              <a:rect l="l" t="t" r="r" b="b"/>
              <a:pathLst>
                <a:path w="1874" h="1606" extrusionOk="0">
                  <a:moveTo>
                    <a:pt x="1075" y="511"/>
                  </a:moveTo>
                  <a:cubicBezTo>
                    <a:pt x="1147" y="511"/>
                    <a:pt x="1221" y="538"/>
                    <a:pt x="1280" y="597"/>
                  </a:cubicBezTo>
                  <a:cubicBezTo>
                    <a:pt x="1465" y="782"/>
                    <a:pt x="1335" y="1099"/>
                    <a:pt x="1072" y="1099"/>
                  </a:cubicBezTo>
                  <a:cubicBezTo>
                    <a:pt x="912" y="1096"/>
                    <a:pt x="781" y="966"/>
                    <a:pt x="781" y="806"/>
                  </a:cubicBezTo>
                  <a:lnTo>
                    <a:pt x="779" y="806"/>
                  </a:lnTo>
                  <a:cubicBezTo>
                    <a:pt x="779" y="628"/>
                    <a:pt x="924" y="511"/>
                    <a:pt x="1075" y="511"/>
                  </a:cubicBezTo>
                  <a:close/>
                  <a:moveTo>
                    <a:pt x="1066" y="1"/>
                  </a:moveTo>
                  <a:cubicBezTo>
                    <a:pt x="869" y="1"/>
                    <a:pt x="669" y="74"/>
                    <a:pt x="505" y="237"/>
                  </a:cubicBezTo>
                  <a:cubicBezTo>
                    <a:pt x="1" y="744"/>
                    <a:pt x="359" y="1606"/>
                    <a:pt x="1072" y="1606"/>
                  </a:cubicBezTo>
                  <a:cubicBezTo>
                    <a:pt x="1516" y="1606"/>
                    <a:pt x="1874" y="1248"/>
                    <a:pt x="1874" y="806"/>
                  </a:cubicBezTo>
                  <a:cubicBezTo>
                    <a:pt x="1874" y="321"/>
                    <a:pt x="1479"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7"/>
            <p:cNvSpPr/>
            <p:nvPr/>
          </p:nvSpPr>
          <p:spPr>
            <a:xfrm>
              <a:off x="3626425" y="1884500"/>
              <a:ext cx="46850" cy="40150"/>
            </a:xfrm>
            <a:custGeom>
              <a:avLst/>
              <a:gdLst/>
              <a:ahLst/>
              <a:cxnLst/>
              <a:rect l="l" t="t" r="r" b="b"/>
              <a:pathLst>
                <a:path w="1874" h="1606" extrusionOk="0">
                  <a:moveTo>
                    <a:pt x="1075" y="511"/>
                  </a:moveTo>
                  <a:cubicBezTo>
                    <a:pt x="1147" y="511"/>
                    <a:pt x="1220" y="538"/>
                    <a:pt x="1280" y="597"/>
                  </a:cubicBezTo>
                  <a:cubicBezTo>
                    <a:pt x="1464" y="782"/>
                    <a:pt x="1334" y="1099"/>
                    <a:pt x="1071" y="1099"/>
                  </a:cubicBezTo>
                  <a:cubicBezTo>
                    <a:pt x="911" y="1099"/>
                    <a:pt x="778" y="966"/>
                    <a:pt x="778" y="806"/>
                  </a:cubicBezTo>
                  <a:cubicBezTo>
                    <a:pt x="778" y="628"/>
                    <a:pt x="924" y="511"/>
                    <a:pt x="1075" y="511"/>
                  </a:cubicBezTo>
                  <a:close/>
                  <a:moveTo>
                    <a:pt x="1066" y="1"/>
                  </a:moveTo>
                  <a:cubicBezTo>
                    <a:pt x="869" y="1"/>
                    <a:pt x="668" y="74"/>
                    <a:pt x="504" y="237"/>
                  </a:cubicBezTo>
                  <a:cubicBezTo>
                    <a:pt x="0" y="744"/>
                    <a:pt x="358" y="1606"/>
                    <a:pt x="1071" y="1606"/>
                  </a:cubicBezTo>
                  <a:cubicBezTo>
                    <a:pt x="1516" y="1606"/>
                    <a:pt x="1874" y="1248"/>
                    <a:pt x="1874" y="806"/>
                  </a:cubicBezTo>
                  <a:cubicBezTo>
                    <a:pt x="1874" y="321"/>
                    <a:pt x="1478"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7"/>
            <p:cNvSpPr/>
            <p:nvPr/>
          </p:nvSpPr>
          <p:spPr>
            <a:xfrm>
              <a:off x="3848850" y="2161850"/>
              <a:ext cx="46875" cy="40150"/>
            </a:xfrm>
            <a:custGeom>
              <a:avLst/>
              <a:gdLst/>
              <a:ahLst/>
              <a:cxnLst/>
              <a:rect l="l" t="t" r="r" b="b"/>
              <a:pathLst>
                <a:path w="1875" h="1606" extrusionOk="0">
                  <a:moveTo>
                    <a:pt x="803" y="507"/>
                  </a:moveTo>
                  <a:cubicBezTo>
                    <a:pt x="963" y="507"/>
                    <a:pt x="1096" y="640"/>
                    <a:pt x="1096" y="803"/>
                  </a:cubicBezTo>
                  <a:cubicBezTo>
                    <a:pt x="1096" y="979"/>
                    <a:pt x="951" y="1095"/>
                    <a:pt x="800" y="1095"/>
                  </a:cubicBezTo>
                  <a:cubicBezTo>
                    <a:pt x="728" y="1095"/>
                    <a:pt x="654" y="1068"/>
                    <a:pt x="594" y="1009"/>
                  </a:cubicBezTo>
                  <a:cubicBezTo>
                    <a:pt x="410" y="824"/>
                    <a:pt x="540" y="507"/>
                    <a:pt x="803" y="507"/>
                  </a:cubicBezTo>
                  <a:close/>
                  <a:moveTo>
                    <a:pt x="803" y="0"/>
                  </a:moveTo>
                  <a:cubicBezTo>
                    <a:pt x="359" y="0"/>
                    <a:pt x="1" y="358"/>
                    <a:pt x="1" y="803"/>
                  </a:cubicBezTo>
                  <a:cubicBezTo>
                    <a:pt x="1" y="1285"/>
                    <a:pt x="397" y="1605"/>
                    <a:pt x="809" y="1605"/>
                  </a:cubicBezTo>
                  <a:cubicBezTo>
                    <a:pt x="1006" y="1605"/>
                    <a:pt x="1207" y="1532"/>
                    <a:pt x="1370" y="1369"/>
                  </a:cubicBezTo>
                  <a:cubicBezTo>
                    <a:pt x="1874" y="862"/>
                    <a:pt x="1516"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7"/>
            <p:cNvSpPr/>
            <p:nvPr/>
          </p:nvSpPr>
          <p:spPr>
            <a:xfrm>
              <a:off x="3633200" y="2161775"/>
              <a:ext cx="46850" cy="40150"/>
            </a:xfrm>
            <a:custGeom>
              <a:avLst/>
              <a:gdLst/>
              <a:ahLst/>
              <a:cxnLst/>
              <a:rect l="l" t="t" r="r" b="b"/>
              <a:pathLst>
                <a:path w="1874" h="1606" extrusionOk="0">
                  <a:moveTo>
                    <a:pt x="800" y="510"/>
                  </a:moveTo>
                  <a:cubicBezTo>
                    <a:pt x="1063" y="510"/>
                    <a:pt x="1193" y="827"/>
                    <a:pt x="1009" y="1012"/>
                  </a:cubicBezTo>
                  <a:cubicBezTo>
                    <a:pt x="949" y="1071"/>
                    <a:pt x="875" y="1098"/>
                    <a:pt x="803" y="1098"/>
                  </a:cubicBezTo>
                  <a:cubicBezTo>
                    <a:pt x="652" y="1098"/>
                    <a:pt x="507" y="982"/>
                    <a:pt x="507" y="806"/>
                  </a:cubicBezTo>
                  <a:cubicBezTo>
                    <a:pt x="507" y="643"/>
                    <a:pt x="640" y="510"/>
                    <a:pt x="800" y="510"/>
                  </a:cubicBezTo>
                  <a:close/>
                  <a:moveTo>
                    <a:pt x="807" y="1"/>
                  </a:moveTo>
                  <a:cubicBezTo>
                    <a:pt x="395" y="1"/>
                    <a:pt x="0" y="321"/>
                    <a:pt x="0" y="806"/>
                  </a:cubicBezTo>
                  <a:cubicBezTo>
                    <a:pt x="0" y="1248"/>
                    <a:pt x="358" y="1605"/>
                    <a:pt x="800" y="1605"/>
                  </a:cubicBezTo>
                  <a:cubicBezTo>
                    <a:pt x="1516" y="1605"/>
                    <a:pt x="1874" y="743"/>
                    <a:pt x="1367" y="236"/>
                  </a:cubicBezTo>
                  <a:cubicBezTo>
                    <a:pt x="1204" y="74"/>
                    <a:pt x="1004" y="1"/>
                    <a:pt x="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7"/>
            <p:cNvSpPr/>
            <p:nvPr/>
          </p:nvSpPr>
          <p:spPr>
            <a:xfrm>
              <a:off x="3802225" y="2003725"/>
              <a:ext cx="58100" cy="78850"/>
            </a:xfrm>
            <a:custGeom>
              <a:avLst/>
              <a:gdLst/>
              <a:ahLst/>
              <a:cxnLst/>
              <a:rect l="l" t="t" r="r" b="b"/>
              <a:pathLst>
                <a:path w="2324" h="3154" extrusionOk="0">
                  <a:moveTo>
                    <a:pt x="1017" y="510"/>
                  </a:moveTo>
                  <a:cubicBezTo>
                    <a:pt x="1619" y="510"/>
                    <a:pt x="1836" y="1063"/>
                    <a:pt x="1836" y="1584"/>
                  </a:cubicBezTo>
                  <a:cubicBezTo>
                    <a:pt x="1836" y="2091"/>
                    <a:pt x="1584" y="2644"/>
                    <a:pt x="1033" y="2652"/>
                  </a:cubicBezTo>
                  <a:cubicBezTo>
                    <a:pt x="917" y="2655"/>
                    <a:pt x="697" y="2655"/>
                    <a:pt x="524" y="2657"/>
                  </a:cubicBezTo>
                  <a:cubicBezTo>
                    <a:pt x="524" y="2345"/>
                    <a:pt x="521" y="1828"/>
                    <a:pt x="521" y="1581"/>
                  </a:cubicBezTo>
                  <a:lnTo>
                    <a:pt x="521" y="510"/>
                  </a:lnTo>
                  <a:close/>
                  <a:moveTo>
                    <a:pt x="255" y="0"/>
                  </a:moveTo>
                  <a:cubicBezTo>
                    <a:pt x="231" y="0"/>
                    <a:pt x="204" y="3"/>
                    <a:pt x="177" y="11"/>
                  </a:cubicBezTo>
                  <a:cubicBezTo>
                    <a:pt x="71" y="44"/>
                    <a:pt x="1" y="144"/>
                    <a:pt x="1" y="255"/>
                  </a:cubicBezTo>
                  <a:lnTo>
                    <a:pt x="1" y="2855"/>
                  </a:lnTo>
                  <a:cubicBezTo>
                    <a:pt x="1" y="2874"/>
                    <a:pt x="3" y="2893"/>
                    <a:pt x="6" y="2909"/>
                  </a:cubicBezTo>
                  <a:cubicBezTo>
                    <a:pt x="9" y="2974"/>
                    <a:pt x="36" y="3034"/>
                    <a:pt x="82" y="3080"/>
                  </a:cubicBezTo>
                  <a:lnTo>
                    <a:pt x="82" y="3077"/>
                  </a:lnTo>
                  <a:cubicBezTo>
                    <a:pt x="128" y="3126"/>
                    <a:pt x="193" y="3153"/>
                    <a:pt x="258" y="3153"/>
                  </a:cubicBezTo>
                  <a:cubicBezTo>
                    <a:pt x="283" y="3153"/>
                    <a:pt x="817" y="3151"/>
                    <a:pt x="1028" y="3145"/>
                  </a:cubicBezTo>
                  <a:cubicBezTo>
                    <a:pt x="1779" y="3132"/>
                    <a:pt x="2324" y="2473"/>
                    <a:pt x="2324" y="1576"/>
                  </a:cubicBezTo>
                  <a:cubicBezTo>
                    <a:pt x="2324" y="635"/>
                    <a:pt x="1793" y="0"/>
                    <a:pt x="1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7"/>
            <p:cNvSpPr/>
            <p:nvPr/>
          </p:nvSpPr>
          <p:spPr>
            <a:xfrm>
              <a:off x="3732550" y="2002650"/>
              <a:ext cx="59125" cy="81200"/>
            </a:xfrm>
            <a:custGeom>
              <a:avLst/>
              <a:gdLst/>
              <a:ahLst/>
              <a:cxnLst/>
              <a:rect l="l" t="t" r="r" b="b"/>
              <a:pathLst>
                <a:path w="2365" h="3248" extrusionOk="0">
                  <a:moveTo>
                    <a:pt x="1194" y="0"/>
                  </a:moveTo>
                  <a:cubicBezTo>
                    <a:pt x="1077" y="0"/>
                    <a:pt x="954" y="16"/>
                    <a:pt x="828" y="54"/>
                  </a:cubicBezTo>
                  <a:cubicBezTo>
                    <a:pt x="483" y="157"/>
                    <a:pt x="239" y="426"/>
                    <a:pt x="190" y="759"/>
                  </a:cubicBezTo>
                  <a:cubicBezTo>
                    <a:pt x="144" y="1065"/>
                    <a:pt x="283" y="1369"/>
                    <a:pt x="540" y="1534"/>
                  </a:cubicBezTo>
                  <a:cubicBezTo>
                    <a:pt x="551" y="1543"/>
                    <a:pt x="562" y="1548"/>
                    <a:pt x="575" y="1553"/>
                  </a:cubicBezTo>
                  <a:cubicBezTo>
                    <a:pt x="592" y="1562"/>
                    <a:pt x="966" y="1727"/>
                    <a:pt x="1389" y="1884"/>
                  </a:cubicBezTo>
                  <a:cubicBezTo>
                    <a:pt x="1687" y="1993"/>
                    <a:pt x="1839" y="2166"/>
                    <a:pt x="1803" y="2356"/>
                  </a:cubicBezTo>
                  <a:cubicBezTo>
                    <a:pt x="1771" y="2546"/>
                    <a:pt x="1549" y="2738"/>
                    <a:pt x="1240" y="2738"/>
                  </a:cubicBezTo>
                  <a:cubicBezTo>
                    <a:pt x="941" y="2738"/>
                    <a:pt x="654" y="2619"/>
                    <a:pt x="472" y="2416"/>
                  </a:cubicBezTo>
                  <a:cubicBezTo>
                    <a:pt x="422" y="2361"/>
                    <a:pt x="353" y="2333"/>
                    <a:pt x="284" y="2333"/>
                  </a:cubicBezTo>
                  <a:cubicBezTo>
                    <a:pt x="223" y="2333"/>
                    <a:pt x="161" y="2355"/>
                    <a:pt x="112" y="2399"/>
                  </a:cubicBezTo>
                  <a:cubicBezTo>
                    <a:pt x="9" y="2494"/>
                    <a:pt x="1" y="2654"/>
                    <a:pt x="96" y="2757"/>
                  </a:cubicBezTo>
                  <a:cubicBezTo>
                    <a:pt x="372" y="3063"/>
                    <a:pt x="800" y="3248"/>
                    <a:pt x="1240" y="3248"/>
                  </a:cubicBezTo>
                  <a:cubicBezTo>
                    <a:pt x="1766" y="3248"/>
                    <a:pt x="2221" y="2901"/>
                    <a:pt x="2305" y="2443"/>
                  </a:cubicBezTo>
                  <a:cubicBezTo>
                    <a:pt x="2365" y="2098"/>
                    <a:pt x="2205" y="1643"/>
                    <a:pt x="1565" y="1407"/>
                  </a:cubicBezTo>
                  <a:cubicBezTo>
                    <a:pt x="1212" y="1277"/>
                    <a:pt x="887" y="1136"/>
                    <a:pt x="803" y="1101"/>
                  </a:cubicBezTo>
                  <a:cubicBezTo>
                    <a:pt x="719" y="1038"/>
                    <a:pt x="678" y="935"/>
                    <a:pt x="695" y="832"/>
                  </a:cubicBezTo>
                  <a:cubicBezTo>
                    <a:pt x="714" y="697"/>
                    <a:pt x="819" y="588"/>
                    <a:pt x="974" y="542"/>
                  </a:cubicBezTo>
                  <a:cubicBezTo>
                    <a:pt x="1049" y="519"/>
                    <a:pt x="1124" y="510"/>
                    <a:pt x="1195" y="510"/>
                  </a:cubicBezTo>
                  <a:cubicBezTo>
                    <a:pt x="1533" y="510"/>
                    <a:pt x="1802" y="725"/>
                    <a:pt x="1809" y="732"/>
                  </a:cubicBezTo>
                  <a:cubicBezTo>
                    <a:pt x="1857" y="772"/>
                    <a:pt x="1915" y="791"/>
                    <a:pt x="1972" y="791"/>
                  </a:cubicBezTo>
                  <a:cubicBezTo>
                    <a:pt x="2045" y="791"/>
                    <a:pt x="2117" y="760"/>
                    <a:pt x="2167" y="699"/>
                  </a:cubicBezTo>
                  <a:cubicBezTo>
                    <a:pt x="2259" y="591"/>
                    <a:pt x="2243" y="431"/>
                    <a:pt x="2137" y="342"/>
                  </a:cubicBezTo>
                  <a:cubicBezTo>
                    <a:pt x="2117" y="324"/>
                    <a:pt x="1722"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7"/>
            <p:cNvSpPr/>
            <p:nvPr/>
          </p:nvSpPr>
          <p:spPr>
            <a:xfrm>
              <a:off x="3660575" y="2002650"/>
              <a:ext cx="59125" cy="81200"/>
            </a:xfrm>
            <a:custGeom>
              <a:avLst/>
              <a:gdLst/>
              <a:ahLst/>
              <a:cxnLst/>
              <a:rect l="l" t="t" r="r" b="b"/>
              <a:pathLst>
                <a:path w="2365" h="3248" extrusionOk="0">
                  <a:moveTo>
                    <a:pt x="1193" y="0"/>
                  </a:moveTo>
                  <a:cubicBezTo>
                    <a:pt x="1077" y="0"/>
                    <a:pt x="954" y="16"/>
                    <a:pt x="827" y="54"/>
                  </a:cubicBezTo>
                  <a:cubicBezTo>
                    <a:pt x="483" y="157"/>
                    <a:pt x="239" y="426"/>
                    <a:pt x="190" y="759"/>
                  </a:cubicBezTo>
                  <a:cubicBezTo>
                    <a:pt x="144" y="1065"/>
                    <a:pt x="280" y="1369"/>
                    <a:pt x="540" y="1534"/>
                  </a:cubicBezTo>
                  <a:cubicBezTo>
                    <a:pt x="551" y="1543"/>
                    <a:pt x="562" y="1548"/>
                    <a:pt x="573" y="1553"/>
                  </a:cubicBezTo>
                  <a:cubicBezTo>
                    <a:pt x="589" y="1562"/>
                    <a:pt x="963" y="1727"/>
                    <a:pt x="1386" y="1884"/>
                  </a:cubicBezTo>
                  <a:cubicBezTo>
                    <a:pt x="1684" y="1993"/>
                    <a:pt x="1836" y="2166"/>
                    <a:pt x="1803" y="2356"/>
                  </a:cubicBezTo>
                  <a:cubicBezTo>
                    <a:pt x="1768" y="2546"/>
                    <a:pt x="1549" y="2738"/>
                    <a:pt x="1237" y="2738"/>
                  </a:cubicBezTo>
                  <a:cubicBezTo>
                    <a:pt x="941" y="2738"/>
                    <a:pt x="654" y="2619"/>
                    <a:pt x="472" y="2416"/>
                  </a:cubicBezTo>
                  <a:cubicBezTo>
                    <a:pt x="422" y="2361"/>
                    <a:pt x="352" y="2333"/>
                    <a:pt x="283" y="2333"/>
                  </a:cubicBezTo>
                  <a:cubicBezTo>
                    <a:pt x="222" y="2333"/>
                    <a:pt x="160" y="2355"/>
                    <a:pt x="112" y="2399"/>
                  </a:cubicBezTo>
                  <a:cubicBezTo>
                    <a:pt x="9" y="2494"/>
                    <a:pt x="1" y="2654"/>
                    <a:pt x="95" y="2757"/>
                  </a:cubicBezTo>
                  <a:cubicBezTo>
                    <a:pt x="372" y="3063"/>
                    <a:pt x="800" y="3248"/>
                    <a:pt x="1237" y="3248"/>
                  </a:cubicBezTo>
                  <a:cubicBezTo>
                    <a:pt x="1763" y="3248"/>
                    <a:pt x="2221" y="2901"/>
                    <a:pt x="2302" y="2443"/>
                  </a:cubicBezTo>
                  <a:cubicBezTo>
                    <a:pt x="2365" y="2098"/>
                    <a:pt x="2202" y="1643"/>
                    <a:pt x="1562" y="1407"/>
                  </a:cubicBezTo>
                  <a:cubicBezTo>
                    <a:pt x="1212" y="1277"/>
                    <a:pt x="887" y="1136"/>
                    <a:pt x="803" y="1101"/>
                  </a:cubicBezTo>
                  <a:cubicBezTo>
                    <a:pt x="719" y="1038"/>
                    <a:pt x="676" y="935"/>
                    <a:pt x="695" y="832"/>
                  </a:cubicBezTo>
                  <a:cubicBezTo>
                    <a:pt x="714" y="697"/>
                    <a:pt x="817" y="588"/>
                    <a:pt x="974" y="542"/>
                  </a:cubicBezTo>
                  <a:cubicBezTo>
                    <a:pt x="1049" y="519"/>
                    <a:pt x="1123" y="510"/>
                    <a:pt x="1195" y="510"/>
                  </a:cubicBezTo>
                  <a:cubicBezTo>
                    <a:pt x="1532" y="510"/>
                    <a:pt x="1800" y="725"/>
                    <a:pt x="1809" y="732"/>
                  </a:cubicBezTo>
                  <a:cubicBezTo>
                    <a:pt x="1856" y="772"/>
                    <a:pt x="1913" y="791"/>
                    <a:pt x="1971" y="791"/>
                  </a:cubicBezTo>
                  <a:cubicBezTo>
                    <a:pt x="2044" y="791"/>
                    <a:pt x="2117" y="760"/>
                    <a:pt x="2167" y="699"/>
                  </a:cubicBezTo>
                  <a:cubicBezTo>
                    <a:pt x="2256" y="591"/>
                    <a:pt x="2243" y="431"/>
                    <a:pt x="2134" y="342"/>
                  </a:cubicBezTo>
                  <a:cubicBezTo>
                    <a:pt x="2114" y="324"/>
                    <a:pt x="1721" y="0"/>
                    <a:pt x="1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47"/>
          <p:cNvGrpSpPr/>
          <p:nvPr/>
        </p:nvGrpSpPr>
        <p:grpSpPr>
          <a:xfrm>
            <a:off x="3972620" y="3516109"/>
            <a:ext cx="433775" cy="327925"/>
            <a:chOff x="3069450" y="1884300"/>
            <a:chExt cx="433775" cy="327925"/>
          </a:xfrm>
        </p:grpSpPr>
        <p:sp>
          <p:nvSpPr>
            <p:cNvPr id="2105" name="Google Shape;2105;p47"/>
            <p:cNvSpPr/>
            <p:nvPr/>
          </p:nvSpPr>
          <p:spPr>
            <a:xfrm>
              <a:off x="3076225" y="1891075"/>
              <a:ext cx="421025" cy="58450"/>
            </a:xfrm>
            <a:custGeom>
              <a:avLst/>
              <a:gdLst/>
              <a:ahLst/>
              <a:cxnLst/>
              <a:rect l="l" t="t" r="r" b="b"/>
              <a:pathLst>
                <a:path w="16841" h="2338" extrusionOk="0">
                  <a:moveTo>
                    <a:pt x="686" y="1"/>
                  </a:moveTo>
                  <a:cubicBezTo>
                    <a:pt x="306" y="1"/>
                    <a:pt x="0" y="307"/>
                    <a:pt x="0" y="687"/>
                  </a:cubicBezTo>
                  <a:lnTo>
                    <a:pt x="0" y="2338"/>
                  </a:lnTo>
                  <a:lnTo>
                    <a:pt x="16841" y="2338"/>
                  </a:lnTo>
                  <a:lnTo>
                    <a:pt x="16841" y="684"/>
                  </a:lnTo>
                  <a:cubicBezTo>
                    <a:pt x="16841" y="307"/>
                    <a:pt x="16535" y="1"/>
                    <a:pt x="16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7"/>
            <p:cNvSpPr/>
            <p:nvPr/>
          </p:nvSpPr>
          <p:spPr>
            <a:xfrm>
              <a:off x="3076225" y="1891075"/>
              <a:ext cx="421025" cy="314300"/>
            </a:xfrm>
            <a:custGeom>
              <a:avLst/>
              <a:gdLst/>
              <a:ahLst/>
              <a:cxnLst/>
              <a:rect l="l" t="t" r="r" b="b"/>
              <a:pathLst>
                <a:path w="16841" h="12572" extrusionOk="0">
                  <a:moveTo>
                    <a:pt x="2331" y="1"/>
                  </a:moveTo>
                  <a:cubicBezTo>
                    <a:pt x="2008" y="1"/>
                    <a:pt x="1732" y="228"/>
                    <a:pt x="1665" y="543"/>
                  </a:cubicBezTo>
                  <a:lnTo>
                    <a:pt x="1437" y="1627"/>
                  </a:lnTo>
                  <a:lnTo>
                    <a:pt x="686" y="1627"/>
                  </a:lnTo>
                  <a:cubicBezTo>
                    <a:pt x="306" y="1627"/>
                    <a:pt x="0" y="1934"/>
                    <a:pt x="0" y="2311"/>
                  </a:cubicBezTo>
                  <a:lnTo>
                    <a:pt x="0" y="11889"/>
                  </a:lnTo>
                  <a:cubicBezTo>
                    <a:pt x="0" y="12265"/>
                    <a:pt x="306" y="12572"/>
                    <a:pt x="686" y="12572"/>
                  </a:cubicBezTo>
                  <a:lnTo>
                    <a:pt x="16158" y="12572"/>
                  </a:lnTo>
                  <a:cubicBezTo>
                    <a:pt x="16535" y="12572"/>
                    <a:pt x="16841" y="12265"/>
                    <a:pt x="16841" y="11889"/>
                  </a:cubicBezTo>
                  <a:lnTo>
                    <a:pt x="16841" y="2311"/>
                  </a:lnTo>
                  <a:cubicBezTo>
                    <a:pt x="16841" y="1934"/>
                    <a:pt x="16535" y="1627"/>
                    <a:pt x="16158" y="1627"/>
                  </a:cubicBezTo>
                  <a:lnTo>
                    <a:pt x="6916" y="1627"/>
                  </a:lnTo>
                  <a:lnTo>
                    <a:pt x="6688" y="543"/>
                  </a:lnTo>
                  <a:cubicBezTo>
                    <a:pt x="6621" y="228"/>
                    <a:pt x="6344" y="1"/>
                    <a:pt x="6024" y="1"/>
                  </a:cubicBezTo>
                  <a:cubicBezTo>
                    <a:pt x="6022" y="1"/>
                    <a:pt x="6020" y="1"/>
                    <a:pt x="6019" y="1"/>
                  </a:cubicBezTo>
                  <a:lnTo>
                    <a:pt x="2337" y="1"/>
                  </a:lnTo>
                  <a:cubicBezTo>
                    <a:pt x="2335" y="1"/>
                    <a:pt x="2333" y="1"/>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7"/>
            <p:cNvSpPr/>
            <p:nvPr/>
          </p:nvSpPr>
          <p:spPr>
            <a:xfrm>
              <a:off x="3460850" y="1931750"/>
              <a:ext cx="35675" cy="273625"/>
            </a:xfrm>
            <a:custGeom>
              <a:avLst/>
              <a:gdLst/>
              <a:ahLst/>
              <a:cxnLst/>
              <a:rect l="l" t="t" r="r" b="b"/>
              <a:pathLst>
                <a:path w="1427" h="10945" extrusionOk="0">
                  <a:moveTo>
                    <a:pt x="0" y="0"/>
                  </a:moveTo>
                  <a:cubicBezTo>
                    <a:pt x="377" y="0"/>
                    <a:pt x="681" y="307"/>
                    <a:pt x="678" y="684"/>
                  </a:cubicBezTo>
                  <a:lnTo>
                    <a:pt x="678" y="10262"/>
                  </a:lnTo>
                  <a:cubicBezTo>
                    <a:pt x="681" y="10636"/>
                    <a:pt x="377" y="10942"/>
                    <a:pt x="0" y="10945"/>
                  </a:cubicBezTo>
                  <a:lnTo>
                    <a:pt x="740" y="10945"/>
                  </a:lnTo>
                  <a:cubicBezTo>
                    <a:pt x="1117" y="10945"/>
                    <a:pt x="1423" y="10638"/>
                    <a:pt x="1423" y="10262"/>
                  </a:cubicBezTo>
                  <a:lnTo>
                    <a:pt x="1423" y="684"/>
                  </a:lnTo>
                  <a:cubicBezTo>
                    <a:pt x="1426" y="307"/>
                    <a:pt x="1123" y="0"/>
                    <a:pt x="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7"/>
            <p:cNvSpPr/>
            <p:nvPr/>
          </p:nvSpPr>
          <p:spPr>
            <a:xfrm>
              <a:off x="3183775" y="1985075"/>
              <a:ext cx="205050" cy="167775"/>
            </a:xfrm>
            <a:custGeom>
              <a:avLst/>
              <a:gdLst/>
              <a:ahLst/>
              <a:cxnLst/>
              <a:rect l="l" t="t" r="r" b="b"/>
              <a:pathLst>
                <a:path w="8202" h="6711" extrusionOk="0">
                  <a:moveTo>
                    <a:pt x="686" y="1"/>
                  </a:moveTo>
                  <a:cubicBezTo>
                    <a:pt x="310" y="1"/>
                    <a:pt x="3" y="307"/>
                    <a:pt x="3" y="687"/>
                  </a:cubicBezTo>
                  <a:lnTo>
                    <a:pt x="3" y="6027"/>
                  </a:lnTo>
                  <a:cubicBezTo>
                    <a:pt x="1" y="6404"/>
                    <a:pt x="307" y="6711"/>
                    <a:pt x="686" y="6711"/>
                  </a:cubicBezTo>
                  <a:lnTo>
                    <a:pt x="7518" y="6711"/>
                  </a:lnTo>
                  <a:cubicBezTo>
                    <a:pt x="7895" y="6711"/>
                    <a:pt x="8201" y="6404"/>
                    <a:pt x="8201" y="6027"/>
                  </a:cubicBezTo>
                  <a:lnTo>
                    <a:pt x="8201" y="687"/>
                  </a:lnTo>
                  <a:cubicBezTo>
                    <a:pt x="8201" y="307"/>
                    <a:pt x="7895" y="1"/>
                    <a:pt x="7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7"/>
            <p:cNvSpPr/>
            <p:nvPr/>
          </p:nvSpPr>
          <p:spPr>
            <a:xfrm>
              <a:off x="3344000" y="1985075"/>
              <a:ext cx="44900" cy="167775"/>
            </a:xfrm>
            <a:custGeom>
              <a:avLst/>
              <a:gdLst/>
              <a:ahLst/>
              <a:cxnLst/>
              <a:rect l="l" t="t" r="r" b="b"/>
              <a:pathLst>
                <a:path w="1796" h="6711" extrusionOk="0">
                  <a:moveTo>
                    <a:pt x="0" y="1"/>
                  </a:moveTo>
                  <a:cubicBezTo>
                    <a:pt x="377" y="4"/>
                    <a:pt x="678" y="310"/>
                    <a:pt x="675" y="687"/>
                  </a:cubicBezTo>
                  <a:lnTo>
                    <a:pt x="675" y="6027"/>
                  </a:lnTo>
                  <a:cubicBezTo>
                    <a:pt x="678" y="6402"/>
                    <a:pt x="377" y="6708"/>
                    <a:pt x="0" y="6711"/>
                  </a:cubicBezTo>
                  <a:lnTo>
                    <a:pt x="1109" y="6711"/>
                  </a:lnTo>
                  <a:cubicBezTo>
                    <a:pt x="1486" y="6711"/>
                    <a:pt x="1792" y="6404"/>
                    <a:pt x="1795" y="6027"/>
                  </a:cubicBezTo>
                  <a:lnTo>
                    <a:pt x="1795" y="687"/>
                  </a:lnTo>
                  <a:cubicBezTo>
                    <a:pt x="1792" y="307"/>
                    <a:pt x="1486" y="1"/>
                    <a:pt x="1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7"/>
            <p:cNvSpPr/>
            <p:nvPr/>
          </p:nvSpPr>
          <p:spPr>
            <a:xfrm>
              <a:off x="3252425" y="2029050"/>
              <a:ext cx="69500" cy="79750"/>
            </a:xfrm>
            <a:custGeom>
              <a:avLst/>
              <a:gdLst/>
              <a:ahLst/>
              <a:cxnLst/>
              <a:rect l="l" t="t" r="r" b="b"/>
              <a:pathLst>
                <a:path w="2780" h="3190" extrusionOk="0">
                  <a:moveTo>
                    <a:pt x="248" y="0"/>
                  </a:moveTo>
                  <a:cubicBezTo>
                    <a:pt x="120" y="0"/>
                    <a:pt x="1" y="104"/>
                    <a:pt x="1" y="248"/>
                  </a:cubicBezTo>
                  <a:lnTo>
                    <a:pt x="1" y="2940"/>
                  </a:lnTo>
                  <a:cubicBezTo>
                    <a:pt x="1" y="3085"/>
                    <a:pt x="121" y="3189"/>
                    <a:pt x="250" y="3189"/>
                  </a:cubicBezTo>
                  <a:cubicBezTo>
                    <a:pt x="292" y="3189"/>
                    <a:pt x="335" y="3178"/>
                    <a:pt x="375" y="3154"/>
                  </a:cubicBezTo>
                  <a:lnTo>
                    <a:pt x="2620" y="1807"/>
                  </a:lnTo>
                  <a:cubicBezTo>
                    <a:pt x="2780" y="1712"/>
                    <a:pt x="2780" y="1479"/>
                    <a:pt x="2620" y="1381"/>
                  </a:cubicBezTo>
                  <a:lnTo>
                    <a:pt x="375" y="37"/>
                  </a:lnTo>
                  <a:cubicBezTo>
                    <a:pt x="334" y="12"/>
                    <a:pt x="291"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7"/>
            <p:cNvSpPr/>
            <p:nvPr/>
          </p:nvSpPr>
          <p:spPr>
            <a:xfrm>
              <a:off x="3069450" y="1884300"/>
              <a:ext cx="433775" cy="327925"/>
            </a:xfrm>
            <a:custGeom>
              <a:avLst/>
              <a:gdLst/>
              <a:ahLst/>
              <a:cxnLst/>
              <a:rect l="l" t="t" r="r" b="b"/>
              <a:pathLst>
                <a:path w="17351" h="13117" extrusionOk="0">
                  <a:moveTo>
                    <a:pt x="1738" y="543"/>
                  </a:moveTo>
                  <a:cubicBezTo>
                    <a:pt x="1700" y="616"/>
                    <a:pt x="1673" y="697"/>
                    <a:pt x="1654" y="779"/>
                  </a:cubicBezTo>
                  <a:lnTo>
                    <a:pt x="1472" y="1660"/>
                  </a:lnTo>
                  <a:lnTo>
                    <a:pt x="933" y="1660"/>
                  </a:lnTo>
                  <a:cubicBezTo>
                    <a:pt x="786" y="1660"/>
                    <a:pt x="640" y="1695"/>
                    <a:pt x="507" y="1763"/>
                  </a:cubicBezTo>
                  <a:lnTo>
                    <a:pt x="507" y="971"/>
                  </a:lnTo>
                  <a:cubicBezTo>
                    <a:pt x="510" y="735"/>
                    <a:pt x="702" y="543"/>
                    <a:pt x="938" y="543"/>
                  </a:cubicBezTo>
                  <a:close/>
                  <a:moveTo>
                    <a:pt x="15436" y="1"/>
                  </a:moveTo>
                  <a:cubicBezTo>
                    <a:pt x="15322" y="1"/>
                    <a:pt x="15222" y="73"/>
                    <a:pt x="15190" y="182"/>
                  </a:cubicBezTo>
                  <a:cubicBezTo>
                    <a:pt x="15133" y="369"/>
                    <a:pt x="15263" y="543"/>
                    <a:pt x="15428" y="543"/>
                  </a:cubicBezTo>
                  <a:lnTo>
                    <a:pt x="16413" y="543"/>
                  </a:lnTo>
                  <a:cubicBezTo>
                    <a:pt x="16651" y="543"/>
                    <a:pt x="16844" y="735"/>
                    <a:pt x="16844" y="971"/>
                  </a:cubicBezTo>
                  <a:lnTo>
                    <a:pt x="16844" y="1763"/>
                  </a:lnTo>
                  <a:cubicBezTo>
                    <a:pt x="16713" y="1697"/>
                    <a:pt x="16572" y="1662"/>
                    <a:pt x="16429" y="1662"/>
                  </a:cubicBezTo>
                  <a:cubicBezTo>
                    <a:pt x="16423" y="1662"/>
                    <a:pt x="16418" y="1662"/>
                    <a:pt x="16413" y="1662"/>
                  </a:cubicBezTo>
                  <a:lnTo>
                    <a:pt x="7377" y="1662"/>
                  </a:lnTo>
                  <a:lnTo>
                    <a:pt x="7190" y="781"/>
                  </a:lnTo>
                  <a:cubicBezTo>
                    <a:pt x="7171" y="697"/>
                    <a:pt x="7144" y="619"/>
                    <a:pt x="7103" y="543"/>
                  </a:cubicBezTo>
                  <a:lnTo>
                    <a:pt x="14230" y="543"/>
                  </a:lnTo>
                  <a:cubicBezTo>
                    <a:pt x="14232" y="543"/>
                    <a:pt x="14234" y="543"/>
                    <a:pt x="14236" y="543"/>
                  </a:cubicBezTo>
                  <a:cubicBezTo>
                    <a:pt x="14348" y="543"/>
                    <a:pt x="14448" y="468"/>
                    <a:pt x="14482" y="361"/>
                  </a:cubicBezTo>
                  <a:cubicBezTo>
                    <a:pt x="14537" y="174"/>
                    <a:pt x="14406" y="1"/>
                    <a:pt x="14241" y="1"/>
                  </a:cubicBezTo>
                  <a:lnTo>
                    <a:pt x="938" y="1"/>
                  </a:lnTo>
                  <a:cubicBezTo>
                    <a:pt x="420" y="1"/>
                    <a:pt x="0" y="421"/>
                    <a:pt x="0" y="939"/>
                  </a:cubicBezTo>
                  <a:lnTo>
                    <a:pt x="0" y="12848"/>
                  </a:lnTo>
                  <a:cubicBezTo>
                    <a:pt x="0" y="12997"/>
                    <a:pt x="119" y="13116"/>
                    <a:pt x="266" y="13116"/>
                  </a:cubicBezTo>
                  <a:lnTo>
                    <a:pt x="2123" y="13116"/>
                  </a:lnTo>
                  <a:cubicBezTo>
                    <a:pt x="2142" y="13116"/>
                    <a:pt x="2161" y="13108"/>
                    <a:pt x="2174" y="13095"/>
                  </a:cubicBezTo>
                  <a:cubicBezTo>
                    <a:pt x="2397" y="12875"/>
                    <a:pt x="2245" y="12607"/>
                    <a:pt x="2031" y="12607"/>
                  </a:cubicBezTo>
                  <a:lnTo>
                    <a:pt x="632" y="12607"/>
                  </a:lnTo>
                  <a:cubicBezTo>
                    <a:pt x="564" y="12607"/>
                    <a:pt x="507" y="12553"/>
                    <a:pt x="510" y="12485"/>
                  </a:cubicBezTo>
                  <a:lnTo>
                    <a:pt x="510" y="2598"/>
                  </a:lnTo>
                  <a:cubicBezTo>
                    <a:pt x="510" y="2362"/>
                    <a:pt x="702" y="2169"/>
                    <a:pt x="938" y="2169"/>
                  </a:cubicBezTo>
                  <a:lnTo>
                    <a:pt x="1692" y="2169"/>
                  </a:lnTo>
                  <a:cubicBezTo>
                    <a:pt x="1811" y="2169"/>
                    <a:pt x="1917" y="2085"/>
                    <a:pt x="1941" y="1969"/>
                  </a:cubicBezTo>
                  <a:lnTo>
                    <a:pt x="2169" y="882"/>
                  </a:lnTo>
                  <a:cubicBezTo>
                    <a:pt x="2212" y="683"/>
                    <a:pt x="2385" y="543"/>
                    <a:pt x="2586" y="543"/>
                  </a:cubicBezTo>
                  <a:cubicBezTo>
                    <a:pt x="2588" y="543"/>
                    <a:pt x="2590" y="543"/>
                    <a:pt x="2592" y="543"/>
                  </a:cubicBezTo>
                  <a:lnTo>
                    <a:pt x="6271" y="543"/>
                  </a:lnTo>
                  <a:cubicBezTo>
                    <a:pt x="6273" y="543"/>
                    <a:pt x="6274" y="543"/>
                    <a:pt x="6276" y="543"/>
                  </a:cubicBezTo>
                  <a:cubicBezTo>
                    <a:pt x="6475" y="543"/>
                    <a:pt x="6648" y="683"/>
                    <a:pt x="6691" y="882"/>
                  </a:cubicBezTo>
                  <a:lnTo>
                    <a:pt x="6919" y="1969"/>
                  </a:lnTo>
                  <a:cubicBezTo>
                    <a:pt x="6945" y="2084"/>
                    <a:pt x="7045" y="2167"/>
                    <a:pt x="7162" y="2167"/>
                  </a:cubicBezTo>
                  <a:cubicBezTo>
                    <a:pt x="7164" y="2167"/>
                    <a:pt x="7166" y="2167"/>
                    <a:pt x="7168" y="2167"/>
                  </a:cubicBezTo>
                  <a:lnTo>
                    <a:pt x="16413" y="2167"/>
                  </a:lnTo>
                  <a:cubicBezTo>
                    <a:pt x="16648" y="2167"/>
                    <a:pt x="16841" y="2359"/>
                    <a:pt x="16844" y="2598"/>
                  </a:cubicBezTo>
                  <a:lnTo>
                    <a:pt x="16844" y="12482"/>
                  </a:lnTo>
                  <a:cubicBezTo>
                    <a:pt x="16844" y="12550"/>
                    <a:pt x="16787" y="12604"/>
                    <a:pt x="16719" y="12604"/>
                  </a:cubicBezTo>
                  <a:lnTo>
                    <a:pt x="3126" y="12604"/>
                  </a:lnTo>
                  <a:cubicBezTo>
                    <a:pt x="3107" y="12604"/>
                    <a:pt x="3088" y="12612"/>
                    <a:pt x="3074" y="12626"/>
                  </a:cubicBezTo>
                  <a:cubicBezTo>
                    <a:pt x="2852" y="12845"/>
                    <a:pt x="3004" y="13114"/>
                    <a:pt x="3218" y="13114"/>
                  </a:cubicBezTo>
                  <a:lnTo>
                    <a:pt x="17085" y="13114"/>
                  </a:lnTo>
                  <a:cubicBezTo>
                    <a:pt x="17231" y="13114"/>
                    <a:pt x="17351" y="12994"/>
                    <a:pt x="17351" y="12848"/>
                  </a:cubicBezTo>
                  <a:lnTo>
                    <a:pt x="17351" y="1001"/>
                  </a:lnTo>
                  <a:cubicBezTo>
                    <a:pt x="17351" y="448"/>
                    <a:pt x="16930" y="1"/>
                    <a:pt x="16413" y="1"/>
                  </a:cubicBezTo>
                  <a:lnTo>
                    <a:pt x="15442" y="1"/>
                  </a:lnTo>
                  <a:cubicBezTo>
                    <a:pt x="15440" y="1"/>
                    <a:pt x="15438" y="1"/>
                    <a:pt x="15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7"/>
            <p:cNvSpPr/>
            <p:nvPr/>
          </p:nvSpPr>
          <p:spPr>
            <a:xfrm>
              <a:off x="3177875" y="1978300"/>
              <a:ext cx="217725" cy="180525"/>
            </a:xfrm>
            <a:custGeom>
              <a:avLst/>
              <a:gdLst/>
              <a:ahLst/>
              <a:cxnLst/>
              <a:rect l="l" t="t" r="r" b="b"/>
              <a:pathLst>
                <a:path w="8709" h="7221" extrusionOk="0">
                  <a:moveTo>
                    <a:pt x="939" y="1"/>
                  </a:moveTo>
                  <a:cubicBezTo>
                    <a:pt x="421" y="1"/>
                    <a:pt x="1" y="421"/>
                    <a:pt x="1" y="939"/>
                  </a:cubicBezTo>
                  <a:lnTo>
                    <a:pt x="1" y="6279"/>
                  </a:lnTo>
                  <a:cubicBezTo>
                    <a:pt x="1" y="6797"/>
                    <a:pt x="421" y="7220"/>
                    <a:pt x="939" y="7220"/>
                  </a:cubicBezTo>
                  <a:lnTo>
                    <a:pt x="7770" y="7220"/>
                  </a:lnTo>
                  <a:cubicBezTo>
                    <a:pt x="8288" y="7220"/>
                    <a:pt x="8708" y="6797"/>
                    <a:pt x="8708" y="6279"/>
                  </a:cubicBezTo>
                  <a:lnTo>
                    <a:pt x="8708" y="266"/>
                  </a:lnTo>
                  <a:cubicBezTo>
                    <a:pt x="8708" y="120"/>
                    <a:pt x="8592" y="1"/>
                    <a:pt x="8443" y="1"/>
                  </a:cubicBezTo>
                  <a:lnTo>
                    <a:pt x="2465" y="1"/>
                  </a:lnTo>
                  <a:cubicBezTo>
                    <a:pt x="2446" y="1"/>
                    <a:pt x="2427" y="9"/>
                    <a:pt x="2413" y="20"/>
                  </a:cubicBezTo>
                  <a:cubicBezTo>
                    <a:pt x="2188" y="242"/>
                    <a:pt x="2340" y="510"/>
                    <a:pt x="2557" y="510"/>
                  </a:cubicBezTo>
                  <a:lnTo>
                    <a:pt x="7770" y="510"/>
                  </a:lnTo>
                  <a:cubicBezTo>
                    <a:pt x="8009" y="510"/>
                    <a:pt x="8201" y="703"/>
                    <a:pt x="8201" y="939"/>
                  </a:cubicBezTo>
                  <a:lnTo>
                    <a:pt x="8201" y="6279"/>
                  </a:lnTo>
                  <a:cubicBezTo>
                    <a:pt x="8201" y="6518"/>
                    <a:pt x="8009" y="6711"/>
                    <a:pt x="7770" y="6711"/>
                  </a:cubicBezTo>
                  <a:lnTo>
                    <a:pt x="939" y="6711"/>
                  </a:lnTo>
                  <a:cubicBezTo>
                    <a:pt x="703" y="6711"/>
                    <a:pt x="510" y="6518"/>
                    <a:pt x="510" y="6279"/>
                  </a:cubicBezTo>
                  <a:lnTo>
                    <a:pt x="510" y="939"/>
                  </a:lnTo>
                  <a:cubicBezTo>
                    <a:pt x="510" y="703"/>
                    <a:pt x="700" y="510"/>
                    <a:pt x="939" y="510"/>
                  </a:cubicBezTo>
                  <a:lnTo>
                    <a:pt x="1348" y="510"/>
                  </a:lnTo>
                  <a:cubicBezTo>
                    <a:pt x="1478" y="510"/>
                    <a:pt x="1589" y="416"/>
                    <a:pt x="1608" y="288"/>
                  </a:cubicBezTo>
                  <a:cubicBezTo>
                    <a:pt x="1630" y="134"/>
                    <a:pt x="1511"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7"/>
            <p:cNvSpPr/>
            <p:nvPr/>
          </p:nvSpPr>
          <p:spPr>
            <a:xfrm>
              <a:off x="3245650" y="2022675"/>
              <a:ext cx="83250" cy="92500"/>
            </a:xfrm>
            <a:custGeom>
              <a:avLst/>
              <a:gdLst/>
              <a:ahLst/>
              <a:cxnLst/>
              <a:rect l="l" t="t" r="r" b="b"/>
              <a:pathLst>
                <a:path w="3330" h="3700" extrusionOk="0">
                  <a:moveTo>
                    <a:pt x="510" y="517"/>
                  </a:moveTo>
                  <a:lnTo>
                    <a:pt x="2733" y="1850"/>
                  </a:lnTo>
                  <a:lnTo>
                    <a:pt x="510" y="3184"/>
                  </a:lnTo>
                  <a:lnTo>
                    <a:pt x="510" y="517"/>
                  </a:lnTo>
                  <a:close/>
                  <a:moveTo>
                    <a:pt x="504" y="1"/>
                  </a:moveTo>
                  <a:cubicBezTo>
                    <a:pt x="242" y="1"/>
                    <a:pt x="1" y="209"/>
                    <a:pt x="1" y="503"/>
                  </a:cubicBezTo>
                  <a:lnTo>
                    <a:pt x="1" y="3195"/>
                  </a:lnTo>
                  <a:cubicBezTo>
                    <a:pt x="1" y="3377"/>
                    <a:pt x="98" y="3545"/>
                    <a:pt x="256" y="3632"/>
                  </a:cubicBezTo>
                  <a:cubicBezTo>
                    <a:pt x="331" y="3675"/>
                    <a:pt x="415" y="3699"/>
                    <a:pt x="502" y="3699"/>
                  </a:cubicBezTo>
                  <a:cubicBezTo>
                    <a:pt x="594" y="3699"/>
                    <a:pt x="684" y="3672"/>
                    <a:pt x="760" y="3626"/>
                  </a:cubicBezTo>
                  <a:lnTo>
                    <a:pt x="3004" y="2281"/>
                  </a:lnTo>
                  <a:cubicBezTo>
                    <a:pt x="3330" y="2086"/>
                    <a:pt x="3330" y="1615"/>
                    <a:pt x="3004" y="1419"/>
                  </a:cubicBezTo>
                  <a:lnTo>
                    <a:pt x="760" y="72"/>
                  </a:lnTo>
                  <a:cubicBezTo>
                    <a:pt x="678" y="23"/>
                    <a:pt x="590"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47"/>
          <p:cNvGrpSpPr/>
          <p:nvPr/>
        </p:nvGrpSpPr>
        <p:grpSpPr>
          <a:xfrm>
            <a:off x="7114781" y="3463183"/>
            <a:ext cx="269450" cy="433775"/>
            <a:chOff x="2462025" y="1857200"/>
            <a:chExt cx="269450" cy="433775"/>
          </a:xfrm>
        </p:grpSpPr>
        <p:sp>
          <p:nvSpPr>
            <p:cNvPr id="2115" name="Google Shape;2115;p47"/>
            <p:cNvSpPr/>
            <p:nvPr/>
          </p:nvSpPr>
          <p:spPr>
            <a:xfrm>
              <a:off x="2554350" y="2204550"/>
              <a:ext cx="85625" cy="27125"/>
            </a:xfrm>
            <a:custGeom>
              <a:avLst/>
              <a:gdLst/>
              <a:ahLst/>
              <a:cxnLst/>
              <a:rect l="l" t="t" r="r" b="b"/>
              <a:pathLst>
                <a:path w="3425" h="1085" extrusionOk="0">
                  <a:moveTo>
                    <a:pt x="0" y="0"/>
                  </a:moveTo>
                  <a:lnTo>
                    <a:pt x="0" y="1085"/>
                  </a:lnTo>
                  <a:lnTo>
                    <a:pt x="3424" y="1085"/>
                  </a:lnTo>
                  <a:lnTo>
                    <a:pt x="34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7"/>
            <p:cNvSpPr/>
            <p:nvPr/>
          </p:nvSpPr>
          <p:spPr>
            <a:xfrm>
              <a:off x="2511975" y="2231650"/>
              <a:ext cx="169475" cy="52550"/>
            </a:xfrm>
            <a:custGeom>
              <a:avLst/>
              <a:gdLst/>
              <a:ahLst/>
              <a:cxnLst/>
              <a:rect l="l" t="t" r="r" b="b"/>
              <a:pathLst>
                <a:path w="6779" h="2102" extrusionOk="0">
                  <a:moveTo>
                    <a:pt x="1177" y="1"/>
                  </a:moveTo>
                  <a:cubicBezTo>
                    <a:pt x="882" y="1"/>
                    <a:pt x="616" y="190"/>
                    <a:pt x="527" y="475"/>
                  </a:cubicBezTo>
                  <a:lnTo>
                    <a:pt x="1" y="2102"/>
                  </a:lnTo>
                  <a:lnTo>
                    <a:pt x="1356" y="2102"/>
                  </a:lnTo>
                  <a:lnTo>
                    <a:pt x="1684" y="1085"/>
                  </a:lnTo>
                  <a:lnTo>
                    <a:pt x="5095" y="1085"/>
                  </a:lnTo>
                  <a:lnTo>
                    <a:pt x="5423" y="2102"/>
                  </a:lnTo>
                  <a:lnTo>
                    <a:pt x="6778" y="2102"/>
                  </a:lnTo>
                  <a:lnTo>
                    <a:pt x="6255" y="475"/>
                  </a:lnTo>
                  <a:cubicBezTo>
                    <a:pt x="6163" y="190"/>
                    <a:pt x="5900" y="1"/>
                    <a:pt x="5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7"/>
            <p:cNvSpPr/>
            <p:nvPr/>
          </p:nvSpPr>
          <p:spPr>
            <a:xfrm>
              <a:off x="2468800" y="1863100"/>
              <a:ext cx="256700" cy="137250"/>
            </a:xfrm>
            <a:custGeom>
              <a:avLst/>
              <a:gdLst/>
              <a:ahLst/>
              <a:cxnLst/>
              <a:rect l="l" t="t" r="r" b="b"/>
              <a:pathLst>
                <a:path w="10268" h="5490" extrusionOk="0">
                  <a:moveTo>
                    <a:pt x="684" y="0"/>
                  </a:moveTo>
                  <a:cubicBezTo>
                    <a:pt x="307" y="0"/>
                    <a:pt x="1" y="306"/>
                    <a:pt x="1" y="686"/>
                  </a:cubicBezTo>
                  <a:lnTo>
                    <a:pt x="1" y="4807"/>
                  </a:lnTo>
                  <a:cubicBezTo>
                    <a:pt x="1" y="5184"/>
                    <a:pt x="307" y="5490"/>
                    <a:pt x="684" y="5490"/>
                  </a:cubicBezTo>
                  <a:lnTo>
                    <a:pt x="9584" y="5490"/>
                  </a:lnTo>
                  <a:cubicBezTo>
                    <a:pt x="9961" y="5490"/>
                    <a:pt x="10268" y="5184"/>
                    <a:pt x="10268" y="4807"/>
                  </a:cubicBezTo>
                  <a:lnTo>
                    <a:pt x="10268" y="686"/>
                  </a:lnTo>
                  <a:cubicBezTo>
                    <a:pt x="10268" y="306"/>
                    <a:pt x="9961" y="0"/>
                    <a:pt x="9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7"/>
            <p:cNvSpPr/>
            <p:nvPr/>
          </p:nvSpPr>
          <p:spPr>
            <a:xfrm>
              <a:off x="2702625" y="1863100"/>
              <a:ext cx="22075" cy="137250"/>
            </a:xfrm>
            <a:custGeom>
              <a:avLst/>
              <a:gdLst/>
              <a:ahLst/>
              <a:cxnLst/>
              <a:rect l="l" t="t" r="r" b="b"/>
              <a:pathLst>
                <a:path w="883" h="5490" extrusionOk="0">
                  <a:moveTo>
                    <a:pt x="1" y="0"/>
                  </a:moveTo>
                  <a:lnTo>
                    <a:pt x="1" y="5490"/>
                  </a:lnTo>
                  <a:lnTo>
                    <a:pt x="196" y="5490"/>
                  </a:lnTo>
                  <a:cubicBezTo>
                    <a:pt x="573" y="5490"/>
                    <a:pt x="879" y="5184"/>
                    <a:pt x="882" y="4807"/>
                  </a:cubicBezTo>
                  <a:lnTo>
                    <a:pt x="882" y="686"/>
                  </a:lnTo>
                  <a:cubicBezTo>
                    <a:pt x="879" y="306"/>
                    <a:pt x="573"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7"/>
            <p:cNvSpPr/>
            <p:nvPr/>
          </p:nvSpPr>
          <p:spPr>
            <a:xfrm>
              <a:off x="2502775" y="2000325"/>
              <a:ext cx="187950" cy="203350"/>
            </a:xfrm>
            <a:custGeom>
              <a:avLst/>
              <a:gdLst/>
              <a:ahLst/>
              <a:cxnLst/>
              <a:rect l="l" t="t" r="r" b="b"/>
              <a:pathLst>
                <a:path w="7518" h="8134" extrusionOk="0">
                  <a:moveTo>
                    <a:pt x="0" y="1"/>
                  </a:moveTo>
                  <a:lnTo>
                    <a:pt x="288" y="7478"/>
                  </a:lnTo>
                  <a:cubicBezTo>
                    <a:pt x="301" y="7844"/>
                    <a:pt x="602" y="8134"/>
                    <a:pt x="971" y="8134"/>
                  </a:cubicBezTo>
                  <a:lnTo>
                    <a:pt x="6547" y="8134"/>
                  </a:lnTo>
                  <a:cubicBezTo>
                    <a:pt x="6913" y="8134"/>
                    <a:pt x="7214" y="7844"/>
                    <a:pt x="7230" y="7478"/>
                  </a:cubicBezTo>
                  <a:lnTo>
                    <a:pt x="7518" y="1"/>
                  </a:lnTo>
                  <a:close/>
                </a:path>
              </a:pathLst>
            </a:custGeom>
            <a:solidFill>
              <a:srgbClr val="78D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7"/>
            <p:cNvSpPr/>
            <p:nvPr/>
          </p:nvSpPr>
          <p:spPr>
            <a:xfrm>
              <a:off x="2502775" y="2000325"/>
              <a:ext cx="187950" cy="203350"/>
            </a:xfrm>
            <a:custGeom>
              <a:avLst/>
              <a:gdLst/>
              <a:ahLst/>
              <a:cxnLst/>
              <a:rect l="l" t="t" r="r" b="b"/>
              <a:pathLst>
                <a:path w="7518" h="8134" extrusionOk="0">
                  <a:moveTo>
                    <a:pt x="0" y="1"/>
                  </a:moveTo>
                  <a:lnTo>
                    <a:pt x="288" y="7478"/>
                  </a:lnTo>
                  <a:cubicBezTo>
                    <a:pt x="301" y="7844"/>
                    <a:pt x="602" y="8134"/>
                    <a:pt x="971" y="8134"/>
                  </a:cubicBezTo>
                  <a:lnTo>
                    <a:pt x="6547" y="8134"/>
                  </a:lnTo>
                  <a:cubicBezTo>
                    <a:pt x="6913" y="8134"/>
                    <a:pt x="7214" y="7844"/>
                    <a:pt x="7230" y="7478"/>
                  </a:cubicBezTo>
                  <a:lnTo>
                    <a:pt x="75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7"/>
            <p:cNvSpPr/>
            <p:nvPr/>
          </p:nvSpPr>
          <p:spPr>
            <a:xfrm>
              <a:off x="2545875" y="2101775"/>
              <a:ext cx="102575" cy="102800"/>
            </a:xfrm>
            <a:custGeom>
              <a:avLst/>
              <a:gdLst/>
              <a:ahLst/>
              <a:cxnLst/>
              <a:rect l="l" t="t" r="r" b="b"/>
              <a:pathLst>
                <a:path w="4103" h="4112" extrusionOk="0">
                  <a:moveTo>
                    <a:pt x="2048" y="1"/>
                  </a:moveTo>
                  <a:cubicBezTo>
                    <a:pt x="2035" y="1"/>
                    <a:pt x="2022" y="1"/>
                    <a:pt x="2009" y="1"/>
                  </a:cubicBezTo>
                  <a:cubicBezTo>
                    <a:pt x="892" y="26"/>
                    <a:pt x="0" y="939"/>
                    <a:pt x="0" y="2056"/>
                  </a:cubicBezTo>
                  <a:lnTo>
                    <a:pt x="0" y="4111"/>
                  </a:lnTo>
                  <a:lnTo>
                    <a:pt x="4102" y="4111"/>
                  </a:lnTo>
                  <a:lnTo>
                    <a:pt x="4102" y="2086"/>
                  </a:lnTo>
                  <a:cubicBezTo>
                    <a:pt x="4102" y="947"/>
                    <a:pt x="3182" y="1"/>
                    <a:pt x="2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7"/>
            <p:cNvSpPr/>
            <p:nvPr/>
          </p:nvSpPr>
          <p:spPr>
            <a:xfrm>
              <a:off x="2503500" y="2000325"/>
              <a:ext cx="186425" cy="24625"/>
            </a:xfrm>
            <a:custGeom>
              <a:avLst/>
              <a:gdLst/>
              <a:ahLst/>
              <a:cxnLst/>
              <a:rect l="l" t="t" r="r" b="b"/>
              <a:pathLst>
                <a:path w="7457" h="985" extrusionOk="0">
                  <a:moveTo>
                    <a:pt x="1" y="1"/>
                  </a:moveTo>
                  <a:lnTo>
                    <a:pt x="39" y="985"/>
                  </a:lnTo>
                  <a:lnTo>
                    <a:pt x="7418" y="985"/>
                  </a:lnTo>
                  <a:lnTo>
                    <a:pt x="74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7"/>
            <p:cNvSpPr/>
            <p:nvPr/>
          </p:nvSpPr>
          <p:spPr>
            <a:xfrm>
              <a:off x="2495925" y="1891075"/>
              <a:ext cx="201650" cy="82175"/>
            </a:xfrm>
            <a:custGeom>
              <a:avLst/>
              <a:gdLst/>
              <a:ahLst/>
              <a:cxnLst/>
              <a:rect l="l" t="t" r="r" b="b"/>
              <a:pathLst>
                <a:path w="8066" h="3287" extrusionOk="0">
                  <a:moveTo>
                    <a:pt x="0" y="1"/>
                  </a:moveTo>
                  <a:lnTo>
                    <a:pt x="0" y="3286"/>
                  </a:lnTo>
                  <a:lnTo>
                    <a:pt x="8066" y="3286"/>
                  </a:lnTo>
                  <a:lnTo>
                    <a:pt x="80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7"/>
            <p:cNvSpPr/>
            <p:nvPr/>
          </p:nvSpPr>
          <p:spPr>
            <a:xfrm>
              <a:off x="2677225" y="1891075"/>
              <a:ext cx="20350" cy="82175"/>
            </a:xfrm>
            <a:custGeom>
              <a:avLst/>
              <a:gdLst/>
              <a:ahLst/>
              <a:cxnLst/>
              <a:rect l="l" t="t" r="r" b="b"/>
              <a:pathLst>
                <a:path w="814" h="3287" extrusionOk="0">
                  <a:moveTo>
                    <a:pt x="0" y="1"/>
                  </a:moveTo>
                  <a:lnTo>
                    <a:pt x="0" y="3286"/>
                  </a:lnTo>
                  <a:lnTo>
                    <a:pt x="814" y="3286"/>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7"/>
            <p:cNvSpPr/>
            <p:nvPr/>
          </p:nvSpPr>
          <p:spPr>
            <a:xfrm>
              <a:off x="2545875" y="2046975"/>
              <a:ext cx="102575" cy="27125"/>
            </a:xfrm>
            <a:custGeom>
              <a:avLst/>
              <a:gdLst/>
              <a:ahLst/>
              <a:cxnLst/>
              <a:rect l="l" t="t" r="r" b="b"/>
              <a:pathLst>
                <a:path w="4103" h="1085" extrusionOk="0">
                  <a:moveTo>
                    <a:pt x="0" y="0"/>
                  </a:moveTo>
                  <a:lnTo>
                    <a:pt x="0" y="1084"/>
                  </a:lnTo>
                  <a:lnTo>
                    <a:pt x="4102" y="1084"/>
                  </a:lnTo>
                  <a:lnTo>
                    <a:pt x="4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7"/>
            <p:cNvSpPr/>
            <p:nvPr/>
          </p:nvSpPr>
          <p:spPr>
            <a:xfrm>
              <a:off x="2572775" y="2128825"/>
              <a:ext cx="47950" cy="47950"/>
            </a:xfrm>
            <a:custGeom>
              <a:avLst/>
              <a:gdLst/>
              <a:ahLst/>
              <a:cxnLst/>
              <a:rect l="l" t="t" r="r" b="b"/>
              <a:pathLst>
                <a:path w="1918" h="1918" extrusionOk="0">
                  <a:moveTo>
                    <a:pt x="958" y="1"/>
                  </a:moveTo>
                  <a:cubicBezTo>
                    <a:pt x="429" y="1"/>
                    <a:pt x="1" y="429"/>
                    <a:pt x="1" y="958"/>
                  </a:cubicBezTo>
                  <a:cubicBezTo>
                    <a:pt x="1" y="1489"/>
                    <a:pt x="429" y="1918"/>
                    <a:pt x="958" y="1918"/>
                  </a:cubicBezTo>
                  <a:cubicBezTo>
                    <a:pt x="1489" y="1918"/>
                    <a:pt x="1917" y="1489"/>
                    <a:pt x="1917" y="958"/>
                  </a:cubicBezTo>
                  <a:cubicBezTo>
                    <a:pt x="1917" y="429"/>
                    <a:pt x="1489" y="1"/>
                    <a:pt x="9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7"/>
            <p:cNvSpPr/>
            <p:nvPr/>
          </p:nvSpPr>
          <p:spPr>
            <a:xfrm>
              <a:off x="2462025" y="1857200"/>
              <a:ext cx="269450" cy="433775"/>
            </a:xfrm>
            <a:custGeom>
              <a:avLst/>
              <a:gdLst/>
              <a:ahLst/>
              <a:cxnLst/>
              <a:rect l="l" t="t" r="r" b="b"/>
              <a:pathLst>
                <a:path w="10778" h="17351" extrusionOk="0">
                  <a:moveTo>
                    <a:pt x="5388" y="10023"/>
                  </a:moveTo>
                  <a:cubicBezTo>
                    <a:pt x="6379" y="10023"/>
                    <a:pt x="7185" y="10850"/>
                    <a:pt x="7185" y="11853"/>
                  </a:cubicBezTo>
                  <a:lnTo>
                    <a:pt x="7185" y="13623"/>
                  </a:lnTo>
                  <a:lnTo>
                    <a:pt x="3593" y="13623"/>
                  </a:lnTo>
                  <a:lnTo>
                    <a:pt x="3593" y="11820"/>
                  </a:lnTo>
                  <a:cubicBezTo>
                    <a:pt x="3593" y="10866"/>
                    <a:pt x="4338" y="10077"/>
                    <a:pt x="5290" y="10026"/>
                  </a:cubicBezTo>
                  <a:cubicBezTo>
                    <a:pt x="5323" y="10024"/>
                    <a:pt x="5356" y="10023"/>
                    <a:pt x="5388" y="10023"/>
                  </a:cubicBezTo>
                  <a:close/>
                  <a:moveTo>
                    <a:pt x="6846" y="14130"/>
                  </a:moveTo>
                  <a:lnTo>
                    <a:pt x="6846" y="14705"/>
                  </a:lnTo>
                  <a:lnTo>
                    <a:pt x="3932" y="14705"/>
                  </a:lnTo>
                  <a:lnTo>
                    <a:pt x="3932" y="14130"/>
                  </a:lnTo>
                  <a:close/>
                  <a:moveTo>
                    <a:pt x="939" y="0"/>
                  </a:moveTo>
                  <a:cubicBezTo>
                    <a:pt x="421" y="0"/>
                    <a:pt x="1" y="420"/>
                    <a:pt x="1" y="938"/>
                  </a:cubicBezTo>
                  <a:lnTo>
                    <a:pt x="1" y="5059"/>
                  </a:lnTo>
                  <a:cubicBezTo>
                    <a:pt x="1" y="5577"/>
                    <a:pt x="421" y="5997"/>
                    <a:pt x="939" y="5997"/>
                  </a:cubicBezTo>
                  <a:lnTo>
                    <a:pt x="1383" y="5997"/>
                  </a:lnTo>
                  <a:lnTo>
                    <a:pt x="1457" y="7911"/>
                  </a:lnTo>
                  <a:cubicBezTo>
                    <a:pt x="1462" y="8047"/>
                    <a:pt x="1576" y="8155"/>
                    <a:pt x="1711" y="8155"/>
                  </a:cubicBezTo>
                  <a:lnTo>
                    <a:pt x="1722" y="8155"/>
                  </a:lnTo>
                  <a:cubicBezTo>
                    <a:pt x="1861" y="8150"/>
                    <a:pt x="1969" y="8033"/>
                    <a:pt x="1964" y="7892"/>
                  </a:cubicBezTo>
                  <a:lnTo>
                    <a:pt x="1890" y="5997"/>
                  </a:lnTo>
                  <a:lnTo>
                    <a:pt x="8885" y="5997"/>
                  </a:lnTo>
                  <a:lnTo>
                    <a:pt x="8606" y="13208"/>
                  </a:lnTo>
                  <a:cubicBezTo>
                    <a:pt x="8597" y="13439"/>
                    <a:pt x="8408" y="13623"/>
                    <a:pt x="8177" y="13623"/>
                  </a:cubicBezTo>
                  <a:lnTo>
                    <a:pt x="7692" y="13623"/>
                  </a:lnTo>
                  <a:lnTo>
                    <a:pt x="7692" y="11864"/>
                  </a:lnTo>
                  <a:cubicBezTo>
                    <a:pt x="7692" y="10583"/>
                    <a:pt x="6664" y="9521"/>
                    <a:pt x="5386" y="9521"/>
                  </a:cubicBezTo>
                  <a:cubicBezTo>
                    <a:pt x="5373" y="9521"/>
                    <a:pt x="5360" y="9521"/>
                    <a:pt x="5347" y="9521"/>
                  </a:cubicBezTo>
                  <a:cubicBezTo>
                    <a:pt x="4089" y="9546"/>
                    <a:pt x="3083" y="10570"/>
                    <a:pt x="3083" y="11826"/>
                  </a:cubicBezTo>
                  <a:lnTo>
                    <a:pt x="3083" y="13623"/>
                  </a:lnTo>
                  <a:lnTo>
                    <a:pt x="2603" y="13623"/>
                  </a:lnTo>
                  <a:cubicBezTo>
                    <a:pt x="2373" y="13623"/>
                    <a:pt x="2183" y="13439"/>
                    <a:pt x="2178" y="13208"/>
                  </a:cubicBezTo>
                  <a:lnTo>
                    <a:pt x="2021" y="9071"/>
                  </a:lnTo>
                  <a:cubicBezTo>
                    <a:pt x="2018" y="8932"/>
                    <a:pt x="1909" y="8821"/>
                    <a:pt x="1772" y="8821"/>
                  </a:cubicBezTo>
                  <a:cubicBezTo>
                    <a:pt x="1767" y="8821"/>
                    <a:pt x="1762" y="8822"/>
                    <a:pt x="1758" y="8822"/>
                  </a:cubicBezTo>
                  <a:cubicBezTo>
                    <a:pt x="1617" y="8827"/>
                    <a:pt x="1505" y="8949"/>
                    <a:pt x="1516" y="9090"/>
                  </a:cubicBezTo>
                  <a:lnTo>
                    <a:pt x="1674" y="13227"/>
                  </a:lnTo>
                  <a:cubicBezTo>
                    <a:pt x="1690" y="13731"/>
                    <a:pt x="2102" y="14130"/>
                    <a:pt x="2603" y="14130"/>
                  </a:cubicBezTo>
                  <a:lnTo>
                    <a:pt x="3422" y="14130"/>
                  </a:lnTo>
                  <a:lnTo>
                    <a:pt x="3422" y="14707"/>
                  </a:lnTo>
                  <a:lnTo>
                    <a:pt x="3146" y="14707"/>
                  </a:lnTo>
                  <a:cubicBezTo>
                    <a:pt x="3144" y="14707"/>
                    <a:pt x="3141" y="14707"/>
                    <a:pt x="3139" y="14707"/>
                  </a:cubicBezTo>
                  <a:cubicBezTo>
                    <a:pt x="2733" y="14707"/>
                    <a:pt x="2372" y="14972"/>
                    <a:pt x="2248" y="15361"/>
                  </a:cubicBezTo>
                  <a:lnTo>
                    <a:pt x="1714" y="17017"/>
                  </a:lnTo>
                  <a:cubicBezTo>
                    <a:pt x="1679" y="17128"/>
                    <a:pt x="1725" y="17253"/>
                    <a:pt x="1825" y="17315"/>
                  </a:cubicBezTo>
                  <a:cubicBezTo>
                    <a:pt x="1866" y="17337"/>
                    <a:pt x="1915" y="17351"/>
                    <a:pt x="1961" y="17351"/>
                  </a:cubicBezTo>
                  <a:lnTo>
                    <a:pt x="3333" y="17351"/>
                  </a:lnTo>
                  <a:cubicBezTo>
                    <a:pt x="3444" y="17351"/>
                    <a:pt x="3541" y="17277"/>
                    <a:pt x="3577" y="17174"/>
                  </a:cubicBezTo>
                  <a:lnTo>
                    <a:pt x="3848" y="16334"/>
                  </a:lnTo>
                  <a:lnTo>
                    <a:pt x="5379" y="16334"/>
                  </a:lnTo>
                  <a:cubicBezTo>
                    <a:pt x="5381" y="16334"/>
                    <a:pt x="5383" y="16334"/>
                    <a:pt x="5385" y="16334"/>
                  </a:cubicBezTo>
                  <a:cubicBezTo>
                    <a:pt x="5513" y="16334"/>
                    <a:pt x="5621" y="16237"/>
                    <a:pt x="5640" y="16112"/>
                  </a:cubicBezTo>
                  <a:cubicBezTo>
                    <a:pt x="5659" y="15960"/>
                    <a:pt x="5542" y="15824"/>
                    <a:pt x="5388" y="15824"/>
                  </a:cubicBezTo>
                  <a:lnTo>
                    <a:pt x="3661" y="15824"/>
                  </a:lnTo>
                  <a:cubicBezTo>
                    <a:pt x="3552" y="15824"/>
                    <a:pt x="3455" y="15895"/>
                    <a:pt x="3422" y="16001"/>
                  </a:cubicBezTo>
                  <a:lnTo>
                    <a:pt x="3151" y="16841"/>
                  </a:lnTo>
                  <a:lnTo>
                    <a:pt x="2292" y="16841"/>
                  </a:lnTo>
                  <a:lnTo>
                    <a:pt x="2717" y="15515"/>
                  </a:lnTo>
                  <a:cubicBezTo>
                    <a:pt x="2774" y="15336"/>
                    <a:pt x="2942" y="15214"/>
                    <a:pt x="3132" y="15214"/>
                  </a:cubicBezTo>
                  <a:lnTo>
                    <a:pt x="7646" y="15214"/>
                  </a:lnTo>
                  <a:cubicBezTo>
                    <a:pt x="7833" y="15214"/>
                    <a:pt x="8001" y="15336"/>
                    <a:pt x="8058" y="15515"/>
                  </a:cubicBezTo>
                  <a:lnTo>
                    <a:pt x="8486" y="16841"/>
                  </a:lnTo>
                  <a:lnTo>
                    <a:pt x="7624" y="16841"/>
                  </a:lnTo>
                  <a:lnTo>
                    <a:pt x="7353" y="16001"/>
                  </a:lnTo>
                  <a:cubicBezTo>
                    <a:pt x="7321" y="15898"/>
                    <a:pt x="7220" y="15824"/>
                    <a:pt x="7112" y="15824"/>
                  </a:cubicBezTo>
                  <a:lnTo>
                    <a:pt x="6589" y="15824"/>
                  </a:lnTo>
                  <a:cubicBezTo>
                    <a:pt x="6587" y="15824"/>
                    <a:pt x="6585" y="15824"/>
                    <a:pt x="6583" y="15824"/>
                  </a:cubicBezTo>
                  <a:cubicBezTo>
                    <a:pt x="6455" y="15824"/>
                    <a:pt x="6344" y="15921"/>
                    <a:pt x="6326" y="16047"/>
                  </a:cubicBezTo>
                  <a:cubicBezTo>
                    <a:pt x="6307" y="16199"/>
                    <a:pt x="6426" y="16334"/>
                    <a:pt x="6578" y="16334"/>
                  </a:cubicBezTo>
                  <a:lnTo>
                    <a:pt x="6927" y="16334"/>
                  </a:lnTo>
                  <a:lnTo>
                    <a:pt x="7199" y="17174"/>
                  </a:lnTo>
                  <a:cubicBezTo>
                    <a:pt x="7234" y="17277"/>
                    <a:pt x="7331" y="17351"/>
                    <a:pt x="7440" y="17351"/>
                  </a:cubicBezTo>
                  <a:lnTo>
                    <a:pt x="8812" y="17351"/>
                  </a:lnTo>
                  <a:cubicBezTo>
                    <a:pt x="8858" y="17351"/>
                    <a:pt x="8904" y="17337"/>
                    <a:pt x="8947" y="17315"/>
                  </a:cubicBezTo>
                  <a:cubicBezTo>
                    <a:pt x="9048" y="17253"/>
                    <a:pt x="9094" y="17128"/>
                    <a:pt x="9058" y="17017"/>
                  </a:cubicBezTo>
                  <a:lnTo>
                    <a:pt x="8524" y="15361"/>
                  </a:lnTo>
                  <a:cubicBezTo>
                    <a:pt x="8400" y="14972"/>
                    <a:pt x="8037" y="14707"/>
                    <a:pt x="7630" y="14707"/>
                  </a:cubicBezTo>
                  <a:cubicBezTo>
                    <a:pt x="7628" y="14707"/>
                    <a:pt x="7626" y="14707"/>
                    <a:pt x="7624" y="14707"/>
                  </a:cubicBezTo>
                  <a:lnTo>
                    <a:pt x="7353" y="14707"/>
                  </a:lnTo>
                  <a:lnTo>
                    <a:pt x="7353" y="14130"/>
                  </a:lnTo>
                  <a:lnTo>
                    <a:pt x="8180" y="14130"/>
                  </a:lnTo>
                  <a:cubicBezTo>
                    <a:pt x="8182" y="14130"/>
                    <a:pt x="8183" y="14130"/>
                    <a:pt x="8185" y="14130"/>
                  </a:cubicBezTo>
                  <a:cubicBezTo>
                    <a:pt x="8687" y="14130"/>
                    <a:pt x="9099" y="13732"/>
                    <a:pt x="9118" y="13230"/>
                  </a:cubicBezTo>
                  <a:lnTo>
                    <a:pt x="9397" y="5997"/>
                  </a:lnTo>
                  <a:lnTo>
                    <a:pt x="10509" y="5997"/>
                  </a:lnTo>
                  <a:cubicBezTo>
                    <a:pt x="10658" y="5997"/>
                    <a:pt x="10777" y="5878"/>
                    <a:pt x="10777" y="5731"/>
                  </a:cubicBezTo>
                  <a:lnTo>
                    <a:pt x="10777" y="4341"/>
                  </a:lnTo>
                  <a:cubicBezTo>
                    <a:pt x="10777" y="4322"/>
                    <a:pt x="10769" y="4303"/>
                    <a:pt x="10755" y="4289"/>
                  </a:cubicBezTo>
                  <a:cubicBezTo>
                    <a:pt x="10679" y="4212"/>
                    <a:pt x="10597" y="4180"/>
                    <a:pt x="10522" y="4180"/>
                  </a:cubicBezTo>
                  <a:cubicBezTo>
                    <a:pt x="10382" y="4180"/>
                    <a:pt x="10267" y="4293"/>
                    <a:pt x="10267" y="4433"/>
                  </a:cubicBezTo>
                  <a:lnTo>
                    <a:pt x="10267" y="5056"/>
                  </a:lnTo>
                  <a:cubicBezTo>
                    <a:pt x="10267" y="5295"/>
                    <a:pt x="10075" y="5487"/>
                    <a:pt x="9836" y="5487"/>
                  </a:cubicBezTo>
                  <a:lnTo>
                    <a:pt x="939" y="5487"/>
                  </a:lnTo>
                  <a:cubicBezTo>
                    <a:pt x="700" y="5487"/>
                    <a:pt x="508" y="5295"/>
                    <a:pt x="508" y="5056"/>
                  </a:cubicBezTo>
                  <a:lnTo>
                    <a:pt x="508" y="938"/>
                  </a:lnTo>
                  <a:cubicBezTo>
                    <a:pt x="508" y="700"/>
                    <a:pt x="700" y="507"/>
                    <a:pt x="939" y="507"/>
                  </a:cubicBezTo>
                  <a:lnTo>
                    <a:pt x="9836" y="507"/>
                  </a:lnTo>
                  <a:cubicBezTo>
                    <a:pt x="10075" y="507"/>
                    <a:pt x="10267" y="700"/>
                    <a:pt x="10267" y="938"/>
                  </a:cubicBezTo>
                  <a:lnTo>
                    <a:pt x="10267" y="3232"/>
                  </a:lnTo>
                  <a:cubicBezTo>
                    <a:pt x="10267" y="3370"/>
                    <a:pt x="10381" y="3484"/>
                    <a:pt x="10522" y="3484"/>
                  </a:cubicBezTo>
                  <a:cubicBezTo>
                    <a:pt x="10663" y="3484"/>
                    <a:pt x="10777" y="3370"/>
                    <a:pt x="10777" y="3229"/>
                  </a:cubicBezTo>
                  <a:lnTo>
                    <a:pt x="10777" y="938"/>
                  </a:lnTo>
                  <a:cubicBezTo>
                    <a:pt x="10777" y="420"/>
                    <a:pt x="10354" y="0"/>
                    <a:pt x="9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7"/>
            <p:cNvSpPr/>
            <p:nvPr/>
          </p:nvSpPr>
          <p:spPr>
            <a:xfrm>
              <a:off x="2489950" y="1884300"/>
              <a:ext cx="214400" cy="94925"/>
            </a:xfrm>
            <a:custGeom>
              <a:avLst/>
              <a:gdLst/>
              <a:ahLst/>
              <a:cxnLst/>
              <a:rect l="l" t="t" r="r" b="b"/>
              <a:pathLst>
                <a:path w="8576" h="3797" extrusionOk="0">
                  <a:moveTo>
                    <a:pt x="8066" y="508"/>
                  </a:moveTo>
                  <a:lnTo>
                    <a:pt x="8066" y="3286"/>
                  </a:lnTo>
                  <a:lnTo>
                    <a:pt x="510" y="3286"/>
                  </a:lnTo>
                  <a:lnTo>
                    <a:pt x="510" y="508"/>
                  </a:lnTo>
                  <a:close/>
                  <a:moveTo>
                    <a:pt x="256" y="1"/>
                  </a:moveTo>
                  <a:cubicBezTo>
                    <a:pt x="115" y="1"/>
                    <a:pt x="1" y="112"/>
                    <a:pt x="1" y="253"/>
                  </a:cubicBezTo>
                  <a:lnTo>
                    <a:pt x="1" y="3541"/>
                  </a:lnTo>
                  <a:cubicBezTo>
                    <a:pt x="1" y="3682"/>
                    <a:pt x="115" y="3796"/>
                    <a:pt x="256" y="3796"/>
                  </a:cubicBezTo>
                  <a:lnTo>
                    <a:pt x="8321" y="3796"/>
                  </a:lnTo>
                  <a:cubicBezTo>
                    <a:pt x="8462" y="3796"/>
                    <a:pt x="8576" y="3682"/>
                    <a:pt x="8576" y="3541"/>
                  </a:cubicBezTo>
                  <a:lnTo>
                    <a:pt x="8576" y="253"/>
                  </a:lnTo>
                  <a:cubicBezTo>
                    <a:pt x="8576" y="112"/>
                    <a:pt x="8462" y="1"/>
                    <a:pt x="8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7"/>
            <p:cNvSpPr/>
            <p:nvPr/>
          </p:nvSpPr>
          <p:spPr>
            <a:xfrm>
              <a:off x="2539100" y="2040175"/>
              <a:ext cx="115225" cy="39825"/>
            </a:xfrm>
            <a:custGeom>
              <a:avLst/>
              <a:gdLst/>
              <a:ahLst/>
              <a:cxnLst/>
              <a:rect l="l" t="t" r="r" b="b"/>
              <a:pathLst>
                <a:path w="4609" h="1593" extrusionOk="0">
                  <a:moveTo>
                    <a:pt x="4102" y="508"/>
                  </a:moveTo>
                  <a:lnTo>
                    <a:pt x="4102" y="1085"/>
                  </a:lnTo>
                  <a:lnTo>
                    <a:pt x="510" y="1085"/>
                  </a:lnTo>
                  <a:lnTo>
                    <a:pt x="510" y="508"/>
                  </a:lnTo>
                  <a:close/>
                  <a:moveTo>
                    <a:pt x="255" y="1"/>
                  </a:moveTo>
                  <a:cubicBezTo>
                    <a:pt x="114" y="1"/>
                    <a:pt x="0" y="112"/>
                    <a:pt x="0" y="253"/>
                  </a:cubicBezTo>
                  <a:lnTo>
                    <a:pt x="0" y="1337"/>
                  </a:lnTo>
                  <a:cubicBezTo>
                    <a:pt x="0" y="1478"/>
                    <a:pt x="114" y="1592"/>
                    <a:pt x="255" y="1592"/>
                  </a:cubicBezTo>
                  <a:lnTo>
                    <a:pt x="4354" y="1592"/>
                  </a:lnTo>
                  <a:cubicBezTo>
                    <a:pt x="4495" y="1592"/>
                    <a:pt x="4609" y="1478"/>
                    <a:pt x="4609" y="1337"/>
                  </a:cubicBezTo>
                  <a:lnTo>
                    <a:pt x="4609" y="253"/>
                  </a:lnTo>
                  <a:cubicBezTo>
                    <a:pt x="4609" y="112"/>
                    <a:pt x="4495" y="1"/>
                    <a:pt x="4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7"/>
            <p:cNvSpPr/>
            <p:nvPr/>
          </p:nvSpPr>
          <p:spPr>
            <a:xfrm>
              <a:off x="2563975" y="2122475"/>
              <a:ext cx="63050" cy="60675"/>
            </a:xfrm>
            <a:custGeom>
              <a:avLst/>
              <a:gdLst/>
              <a:ahLst/>
              <a:cxnLst/>
              <a:rect l="l" t="t" r="r" b="b"/>
              <a:pathLst>
                <a:path w="2522" h="2427" extrusionOk="0">
                  <a:moveTo>
                    <a:pt x="1303" y="507"/>
                  </a:moveTo>
                  <a:cubicBezTo>
                    <a:pt x="1666" y="507"/>
                    <a:pt x="2014" y="788"/>
                    <a:pt x="2014" y="1212"/>
                  </a:cubicBezTo>
                  <a:cubicBezTo>
                    <a:pt x="2014" y="1602"/>
                    <a:pt x="1697" y="1917"/>
                    <a:pt x="1310" y="1917"/>
                  </a:cubicBezTo>
                  <a:cubicBezTo>
                    <a:pt x="681" y="1917"/>
                    <a:pt x="366" y="1158"/>
                    <a:pt x="811" y="713"/>
                  </a:cubicBezTo>
                  <a:cubicBezTo>
                    <a:pt x="954" y="571"/>
                    <a:pt x="1131" y="507"/>
                    <a:pt x="1303" y="507"/>
                  </a:cubicBezTo>
                  <a:close/>
                  <a:moveTo>
                    <a:pt x="1310" y="0"/>
                  </a:moveTo>
                  <a:cubicBezTo>
                    <a:pt x="819" y="0"/>
                    <a:pt x="377" y="296"/>
                    <a:pt x="190" y="748"/>
                  </a:cubicBezTo>
                  <a:cubicBezTo>
                    <a:pt x="0" y="1201"/>
                    <a:pt x="106" y="1724"/>
                    <a:pt x="453" y="2071"/>
                  </a:cubicBezTo>
                  <a:cubicBezTo>
                    <a:pt x="685" y="2303"/>
                    <a:pt x="995" y="2426"/>
                    <a:pt x="1310" y="2426"/>
                  </a:cubicBezTo>
                  <a:cubicBezTo>
                    <a:pt x="1466" y="2426"/>
                    <a:pt x="1623" y="2396"/>
                    <a:pt x="1773" y="2334"/>
                  </a:cubicBezTo>
                  <a:cubicBezTo>
                    <a:pt x="2226" y="2145"/>
                    <a:pt x="2521" y="1703"/>
                    <a:pt x="2521" y="1212"/>
                  </a:cubicBezTo>
                  <a:cubicBezTo>
                    <a:pt x="2521" y="542"/>
                    <a:pt x="1979" y="0"/>
                    <a:pt x="1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47"/>
          <p:cNvGrpSpPr/>
          <p:nvPr/>
        </p:nvGrpSpPr>
        <p:grpSpPr>
          <a:xfrm>
            <a:off x="7797583" y="3463160"/>
            <a:ext cx="433775" cy="433800"/>
            <a:chOff x="1709725" y="1805475"/>
            <a:chExt cx="433775" cy="433800"/>
          </a:xfrm>
        </p:grpSpPr>
        <p:sp>
          <p:nvSpPr>
            <p:cNvPr id="2132" name="Google Shape;2132;p47"/>
            <p:cNvSpPr/>
            <p:nvPr/>
          </p:nvSpPr>
          <p:spPr>
            <a:xfrm>
              <a:off x="2017225" y="1812250"/>
              <a:ext cx="119500" cy="119525"/>
            </a:xfrm>
            <a:custGeom>
              <a:avLst/>
              <a:gdLst/>
              <a:ahLst/>
              <a:cxnLst/>
              <a:rect l="l" t="t" r="r" b="b"/>
              <a:pathLst>
                <a:path w="4780" h="4781" extrusionOk="0">
                  <a:moveTo>
                    <a:pt x="0" y="1"/>
                  </a:moveTo>
                  <a:lnTo>
                    <a:pt x="0" y="1356"/>
                  </a:lnTo>
                  <a:lnTo>
                    <a:pt x="3424" y="1356"/>
                  </a:lnTo>
                  <a:lnTo>
                    <a:pt x="3424" y="4780"/>
                  </a:lnTo>
                  <a:lnTo>
                    <a:pt x="4780" y="4780"/>
                  </a:lnTo>
                  <a:lnTo>
                    <a:pt x="4780" y="687"/>
                  </a:lnTo>
                  <a:cubicBezTo>
                    <a:pt x="4777" y="307"/>
                    <a:pt x="4471" y="1"/>
                    <a:pt x="40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7"/>
            <p:cNvSpPr/>
            <p:nvPr/>
          </p:nvSpPr>
          <p:spPr>
            <a:xfrm>
              <a:off x="1716500" y="1812250"/>
              <a:ext cx="119450" cy="119525"/>
            </a:xfrm>
            <a:custGeom>
              <a:avLst/>
              <a:gdLst/>
              <a:ahLst/>
              <a:cxnLst/>
              <a:rect l="l" t="t" r="r" b="b"/>
              <a:pathLst>
                <a:path w="4778" h="4781" extrusionOk="0">
                  <a:moveTo>
                    <a:pt x="684" y="1"/>
                  </a:moveTo>
                  <a:cubicBezTo>
                    <a:pt x="307" y="1"/>
                    <a:pt x="1" y="307"/>
                    <a:pt x="1" y="687"/>
                  </a:cubicBezTo>
                  <a:lnTo>
                    <a:pt x="1" y="4780"/>
                  </a:lnTo>
                  <a:lnTo>
                    <a:pt x="1356" y="4780"/>
                  </a:lnTo>
                  <a:lnTo>
                    <a:pt x="1356" y="1356"/>
                  </a:lnTo>
                  <a:lnTo>
                    <a:pt x="4777" y="1356"/>
                  </a:lnTo>
                  <a:lnTo>
                    <a:pt x="47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7"/>
            <p:cNvSpPr/>
            <p:nvPr/>
          </p:nvSpPr>
          <p:spPr>
            <a:xfrm>
              <a:off x="2017225" y="2113050"/>
              <a:ext cx="119500" cy="119450"/>
            </a:xfrm>
            <a:custGeom>
              <a:avLst/>
              <a:gdLst/>
              <a:ahLst/>
              <a:cxnLst/>
              <a:rect l="l" t="t" r="r" b="b"/>
              <a:pathLst>
                <a:path w="4780" h="4778" extrusionOk="0">
                  <a:moveTo>
                    <a:pt x="3424" y="0"/>
                  </a:moveTo>
                  <a:lnTo>
                    <a:pt x="3424" y="3422"/>
                  </a:lnTo>
                  <a:lnTo>
                    <a:pt x="0" y="3422"/>
                  </a:lnTo>
                  <a:lnTo>
                    <a:pt x="0" y="4777"/>
                  </a:lnTo>
                  <a:lnTo>
                    <a:pt x="4094" y="4777"/>
                  </a:lnTo>
                  <a:cubicBezTo>
                    <a:pt x="4471" y="4777"/>
                    <a:pt x="4777" y="4471"/>
                    <a:pt x="4780" y="4094"/>
                  </a:cubicBezTo>
                  <a:lnTo>
                    <a:pt x="47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7"/>
            <p:cNvSpPr/>
            <p:nvPr/>
          </p:nvSpPr>
          <p:spPr>
            <a:xfrm>
              <a:off x="1716500" y="2113050"/>
              <a:ext cx="119450" cy="119450"/>
            </a:xfrm>
            <a:custGeom>
              <a:avLst/>
              <a:gdLst/>
              <a:ahLst/>
              <a:cxnLst/>
              <a:rect l="l" t="t" r="r" b="b"/>
              <a:pathLst>
                <a:path w="4778" h="4778" extrusionOk="0">
                  <a:moveTo>
                    <a:pt x="1" y="0"/>
                  </a:moveTo>
                  <a:lnTo>
                    <a:pt x="1" y="4094"/>
                  </a:lnTo>
                  <a:cubicBezTo>
                    <a:pt x="1" y="4471"/>
                    <a:pt x="307" y="4777"/>
                    <a:pt x="684" y="4777"/>
                  </a:cubicBezTo>
                  <a:lnTo>
                    <a:pt x="4777" y="4777"/>
                  </a:lnTo>
                  <a:lnTo>
                    <a:pt x="4777" y="3422"/>
                  </a:lnTo>
                  <a:lnTo>
                    <a:pt x="1356" y="3422"/>
                  </a:lnTo>
                  <a:lnTo>
                    <a:pt x="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7"/>
            <p:cNvSpPr/>
            <p:nvPr/>
          </p:nvSpPr>
          <p:spPr>
            <a:xfrm>
              <a:off x="1781100" y="1877050"/>
              <a:ext cx="290975" cy="290975"/>
            </a:xfrm>
            <a:custGeom>
              <a:avLst/>
              <a:gdLst/>
              <a:ahLst/>
              <a:cxnLst/>
              <a:rect l="l" t="t" r="r" b="b"/>
              <a:pathLst>
                <a:path w="11639" h="11639" extrusionOk="0">
                  <a:moveTo>
                    <a:pt x="5821" y="1"/>
                  </a:moveTo>
                  <a:cubicBezTo>
                    <a:pt x="2605" y="1"/>
                    <a:pt x="0" y="2606"/>
                    <a:pt x="0" y="5818"/>
                  </a:cubicBezTo>
                  <a:cubicBezTo>
                    <a:pt x="0" y="9034"/>
                    <a:pt x="2605" y="11639"/>
                    <a:pt x="5821" y="11639"/>
                  </a:cubicBezTo>
                  <a:cubicBezTo>
                    <a:pt x="9033" y="11639"/>
                    <a:pt x="11639" y="9034"/>
                    <a:pt x="11639" y="5818"/>
                  </a:cubicBezTo>
                  <a:cubicBezTo>
                    <a:pt x="11639" y="2606"/>
                    <a:pt x="9033" y="1"/>
                    <a:pt x="5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7"/>
            <p:cNvSpPr/>
            <p:nvPr/>
          </p:nvSpPr>
          <p:spPr>
            <a:xfrm>
              <a:off x="1813975" y="1909850"/>
              <a:ext cx="276325" cy="258150"/>
            </a:xfrm>
            <a:custGeom>
              <a:avLst/>
              <a:gdLst/>
              <a:ahLst/>
              <a:cxnLst/>
              <a:rect l="l" t="t" r="r" b="b"/>
              <a:pathLst>
                <a:path w="11053" h="10326" extrusionOk="0">
                  <a:moveTo>
                    <a:pt x="8187" y="1"/>
                  </a:moveTo>
                  <a:lnTo>
                    <a:pt x="8187" y="1"/>
                  </a:lnTo>
                  <a:cubicBezTo>
                    <a:pt x="10080" y="2316"/>
                    <a:pt x="9912" y="5686"/>
                    <a:pt x="7800" y="7800"/>
                  </a:cubicBezTo>
                  <a:cubicBezTo>
                    <a:pt x="6669" y="8931"/>
                    <a:pt x="5178" y="9505"/>
                    <a:pt x="3682" y="9505"/>
                  </a:cubicBezTo>
                  <a:cubicBezTo>
                    <a:pt x="2381" y="9505"/>
                    <a:pt x="1076" y="9071"/>
                    <a:pt x="0" y="8191"/>
                  </a:cubicBezTo>
                  <a:lnTo>
                    <a:pt x="0" y="8191"/>
                  </a:lnTo>
                  <a:cubicBezTo>
                    <a:pt x="1157" y="9606"/>
                    <a:pt x="2829" y="10326"/>
                    <a:pt x="4507" y="10326"/>
                  </a:cubicBezTo>
                  <a:cubicBezTo>
                    <a:pt x="5989" y="10326"/>
                    <a:pt x="7476" y="9764"/>
                    <a:pt x="8618" y="8622"/>
                  </a:cubicBezTo>
                  <a:cubicBezTo>
                    <a:pt x="11053" y="6187"/>
                    <a:pt x="10852" y="2180"/>
                    <a:pt x="8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7"/>
            <p:cNvSpPr/>
            <p:nvPr/>
          </p:nvSpPr>
          <p:spPr>
            <a:xfrm>
              <a:off x="1897450" y="1993425"/>
              <a:ext cx="58250" cy="58250"/>
            </a:xfrm>
            <a:custGeom>
              <a:avLst/>
              <a:gdLst/>
              <a:ahLst/>
              <a:cxnLst/>
              <a:rect l="l" t="t" r="r" b="b"/>
              <a:pathLst>
                <a:path w="2330" h="2330" extrusionOk="0">
                  <a:moveTo>
                    <a:pt x="1167" y="0"/>
                  </a:moveTo>
                  <a:cubicBezTo>
                    <a:pt x="522" y="0"/>
                    <a:pt x="1" y="521"/>
                    <a:pt x="1" y="1163"/>
                  </a:cubicBezTo>
                  <a:cubicBezTo>
                    <a:pt x="1" y="1806"/>
                    <a:pt x="522" y="2329"/>
                    <a:pt x="1167" y="2329"/>
                  </a:cubicBezTo>
                  <a:cubicBezTo>
                    <a:pt x="1809" y="2329"/>
                    <a:pt x="2330" y="1806"/>
                    <a:pt x="2330" y="1163"/>
                  </a:cubicBezTo>
                  <a:cubicBezTo>
                    <a:pt x="2330" y="521"/>
                    <a:pt x="1809" y="0"/>
                    <a:pt x="1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7"/>
            <p:cNvSpPr/>
            <p:nvPr/>
          </p:nvSpPr>
          <p:spPr>
            <a:xfrm>
              <a:off x="2011325" y="1805475"/>
              <a:ext cx="132175" cy="132200"/>
            </a:xfrm>
            <a:custGeom>
              <a:avLst/>
              <a:gdLst/>
              <a:ahLst/>
              <a:cxnLst/>
              <a:rect l="l" t="t" r="r" b="b"/>
              <a:pathLst>
                <a:path w="5287" h="5288" extrusionOk="0">
                  <a:moveTo>
                    <a:pt x="3235" y="1"/>
                  </a:moveTo>
                  <a:cubicBezTo>
                    <a:pt x="3107" y="1"/>
                    <a:pt x="2996" y="95"/>
                    <a:pt x="2977" y="223"/>
                  </a:cubicBezTo>
                  <a:cubicBezTo>
                    <a:pt x="2958" y="375"/>
                    <a:pt x="3078" y="508"/>
                    <a:pt x="3229" y="510"/>
                  </a:cubicBezTo>
                  <a:lnTo>
                    <a:pt x="4349" y="510"/>
                  </a:lnTo>
                  <a:cubicBezTo>
                    <a:pt x="4585" y="510"/>
                    <a:pt x="4777" y="703"/>
                    <a:pt x="4780" y="939"/>
                  </a:cubicBezTo>
                  <a:lnTo>
                    <a:pt x="4780" y="4780"/>
                  </a:lnTo>
                  <a:lnTo>
                    <a:pt x="3931" y="4780"/>
                  </a:lnTo>
                  <a:lnTo>
                    <a:pt x="3931" y="1644"/>
                  </a:lnTo>
                  <a:cubicBezTo>
                    <a:pt x="3931" y="1503"/>
                    <a:pt x="3818" y="1391"/>
                    <a:pt x="3677" y="1391"/>
                  </a:cubicBezTo>
                  <a:lnTo>
                    <a:pt x="507" y="1391"/>
                  </a:lnTo>
                  <a:lnTo>
                    <a:pt x="507" y="510"/>
                  </a:lnTo>
                  <a:lnTo>
                    <a:pt x="2045" y="510"/>
                  </a:lnTo>
                  <a:cubicBezTo>
                    <a:pt x="2175" y="510"/>
                    <a:pt x="2289" y="416"/>
                    <a:pt x="2308" y="288"/>
                  </a:cubicBezTo>
                  <a:cubicBezTo>
                    <a:pt x="2327" y="136"/>
                    <a:pt x="2207" y="1"/>
                    <a:pt x="2055" y="1"/>
                  </a:cubicBezTo>
                  <a:lnTo>
                    <a:pt x="253" y="1"/>
                  </a:lnTo>
                  <a:cubicBezTo>
                    <a:pt x="112" y="1"/>
                    <a:pt x="1" y="115"/>
                    <a:pt x="1" y="256"/>
                  </a:cubicBezTo>
                  <a:lnTo>
                    <a:pt x="1" y="1611"/>
                  </a:lnTo>
                  <a:cubicBezTo>
                    <a:pt x="1" y="1752"/>
                    <a:pt x="112" y="1866"/>
                    <a:pt x="253" y="1866"/>
                  </a:cubicBezTo>
                  <a:lnTo>
                    <a:pt x="3422" y="1866"/>
                  </a:lnTo>
                  <a:lnTo>
                    <a:pt x="3422" y="5032"/>
                  </a:lnTo>
                  <a:cubicBezTo>
                    <a:pt x="3422" y="5173"/>
                    <a:pt x="3536" y="5287"/>
                    <a:pt x="3677" y="5287"/>
                  </a:cubicBezTo>
                  <a:lnTo>
                    <a:pt x="5032" y="5287"/>
                  </a:lnTo>
                  <a:cubicBezTo>
                    <a:pt x="5173" y="5287"/>
                    <a:pt x="5287" y="5173"/>
                    <a:pt x="5287" y="5032"/>
                  </a:cubicBezTo>
                  <a:lnTo>
                    <a:pt x="5287" y="939"/>
                  </a:lnTo>
                  <a:cubicBezTo>
                    <a:pt x="5287" y="421"/>
                    <a:pt x="4864" y="1"/>
                    <a:pt x="4346" y="1"/>
                  </a:cubicBezTo>
                  <a:lnTo>
                    <a:pt x="3240" y="1"/>
                  </a:lnTo>
                  <a:cubicBezTo>
                    <a:pt x="3238" y="1"/>
                    <a:pt x="3237" y="1"/>
                    <a:pt x="3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7"/>
            <p:cNvSpPr/>
            <p:nvPr/>
          </p:nvSpPr>
          <p:spPr>
            <a:xfrm>
              <a:off x="1709725" y="1805475"/>
              <a:ext cx="132175" cy="132200"/>
            </a:xfrm>
            <a:custGeom>
              <a:avLst/>
              <a:gdLst/>
              <a:ahLst/>
              <a:cxnLst/>
              <a:rect l="l" t="t" r="r" b="b"/>
              <a:pathLst>
                <a:path w="5287" h="5288" extrusionOk="0">
                  <a:moveTo>
                    <a:pt x="4777" y="510"/>
                  </a:moveTo>
                  <a:lnTo>
                    <a:pt x="4777" y="1356"/>
                  </a:lnTo>
                  <a:lnTo>
                    <a:pt x="1608" y="1356"/>
                  </a:lnTo>
                  <a:cubicBezTo>
                    <a:pt x="1467" y="1356"/>
                    <a:pt x="1356" y="1470"/>
                    <a:pt x="1356" y="1611"/>
                  </a:cubicBezTo>
                  <a:lnTo>
                    <a:pt x="1356" y="4780"/>
                  </a:lnTo>
                  <a:lnTo>
                    <a:pt x="507" y="4780"/>
                  </a:lnTo>
                  <a:lnTo>
                    <a:pt x="507" y="939"/>
                  </a:lnTo>
                  <a:cubicBezTo>
                    <a:pt x="507" y="703"/>
                    <a:pt x="700" y="510"/>
                    <a:pt x="938" y="510"/>
                  </a:cubicBezTo>
                  <a:close/>
                  <a:moveTo>
                    <a:pt x="938" y="1"/>
                  </a:moveTo>
                  <a:cubicBezTo>
                    <a:pt x="421" y="1"/>
                    <a:pt x="0" y="421"/>
                    <a:pt x="0" y="939"/>
                  </a:cubicBezTo>
                  <a:lnTo>
                    <a:pt x="0" y="5032"/>
                  </a:lnTo>
                  <a:cubicBezTo>
                    <a:pt x="0" y="5173"/>
                    <a:pt x="112" y="5287"/>
                    <a:pt x="253" y="5287"/>
                  </a:cubicBezTo>
                  <a:lnTo>
                    <a:pt x="1608" y="5287"/>
                  </a:lnTo>
                  <a:cubicBezTo>
                    <a:pt x="1749" y="5287"/>
                    <a:pt x="1863" y="5173"/>
                    <a:pt x="1863" y="5032"/>
                  </a:cubicBezTo>
                  <a:lnTo>
                    <a:pt x="1863" y="1898"/>
                  </a:lnTo>
                  <a:lnTo>
                    <a:pt x="5032" y="1898"/>
                  </a:lnTo>
                  <a:cubicBezTo>
                    <a:pt x="5173" y="1898"/>
                    <a:pt x="5287" y="1785"/>
                    <a:pt x="5287" y="1644"/>
                  </a:cubicBezTo>
                  <a:lnTo>
                    <a:pt x="5287" y="256"/>
                  </a:lnTo>
                  <a:cubicBezTo>
                    <a:pt x="5287" y="115"/>
                    <a:pt x="5173" y="1"/>
                    <a:pt x="5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7"/>
            <p:cNvSpPr/>
            <p:nvPr/>
          </p:nvSpPr>
          <p:spPr>
            <a:xfrm>
              <a:off x="2011325" y="2107075"/>
              <a:ext cx="132175" cy="132200"/>
            </a:xfrm>
            <a:custGeom>
              <a:avLst/>
              <a:gdLst/>
              <a:ahLst/>
              <a:cxnLst/>
              <a:rect l="l" t="t" r="r" b="b"/>
              <a:pathLst>
                <a:path w="5287" h="5288" extrusionOk="0">
                  <a:moveTo>
                    <a:pt x="4777" y="510"/>
                  </a:moveTo>
                  <a:lnTo>
                    <a:pt x="4777" y="4349"/>
                  </a:lnTo>
                  <a:cubicBezTo>
                    <a:pt x="4777" y="4585"/>
                    <a:pt x="4585" y="4778"/>
                    <a:pt x="4346" y="4780"/>
                  </a:cubicBezTo>
                  <a:lnTo>
                    <a:pt x="507" y="4780"/>
                  </a:lnTo>
                  <a:lnTo>
                    <a:pt x="507" y="3932"/>
                  </a:lnTo>
                  <a:lnTo>
                    <a:pt x="3677" y="3932"/>
                  </a:lnTo>
                  <a:cubicBezTo>
                    <a:pt x="3818" y="3932"/>
                    <a:pt x="3931" y="3818"/>
                    <a:pt x="3931" y="3677"/>
                  </a:cubicBezTo>
                  <a:lnTo>
                    <a:pt x="3931" y="510"/>
                  </a:lnTo>
                  <a:close/>
                  <a:moveTo>
                    <a:pt x="3677" y="1"/>
                  </a:moveTo>
                  <a:cubicBezTo>
                    <a:pt x="3536" y="1"/>
                    <a:pt x="3422" y="115"/>
                    <a:pt x="3422" y="256"/>
                  </a:cubicBezTo>
                  <a:lnTo>
                    <a:pt x="3422" y="3425"/>
                  </a:lnTo>
                  <a:lnTo>
                    <a:pt x="253" y="3425"/>
                  </a:lnTo>
                  <a:cubicBezTo>
                    <a:pt x="112" y="3425"/>
                    <a:pt x="1" y="3536"/>
                    <a:pt x="1" y="3677"/>
                  </a:cubicBezTo>
                  <a:lnTo>
                    <a:pt x="1" y="5032"/>
                  </a:lnTo>
                  <a:cubicBezTo>
                    <a:pt x="1" y="5173"/>
                    <a:pt x="112" y="5287"/>
                    <a:pt x="253" y="5287"/>
                  </a:cubicBezTo>
                  <a:lnTo>
                    <a:pt x="4346" y="5287"/>
                  </a:lnTo>
                  <a:cubicBezTo>
                    <a:pt x="4864" y="5287"/>
                    <a:pt x="5287" y="4867"/>
                    <a:pt x="5287" y="4349"/>
                  </a:cubicBezTo>
                  <a:lnTo>
                    <a:pt x="5287" y="256"/>
                  </a:lnTo>
                  <a:cubicBezTo>
                    <a:pt x="5287" y="115"/>
                    <a:pt x="5173" y="1"/>
                    <a:pt x="5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7"/>
            <p:cNvSpPr/>
            <p:nvPr/>
          </p:nvSpPr>
          <p:spPr>
            <a:xfrm>
              <a:off x="1709725" y="2107075"/>
              <a:ext cx="132175" cy="132200"/>
            </a:xfrm>
            <a:custGeom>
              <a:avLst/>
              <a:gdLst/>
              <a:ahLst/>
              <a:cxnLst/>
              <a:rect l="l" t="t" r="r" b="b"/>
              <a:pathLst>
                <a:path w="5287" h="5288" extrusionOk="0">
                  <a:moveTo>
                    <a:pt x="253" y="1"/>
                  </a:moveTo>
                  <a:cubicBezTo>
                    <a:pt x="112" y="1"/>
                    <a:pt x="0" y="115"/>
                    <a:pt x="0" y="256"/>
                  </a:cubicBezTo>
                  <a:lnTo>
                    <a:pt x="0" y="4349"/>
                  </a:lnTo>
                  <a:cubicBezTo>
                    <a:pt x="0" y="4867"/>
                    <a:pt x="421" y="5287"/>
                    <a:pt x="938" y="5287"/>
                  </a:cubicBezTo>
                  <a:lnTo>
                    <a:pt x="5032" y="5287"/>
                  </a:lnTo>
                  <a:cubicBezTo>
                    <a:pt x="5173" y="5287"/>
                    <a:pt x="5287" y="5173"/>
                    <a:pt x="5287" y="5032"/>
                  </a:cubicBezTo>
                  <a:lnTo>
                    <a:pt x="5287" y="3677"/>
                  </a:lnTo>
                  <a:cubicBezTo>
                    <a:pt x="5287" y="3536"/>
                    <a:pt x="5173" y="3425"/>
                    <a:pt x="5032" y="3425"/>
                  </a:cubicBezTo>
                  <a:lnTo>
                    <a:pt x="4289" y="3425"/>
                  </a:lnTo>
                  <a:cubicBezTo>
                    <a:pt x="4287" y="3425"/>
                    <a:pt x="4286" y="3425"/>
                    <a:pt x="4284" y="3425"/>
                  </a:cubicBezTo>
                  <a:cubicBezTo>
                    <a:pt x="4153" y="3425"/>
                    <a:pt x="4045" y="3519"/>
                    <a:pt x="4026" y="3647"/>
                  </a:cubicBezTo>
                  <a:cubicBezTo>
                    <a:pt x="4007" y="3796"/>
                    <a:pt x="4127" y="3932"/>
                    <a:pt x="4278" y="3932"/>
                  </a:cubicBezTo>
                  <a:lnTo>
                    <a:pt x="4777" y="3932"/>
                  </a:lnTo>
                  <a:lnTo>
                    <a:pt x="4777" y="4780"/>
                  </a:lnTo>
                  <a:lnTo>
                    <a:pt x="938" y="4780"/>
                  </a:lnTo>
                  <a:cubicBezTo>
                    <a:pt x="700" y="4778"/>
                    <a:pt x="507" y="4585"/>
                    <a:pt x="507" y="4349"/>
                  </a:cubicBezTo>
                  <a:lnTo>
                    <a:pt x="507" y="510"/>
                  </a:lnTo>
                  <a:lnTo>
                    <a:pt x="1356" y="510"/>
                  </a:lnTo>
                  <a:lnTo>
                    <a:pt x="1356" y="3677"/>
                  </a:lnTo>
                  <a:cubicBezTo>
                    <a:pt x="1356" y="3818"/>
                    <a:pt x="1467" y="3932"/>
                    <a:pt x="1608" y="3932"/>
                  </a:cubicBezTo>
                  <a:lnTo>
                    <a:pt x="3067" y="3932"/>
                  </a:lnTo>
                  <a:cubicBezTo>
                    <a:pt x="3068" y="3932"/>
                    <a:pt x="3070" y="3932"/>
                    <a:pt x="3072" y="3932"/>
                  </a:cubicBezTo>
                  <a:cubicBezTo>
                    <a:pt x="3200" y="3932"/>
                    <a:pt x="3308" y="3838"/>
                    <a:pt x="3327" y="3709"/>
                  </a:cubicBezTo>
                  <a:cubicBezTo>
                    <a:pt x="3346" y="3558"/>
                    <a:pt x="3229" y="3425"/>
                    <a:pt x="3075" y="3425"/>
                  </a:cubicBezTo>
                  <a:lnTo>
                    <a:pt x="1863" y="3425"/>
                  </a:lnTo>
                  <a:lnTo>
                    <a:pt x="1863" y="256"/>
                  </a:lnTo>
                  <a:cubicBezTo>
                    <a:pt x="1863" y="115"/>
                    <a:pt x="1749" y="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7"/>
            <p:cNvSpPr/>
            <p:nvPr/>
          </p:nvSpPr>
          <p:spPr>
            <a:xfrm>
              <a:off x="1731950" y="1828125"/>
              <a:ext cx="390150" cy="389375"/>
            </a:xfrm>
            <a:custGeom>
              <a:avLst/>
              <a:gdLst/>
              <a:ahLst/>
              <a:cxnLst/>
              <a:rect l="l" t="t" r="r" b="b"/>
              <a:pathLst>
                <a:path w="15606" h="15575" extrusionOk="0">
                  <a:moveTo>
                    <a:pt x="7804" y="1"/>
                  </a:moveTo>
                  <a:cubicBezTo>
                    <a:pt x="7665" y="1"/>
                    <a:pt x="7548" y="114"/>
                    <a:pt x="7548" y="255"/>
                  </a:cubicBezTo>
                  <a:lnTo>
                    <a:pt x="7548" y="1719"/>
                  </a:lnTo>
                  <a:cubicBezTo>
                    <a:pt x="6079" y="1779"/>
                    <a:pt x="4680" y="2370"/>
                    <a:pt x="3614" y="3389"/>
                  </a:cubicBezTo>
                  <a:cubicBezTo>
                    <a:pt x="3517" y="3476"/>
                    <a:pt x="3503" y="3625"/>
                    <a:pt x="3579" y="3731"/>
                  </a:cubicBezTo>
                  <a:cubicBezTo>
                    <a:pt x="3629" y="3798"/>
                    <a:pt x="3706" y="3833"/>
                    <a:pt x="3783" y="3833"/>
                  </a:cubicBezTo>
                  <a:cubicBezTo>
                    <a:pt x="3846" y="3833"/>
                    <a:pt x="3909" y="3810"/>
                    <a:pt x="3959" y="3763"/>
                  </a:cubicBezTo>
                  <a:cubicBezTo>
                    <a:pt x="4992" y="2771"/>
                    <a:pt x="6369" y="2221"/>
                    <a:pt x="7800" y="2221"/>
                  </a:cubicBezTo>
                  <a:lnTo>
                    <a:pt x="7803" y="2221"/>
                  </a:lnTo>
                  <a:cubicBezTo>
                    <a:pt x="10872" y="2221"/>
                    <a:pt x="13366" y="4717"/>
                    <a:pt x="13369" y="7786"/>
                  </a:cubicBezTo>
                  <a:lnTo>
                    <a:pt x="13369" y="7789"/>
                  </a:lnTo>
                  <a:cubicBezTo>
                    <a:pt x="13369" y="10855"/>
                    <a:pt x="10872" y="13352"/>
                    <a:pt x="7803" y="13352"/>
                  </a:cubicBezTo>
                  <a:lnTo>
                    <a:pt x="7800" y="13352"/>
                  </a:lnTo>
                  <a:cubicBezTo>
                    <a:pt x="4734" y="13352"/>
                    <a:pt x="2237" y="10855"/>
                    <a:pt x="2237" y="7789"/>
                  </a:cubicBezTo>
                  <a:lnTo>
                    <a:pt x="2237" y="7786"/>
                  </a:lnTo>
                  <a:cubicBezTo>
                    <a:pt x="2235" y="6658"/>
                    <a:pt x="2576" y="5560"/>
                    <a:pt x="3216" y="4633"/>
                  </a:cubicBezTo>
                  <a:cubicBezTo>
                    <a:pt x="3292" y="4528"/>
                    <a:pt x="3276" y="4384"/>
                    <a:pt x="3183" y="4294"/>
                  </a:cubicBezTo>
                  <a:cubicBezTo>
                    <a:pt x="3134" y="4250"/>
                    <a:pt x="3073" y="4229"/>
                    <a:pt x="3013" y="4229"/>
                  </a:cubicBezTo>
                  <a:cubicBezTo>
                    <a:pt x="2933" y="4229"/>
                    <a:pt x="2854" y="4268"/>
                    <a:pt x="2804" y="4341"/>
                  </a:cubicBezTo>
                  <a:cubicBezTo>
                    <a:pt x="2151" y="5281"/>
                    <a:pt x="1779" y="6390"/>
                    <a:pt x="1736" y="7534"/>
                  </a:cubicBezTo>
                  <a:lnTo>
                    <a:pt x="283" y="7534"/>
                  </a:lnTo>
                  <a:cubicBezTo>
                    <a:pt x="281" y="7534"/>
                    <a:pt x="279" y="7534"/>
                    <a:pt x="277" y="7534"/>
                  </a:cubicBezTo>
                  <a:cubicBezTo>
                    <a:pt x="147" y="7534"/>
                    <a:pt x="38" y="7628"/>
                    <a:pt x="20" y="7756"/>
                  </a:cubicBezTo>
                  <a:cubicBezTo>
                    <a:pt x="1" y="7908"/>
                    <a:pt x="120" y="8041"/>
                    <a:pt x="272" y="8041"/>
                  </a:cubicBezTo>
                  <a:lnTo>
                    <a:pt x="1736" y="8041"/>
                  </a:lnTo>
                  <a:cubicBezTo>
                    <a:pt x="1866" y="11189"/>
                    <a:pt x="4401" y="13726"/>
                    <a:pt x="7548" y="13856"/>
                  </a:cubicBezTo>
                  <a:lnTo>
                    <a:pt x="7548" y="15309"/>
                  </a:lnTo>
                  <a:cubicBezTo>
                    <a:pt x="7545" y="15439"/>
                    <a:pt x="7643" y="15553"/>
                    <a:pt x="7770" y="15572"/>
                  </a:cubicBezTo>
                  <a:cubicBezTo>
                    <a:pt x="7781" y="15574"/>
                    <a:pt x="7792" y="15574"/>
                    <a:pt x="7802" y="15574"/>
                  </a:cubicBezTo>
                  <a:cubicBezTo>
                    <a:pt x="7941" y="15574"/>
                    <a:pt x="8058" y="15461"/>
                    <a:pt x="8058" y="15320"/>
                  </a:cubicBezTo>
                  <a:lnTo>
                    <a:pt x="8058" y="13856"/>
                  </a:lnTo>
                  <a:cubicBezTo>
                    <a:pt x="11203" y="13726"/>
                    <a:pt x="13740" y="11189"/>
                    <a:pt x="13870" y="8041"/>
                  </a:cubicBezTo>
                  <a:lnTo>
                    <a:pt x="15323" y="8041"/>
                  </a:lnTo>
                  <a:cubicBezTo>
                    <a:pt x="15325" y="8041"/>
                    <a:pt x="15327" y="8041"/>
                    <a:pt x="15329" y="8041"/>
                  </a:cubicBezTo>
                  <a:cubicBezTo>
                    <a:pt x="15457" y="8041"/>
                    <a:pt x="15568" y="7947"/>
                    <a:pt x="15586" y="7819"/>
                  </a:cubicBezTo>
                  <a:cubicBezTo>
                    <a:pt x="15605" y="7667"/>
                    <a:pt x="15486" y="7534"/>
                    <a:pt x="15334" y="7534"/>
                  </a:cubicBezTo>
                  <a:lnTo>
                    <a:pt x="13870" y="7534"/>
                  </a:lnTo>
                  <a:cubicBezTo>
                    <a:pt x="13740" y="4387"/>
                    <a:pt x="11203" y="1849"/>
                    <a:pt x="8058" y="1719"/>
                  </a:cubicBezTo>
                  <a:lnTo>
                    <a:pt x="8058" y="266"/>
                  </a:lnTo>
                  <a:cubicBezTo>
                    <a:pt x="8058" y="136"/>
                    <a:pt x="7963" y="22"/>
                    <a:pt x="7836" y="3"/>
                  </a:cubicBezTo>
                  <a:cubicBezTo>
                    <a:pt x="7825" y="2"/>
                    <a:pt x="7814" y="1"/>
                    <a:pt x="7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7"/>
            <p:cNvSpPr/>
            <p:nvPr/>
          </p:nvSpPr>
          <p:spPr>
            <a:xfrm>
              <a:off x="1888325" y="1987050"/>
              <a:ext cx="73750" cy="70925"/>
            </a:xfrm>
            <a:custGeom>
              <a:avLst/>
              <a:gdLst/>
              <a:ahLst/>
              <a:cxnLst/>
              <a:rect l="l" t="t" r="r" b="b"/>
              <a:pathLst>
                <a:path w="2950" h="2837" extrusionOk="0">
                  <a:moveTo>
                    <a:pt x="1525" y="507"/>
                  </a:moveTo>
                  <a:cubicBezTo>
                    <a:pt x="1992" y="507"/>
                    <a:pt x="2440" y="870"/>
                    <a:pt x="2440" y="1418"/>
                  </a:cubicBezTo>
                  <a:cubicBezTo>
                    <a:pt x="2440" y="1920"/>
                    <a:pt x="2033" y="2327"/>
                    <a:pt x="1532" y="2329"/>
                  </a:cubicBezTo>
                  <a:cubicBezTo>
                    <a:pt x="718" y="2329"/>
                    <a:pt x="314" y="1348"/>
                    <a:pt x="887" y="776"/>
                  </a:cubicBezTo>
                  <a:cubicBezTo>
                    <a:pt x="1073" y="590"/>
                    <a:pt x="1301" y="507"/>
                    <a:pt x="1525" y="507"/>
                  </a:cubicBezTo>
                  <a:close/>
                  <a:moveTo>
                    <a:pt x="1532" y="1"/>
                  </a:moveTo>
                  <a:cubicBezTo>
                    <a:pt x="957" y="1"/>
                    <a:pt x="439" y="345"/>
                    <a:pt x="220" y="876"/>
                  </a:cubicBezTo>
                  <a:cubicBezTo>
                    <a:pt x="0" y="1405"/>
                    <a:pt x="122" y="2015"/>
                    <a:pt x="529" y="2421"/>
                  </a:cubicBezTo>
                  <a:cubicBezTo>
                    <a:pt x="798" y="2693"/>
                    <a:pt x="1160" y="2836"/>
                    <a:pt x="1528" y="2836"/>
                  </a:cubicBezTo>
                  <a:cubicBezTo>
                    <a:pt x="1712" y="2836"/>
                    <a:pt x="1897" y="2801"/>
                    <a:pt x="2074" y="2728"/>
                  </a:cubicBezTo>
                  <a:cubicBezTo>
                    <a:pt x="2603" y="2508"/>
                    <a:pt x="2950" y="1993"/>
                    <a:pt x="2950" y="1418"/>
                  </a:cubicBezTo>
                  <a:cubicBezTo>
                    <a:pt x="2947" y="635"/>
                    <a:pt x="2313" y="1"/>
                    <a:pt x="1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7"/>
            <p:cNvSpPr/>
            <p:nvPr/>
          </p:nvSpPr>
          <p:spPr>
            <a:xfrm>
              <a:off x="1953775" y="1952900"/>
              <a:ext cx="42325" cy="41825"/>
            </a:xfrm>
            <a:custGeom>
              <a:avLst/>
              <a:gdLst/>
              <a:ahLst/>
              <a:cxnLst/>
              <a:rect l="l" t="t" r="r" b="b"/>
              <a:pathLst>
                <a:path w="1693" h="1673" extrusionOk="0">
                  <a:moveTo>
                    <a:pt x="277" y="0"/>
                  </a:moveTo>
                  <a:cubicBezTo>
                    <a:pt x="150" y="0"/>
                    <a:pt x="39" y="94"/>
                    <a:pt x="20" y="222"/>
                  </a:cubicBezTo>
                  <a:cubicBezTo>
                    <a:pt x="1" y="374"/>
                    <a:pt x="120" y="507"/>
                    <a:pt x="272" y="510"/>
                  </a:cubicBezTo>
                  <a:lnTo>
                    <a:pt x="1183" y="510"/>
                  </a:lnTo>
                  <a:lnTo>
                    <a:pt x="1183" y="1410"/>
                  </a:lnTo>
                  <a:cubicBezTo>
                    <a:pt x="1180" y="1540"/>
                    <a:pt x="1275" y="1651"/>
                    <a:pt x="1405" y="1670"/>
                  </a:cubicBezTo>
                  <a:cubicBezTo>
                    <a:pt x="1416" y="1672"/>
                    <a:pt x="1427" y="1672"/>
                    <a:pt x="1438" y="1672"/>
                  </a:cubicBezTo>
                  <a:cubicBezTo>
                    <a:pt x="1575" y="1672"/>
                    <a:pt x="1690" y="1561"/>
                    <a:pt x="1693" y="1418"/>
                  </a:cubicBezTo>
                  <a:lnTo>
                    <a:pt x="1693" y="255"/>
                  </a:lnTo>
                  <a:cubicBezTo>
                    <a:pt x="1693" y="114"/>
                    <a:pt x="1579" y="0"/>
                    <a:pt x="1438"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7"/>
            <p:cNvSpPr/>
            <p:nvPr/>
          </p:nvSpPr>
          <p:spPr>
            <a:xfrm>
              <a:off x="1857075" y="1952900"/>
              <a:ext cx="42300" cy="41825"/>
            </a:xfrm>
            <a:custGeom>
              <a:avLst/>
              <a:gdLst/>
              <a:ahLst/>
              <a:cxnLst/>
              <a:rect l="l" t="t" r="r" b="b"/>
              <a:pathLst>
                <a:path w="1692" h="1673" extrusionOk="0">
                  <a:moveTo>
                    <a:pt x="255" y="0"/>
                  </a:moveTo>
                  <a:cubicBezTo>
                    <a:pt x="114" y="0"/>
                    <a:pt x="3" y="114"/>
                    <a:pt x="3" y="255"/>
                  </a:cubicBezTo>
                  <a:lnTo>
                    <a:pt x="3" y="1410"/>
                  </a:lnTo>
                  <a:cubicBezTo>
                    <a:pt x="0" y="1540"/>
                    <a:pt x="95" y="1651"/>
                    <a:pt x="225" y="1670"/>
                  </a:cubicBezTo>
                  <a:cubicBezTo>
                    <a:pt x="236" y="1672"/>
                    <a:pt x="247" y="1672"/>
                    <a:pt x="257" y="1672"/>
                  </a:cubicBezTo>
                  <a:cubicBezTo>
                    <a:pt x="393" y="1672"/>
                    <a:pt x="510" y="1561"/>
                    <a:pt x="510" y="1418"/>
                  </a:cubicBezTo>
                  <a:lnTo>
                    <a:pt x="510" y="510"/>
                  </a:lnTo>
                  <a:lnTo>
                    <a:pt x="1410" y="510"/>
                  </a:lnTo>
                  <a:cubicBezTo>
                    <a:pt x="1540" y="510"/>
                    <a:pt x="1654" y="415"/>
                    <a:pt x="1673" y="288"/>
                  </a:cubicBezTo>
                  <a:cubicBezTo>
                    <a:pt x="1692" y="136"/>
                    <a:pt x="1573"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7"/>
            <p:cNvSpPr/>
            <p:nvPr/>
          </p:nvSpPr>
          <p:spPr>
            <a:xfrm>
              <a:off x="1953775" y="2050025"/>
              <a:ext cx="42325" cy="41825"/>
            </a:xfrm>
            <a:custGeom>
              <a:avLst/>
              <a:gdLst/>
              <a:ahLst/>
              <a:cxnLst/>
              <a:rect l="l" t="t" r="r" b="b"/>
              <a:pathLst>
                <a:path w="1693" h="1673" extrusionOk="0">
                  <a:moveTo>
                    <a:pt x="1438" y="1"/>
                  </a:moveTo>
                  <a:cubicBezTo>
                    <a:pt x="1427" y="1"/>
                    <a:pt x="1416" y="1"/>
                    <a:pt x="1405" y="3"/>
                  </a:cubicBezTo>
                  <a:cubicBezTo>
                    <a:pt x="1275" y="22"/>
                    <a:pt x="1180" y="133"/>
                    <a:pt x="1183" y="266"/>
                  </a:cubicBezTo>
                  <a:lnTo>
                    <a:pt x="1183" y="1166"/>
                  </a:lnTo>
                  <a:lnTo>
                    <a:pt x="283" y="1166"/>
                  </a:lnTo>
                  <a:cubicBezTo>
                    <a:pt x="281" y="1166"/>
                    <a:pt x="279" y="1166"/>
                    <a:pt x="277" y="1166"/>
                  </a:cubicBezTo>
                  <a:cubicBezTo>
                    <a:pt x="150" y="1166"/>
                    <a:pt x="39" y="1260"/>
                    <a:pt x="20" y="1388"/>
                  </a:cubicBezTo>
                  <a:cubicBezTo>
                    <a:pt x="1" y="1537"/>
                    <a:pt x="120" y="1673"/>
                    <a:pt x="272" y="1673"/>
                  </a:cubicBezTo>
                  <a:lnTo>
                    <a:pt x="1438" y="1673"/>
                  </a:lnTo>
                  <a:cubicBezTo>
                    <a:pt x="1579" y="1673"/>
                    <a:pt x="1693" y="1559"/>
                    <a:pt x="1693" y="1418"/>
                  </a:cubicBezTo>
                  <a:lnTo>
                    <a:pt x="1693" y="255"/>
                  </a:lnTo>
                  <a:cubicBezTo>
                    <a:pt x="1690" y="111"/>
                    <a:pt x="1575" y="1"/>
                    <a:pt x="1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7"/>
            <p:cNvSpPr/>
            <p:nvPr/>
          </p:nvSpPr>
          <p:spPr>
            <a:xfrm>
              <a:off x="1857125" y="2050025"/>
              <a:ext cx="42250" cy="41825"/>
            </a:xfrm>
            <a:custGeom>
              <a:avLst/>
              <a:gdLst/>
              <a:ahLst/>
              <a:cxnLst/>
              <a:rect l="l" t="t" r="r" b="b"/>
              <a:pathLst>
                <a:path w="1690" h="1673" extrusionOk="0">
                  <a:moveTo>
                    <a:pt x="253" y="1"/>
                  </a:moveTo>
                  <a:cubicBezTo>
                    <a:pt x="115" y="1"/>
                    <a:pt x="1" y="111"/>
                    <a:pt x="1" y="255"/>
                  </a:cubicBezTo>
                  <a:lnTo>
                    <a:pt x="1" y="1418"/>
                  </a:lnTo>
                  <a:cubicBezTo>
                    <a:pt x="1" y="1559"/>
                    <a:pt x="112" y="1673"/>
                    <a:pt x="253" y="1673"/>
                  </a:cubicBezTo>
                  <a:lnTo>
                    <a:pt x="1408" y="1673"/>
                  </a:lnTo>
                  <a:cubicBezTo>
                    <a:pt x="1410" y="1673"/>
                    <a:pt x="1412" y="1673"/>
                    <a:pt x="1413" y="1673"/>
                  </a:cubicBezTo>
                  <a:cubicBezTo>
                    <a:pt x="1541" y="1673"/>
                    <a:pt x="1652" y="1579"/>
                    <a:pt x="1671" y="1450"/>
                  </a:cubicBezTo>
                  <a:cubicBezTo>
                    <a:pt x="1690" y="1299"/>
                    <a:pt x="1571" y="1166"/>
                    <a:pt x="1419" y="1166"/>
                  </a:cubicBezTo>
                  <a:lnTo>
                    <a:pt x="508" y="1166"/>
                  </a:lnTo>
                  <a:lnTo>
                    <a:pt x="508" y="266"/>
                  </a:lnTo>
                  <a:cubicBezTo>
                    <a:pt x="511" y="133"/>
                    <a:pt x="416" y="22"/>
                    <a:pt x="286" y="3"/>
                  </a:cubicBezTo>
                  <a:cubicBezTo>
                    <a:pt x="275" y="1"/>
                    <a:pt x="264"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47"/>
          <p:cNvGrpSpPr/>
          <p:nvPr/>
        </p:nvGrpSpPr>
        <p:grpSpPr>
          <a:xfrm>
            <a:off x="6341312" y="3463206"/>
            <a:ext cx="286425" cy="433750"/>
            <a:chOff x="238125" y="1758925"/>
            <a:chExt cx="286425" cy="433750"/>
          </a:xfrm>
        </p:grpSpPr>
        <p:sp>
          <p:nvSpPr>
            <p:cNvPr id="2150" name="Google Shape;2150;p47"/>
            <p:cNvSpPr/>
            <p:nvPr/>
          </p:nvSpPr>
          <p:spPr>
            <a:xfrm>
              <a:off x="244075" y="1765700"/>
              <a:ext cx="273625" cy="179625"/>
            </a:xfrm>
            <a:custGeom>
              <a:avLst/>
              <a:gdLst/>
              <a:ahLst/>
              <a:cxnLst/>
              <a:rect l="l" t="t" r="r" b="b"/>
              <a:pathLst>
                <a:path w="10945" h="7185" extrusionOk="0">
                  <a:moveTo>
                    <a:pt x="1" y="0"/>
                  </a:moveTo>
                  <a:lnTo>
                    <a:pt x="1" y="7185"/>
                  </a:lnTo>
                  <a:lnTo>
                    <a:pt x="10945" y="7185"/>
                  </a:lnTo>
                  <a:lnTo>
                    <a:pt x="109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7"/>
            <p:cNvSpPr/>
            <p:nvPr/>
          </p:nvSpPr>
          <p:spPr>
            <a:xfrm>
              <a:off x="499050" y="1765700"/>
              <a:ext cx="18650" cy="179625"/>
            </a:xfrm>
            <a:custGeom>
              <a:avLst/>
              <a:gdLst/>
              <a:ahLst/>
              <a:cxnLst/>
              <a:rect l="l" t="t" r="r" b="b"/>
              <a:pathLst>
                <a:path w="746" h="7185" extrusionOk="0">
                  <a:moveTo>
                    <a:pt x="0" y="0"/>
                  </a:moveTo>
                  <a:lnTo>
                    <a:pt x="0" y="7185"/>
                  </a:lnTo>
                  <a:lnTo>
                    <a:pt x="746" y="7185"/>
                  </a:lnTo>
                  <a:lnTo>
                    <a:pt x="7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7"/>
            <p:cNvSpPr/>
            <p:nvPr/>
          </p:nvSpPr>
          <p:spPr>
            <a:xfrm>
              <a:off x="329600" y="1945300"/>
              <a:ext cx="102575" cy="33925"/>
            </a:xfrm>
            <a:custGeom>
              <a:avLst/>
              <a:gdLst/>
              <a:ahLst/>
              <a:cxnLst/>
              <a:rect l="l" t="t" r="r" b="b"/>
              <a:pathLst>
                <a:path w="4103" h="1357" extrusionOk="0">
                  <a:moveTo>
                    <a:pt x="1" y="1"/>
                  </a:moveTo>
                  <a:lnTo>
                    <a:pt x="1" y="1356"/>
                  </a:lnTo>
                  <a:lnTo>
                    <a:pt x="4103" y="1356"/>
                  </a:lnTo>
                  <a:lnTo>
                    <a:pt x="4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7"/>
            <p:cNvSpPr/>
            <p:nvPr/>
          </p:nvSpPr>
          <p:spPr>
            <a:xfrm>
              <a:off x="361000" y="1979200"/>
              <a:ext cx="40675" cy="60125"/>
            </a:xfrm>
            <a:custGeom>
              <a:avLst/>
              <a:gdLst/>
              <a:ahLst/>
              <a:cxnLst/>
              <a:rect l="l" t="t" r="r" b="b"/>
              <a:pathLst>
                <a:path w="1627" h="2405" extrusionOk="0">
                  <a:moveTo>
                    <a:pt x="0" y="0"/>
                  </a:moveTo>
                  <a:lnTo>
                    <a:pt x="0" y="2405"/>
                  </a:lnTo>
                  <a:lnTo>
                    <a:pt x="1627" y="2405"/>
                  </a:lnTo>
                  <a:lnTo>
                    <a:pt x="16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7"/>
            <p:cNvSpPr/>
            <p:nvPr/>
          </p:nvSpPr>
          <p:spPr>
            <a:xfrm>
              <a:off x="349950" y="2039300"/>
              <a:ext cx="61900" cy="147450"/>
            </a:xfrm>
            <a:custGeom>
              <a:avLst/>
              <a:gdLst/>
              <a:ahLst/>
              <a:cxnLst/>
              <a:rect l="l" t="t" r="r" b="b"/>
              <a:pathLst>
                <a:path w="2476" h="5898" extrusionOk="0">
                  <a:moveTo>
                    <a:pt x="0" y="1"/>
                  </a:moveTo>
                  <a:lnTo>
                    <a:pt x="0" y="5897"/>
                  </a:lnTo>
                  <a:lnTo>
                    <a:pt x="2475" y="5897"/>
                  </a:lnTo>
                  <a:lnTo>
                    <a:pt x="24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7"/>
            <p:cNvSpPr/>
            <p:nvPr/>
          </p:nvSpPr>
          <p:spPr>
            <a:xfrm>
              <a:off x="441450" y="2062225"/>
              <a:ext cx="27125" cy="33900"/>
            </a:xfrm>
            <a:custGeom>
              <a:avLst/>
              <a:gdLst/>
              <a:ahLst/>
              <a:cxnLst/>
              <a:rect l="l" t="t" r="r" b="b"/>
              <a:pathLst>
                <a:path w="1085" h="1356" extrusionOk="0">
                  <a:moveTo>
                    <a:pt x="0" y="0"/>
                  </a:moveTo>
                  <a:lnTo>
                    <a:pt x="0" y="1356"/>
                  </a:lnTo>
                  <a:lnTo>
                    <a:pt x="1084" y="1356"/>
                  </a:lnTo>
                  <a:lnTo>
                    <a:pt x="10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7"/>
            <p:cNvSpPr/>
            <p:nvPr/>
          </p:nvSpPr>
          <p:spPr>
            <a:xfrm>
              <a:off x="394875" y="2039300"/>
              <a:ext cx="16975" cy="147450"/>
            </a:xfrm>
            <a:custGeom>
              <a:avLst/>
              <a:gdLst/>
              <a:ahLst/>
              <a:cxnLst/>
              <a:rect l="l" t="t" r="r" b="b"/>
              <a:pathLst>
                <a:path w="679" h="5898" extrusionOk="0">
                  <a:moveTo>
                    <a:pt x="1" y="1"/>
                  </a:moveTo>
                  <a:lnTo>
                    <a:pt x="1" y="5897"/>
                  </a:lnTo>
                  <a:lnTo>
                    <a:pt x="678" y="5897"/>
                  </a:lnTo>
                  <a:lnTo>
                    <a:pt x="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7"/>
            <p:cNvSpPr/>
            <p:nvPr/>
          </p:nvSpPr>
          <p:spPr>
            <a:xfrm>
              <a:off x="329600" y="1945300"/>
              <a:ext cx="102575" cy="16975"/>
            </a:xfrm>
            <a:custGeom>
              <a:avLst/>
              <a:gdLst/>
              <a:ahLst/>
              <a:cxnLst/>
              <a:rect l="l" t="t" r="r" b="b"/>
              <a:pathLst>
                <a:path w="4103" h="679" extrusionOk="0">
                  <a:moveTo>
                    <a:pt x="1" y="1"/>
                  </a:moveTo>
                  <a:lnTo>
                    <a:pt x="1" y="678"/>
                  </a:lnTo>
                  <a:lnTo>
                    <a:pt x="4103" y="678"/>
                  </a:lnTo>
                  <a:lnTo>
                    <a:pt x="4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7"/>
            <p:cNvSpPr/>
            <p:nvPr/>
          </p:nvSpPr>
          <p:spPr>
            <a:xfrm>
              <a:off x="271175" y="1792800"/>
              <a:ext cx="219425" cy="124525"/>
            </a:xfrm>
            <a:custGeom>
              <a:avLst/>
              <a:gdLst/>
              <a:ahLst/>
              <a:cxnLst/>
              <a:rect l="l" t="t" r="r" b="b"/>
              <a:pathLst>
                <a:path w="8777" h="4981" extrusionOk="0">
                  <a:moveTo>
                    <a:pt x="1" y="1"/>
                  </a:moveTo>
                  <a:lnTo>
                    <a:pt x="1" y="4981"/>
                  </a:lnTo>
                  <a:lnTo>
                    <a:pt x="8777" y="4981"/>
                  </a:lnTo>
                  <a:lnTo>
                    <a:pt x="87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7"/>
            <p:cNvSpPr/>
            <p:nvPr/>
          </p:nvSpPr>
          <p:spPr>
            <a:xfrm>
              <a:off x="471950" y="1792800"/>
              <a:ext cx="18650" cy="124525"/>
            </a:xfrm>
            <a:custGeom>
              <a:avLst/>
              <a:gdLst/>
              <a:ahLst/>
              <a:cxnLst/>
              <a:rect l="l" t="t" r="r" b="b"/>
              <a:pathLst>
                <a:path w="746" h="4981" extrusionOk="0">
                  <a:moveTo>
                    <a:pt x="0" y="1"/>
                  </a:moveTo>
                  <a:lnTo>
                    <a:pt x="0" y="4981"/>
                  </a:lnTo>
                  <a:lnTo>
                    <a:pt x="746" y="4981"/>
                  </a:lnTo>
                  <a:lnTo>
                    <a:pt x="7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7"/>
            <p:cNvSpPr/>
            <p:nvPr/>
          </p:nvSpPr>
          <p:spPr>
            <a:xfrm>
              <a:off x="343975" y="2127850"/>
              <a:ext cx="12775" cy="64825"/>
            </a:xfrm>
            <a:custGeom>
              <a:avLst/>
              <a:gdLst/>
              <a:ahLst/>
              <a:cxnLst/>
              <a:rect l="l" t="t" r="r" b="b"/>
              <a:pathLst>
                <a:path w="511" h="2593" extrusionOk="0">
                  <a:moveTo>
                    <a:pt x="257" y="0"/>
                  </a:moveTo>
                  <a:cubicBezTo>
                    <a:pt x="247" y="0"/>
                    <a:pt x="236" y="1"/>
                    <a:pt x="226" y="2"/>
                  </a:cubicBezTo>
                  <a:cubicBezTo>
                    <a:pt x="96" y="21"/>
                    <a:pt x="1" y="132"/>
                    <a:pt x="3" y="265"/>
                  </a:cubicBezTo>
                  <a:lnTo>
                    <a:pt x="3" y="2328"/>
                  </a:lnTo>
                  <a:cubicBezTo>
                    <a:pt x="1" y="2458"/>
                    <a:pt x="96" y="2572"/>
                    <a:pt x="226" y="2591"/>
                  </a:cubicBezTo>
                  <a:cubicBezTo>
                    <a:pt x="236" y="2592"/>
                    <a:pt x="247" y="2593"/>
                    <a:pt x="257" y="2593"/>
                  </a:cubicBezTo>
                  <a:cubicBezTo>
                    <a:pt x="393" y="2593"/>
                    <a:pt x="510" y="2480"/>
                    <a:pt x="510" y="2339"/>
                  </a:cubicBezTo>
                  <a:lnTo>
                    <a:pt x="510" y="254"/>
                  </a:lnTo>
                  <a:cubicBezTo>
                    <a:pt x="510" y="113"/>
                    <a:pt x="393"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7"/>
            <p:cNvSpPr/>
            <p:nvPr/>
          </p:nvSpPr>
          <p:spPr>
            <a:xfrm>
              <a:off x="238125" y="1758925"/>
              <a:ext cx="286425" cy="432075"/>
            </a:xfrm>
            <a:custGeom>
              <a:avLst/>
              <a:gdLst/>
              <a:ahLst/>
              <a:cxnLst/>
              <a:rect l="l" t="t" r="r" b="b"/>
              <a:pathLst>
                <a:path w="11457" h="17283" extrusionOk="0">
                  <a:moveTo>
                    <a:pt x="7523" y="7691"/>
                  </a:moveTo>
                  <a:lnTo>
                    <a:pt x="7523" y="8540"/>
                  </a:lnTo>
                  <a:lnTo>
                    <a:pt x="3931" y="8540"/>
                  </a:lnTo>
                  <a:lnTo>
                    <a:pt x="3931" y="7691"/>
                  </a:lnTo>
                  <a:close/>
                  <a:moveTo>
                    <a:pt x="6271" y="9047"/>
                  </a:moveTo>
                  <a:lnTo>
                    <a:pt x="6271" y="10945"/>
                  </a:lnTo>
                  <a:lnTo>
                    <a:pt x="5151" y="10945"/>
                  </a:lnTo>
                  <a:lnTo>
                    <a:pt x="5151" y="9047"/>
                  </a:lnTo>
                  <a:close/>
                  <a:moveTo>
                    <a:pt x="8946" y="12403"/>
                  </a:moveTo>
                  <a:lnTo>
                    <a:pt x="8946" y="13249"/>
                  </a:lnTo>
                  <a:lnTo>
                    <a:pt x="8372" y="13249"/>
                  </a:lnTo>
                  <a:lnTo>
                    <a:pt x="8372" y="12403"/>
                  </a:lnTo>
                  <a:close/>
                  <a:moveTo>
                    <a:pt x="255" y="0"/>
                  </a:moveTo>
                  <a:cubicBezTo>
                    <a:pt x="114" y="0"/>
                    <a:pt x="0" y="111"/>
                    <a:pt x="0" y="252"/>
                  </a:cubicBezTo>
                  <a:lnTo>
                    <a:pt x="0" y="7437"/>
                  </a:lnTo>
                  <a:cubicBezTo>
                    <a:pt x="0" y="7578"/>
                    <a:pt x="114" y="7691"/>
                    <a:pt x="255" y="7691"/>
                  </a:cubicBezTo>
                  <a:lnTo>
                    <a:pt x="3424" y="7691"/>
                  </a:lnTo>
                  <a:lnTo>
                    <a:pt x="3424" y="8792"/>
                  </a:lnTo>
                  <a:cubicBezTo>
                    <a:pt x="3424" y="8933"/>
                    <a:pt x="3535" y="9047"/>
                    <a:pt x="3676" y="9047"/>
                  </a:cubicBezTo>
                  <a:lnTo>
                    <a:pt x="4644" y="9047"/>
                  </a:lnTo>
                  <a:lnTo>
                    <a:pt x="4644" y="10945"/>
                  </a:lnTo>
                  <a:lnTo>
                    <a:pt x="4489" y="10945"/>
                  </a:lnTo>
                  <a:cubicBezTo>
                    <a:pt x="4348" y="10945"/>
                    <a:pt x="4237" y="11058"/>
                    <a:pt x="4237" y="11199"/>
                  </a:cubicBezTo>
                  <a:lnTo>
                    <a:pt x="4237" y="13805"/>
                  </a:lnTo>
                  <a:cubicBezTo>
                    <a:pt x="4235" y="13935"/>
                    <a:pt x="4330" y="14046"/>
                    <a:pt x="4460" y="14065"/>
                  </a:cubicBezTo>
                  <a:cubicBezTo>
                    <a:pt x="4470" y="14066"/>
                    <a:pt x="4481" y="14067"/>
                    <a:pt x="4492" y="14067"/>
                  </a:cubicBezTo>
                  <a:cubicBezTo>
                    <a:pt x="4628" y="14067"/>
                    <a:pt x="4744" y="13956"/>
                    <a:pt x="4744" y="13813"/>
                  </a:cubicBezTo>
                  <a:lnTo>
                    <a:pt x="4744" y="11454"/>
                  </a:lnTo>
                  <a:lnTo>
                    <a:pt x="6710" y="11454"/>
                  </a:lnTo>
                  <a:lnTo>
                    <a:pt x="6710" y="17017"/>
                  </a:lnTo>
                  <a:cubicBezTo>
                    <a:pt x="6707" y="17147"/>
                    <a:pt x="6802" y="17261"/>
                    <a:pt x="6932" y="17280"/>
                  </a:cubicBezTo>
                  <a:cubicBezTo>
                    <a:pt x="6943" y="17282"/>
                    <a:pt x="6954" y="17282"/>
                    <a:pt x="6965" y="17282"/>
                  </a:cubicBezTo>
                  <a:cubicBezTo>
                    <a:pt x="7102" y="17282"/>
                    <a:pt x="7217" y="17172"/>
                    <a:pt x="7219" y="17031"/>
                  </a:cubicBezTo>
                  <a:lnTo>
                    <a:pt x="7219" y="13046"/>
                  </a:lnTo>
                  <a:lnTo>
                    <a:pt x="7862" y="13046"/>
                  </a:lnTo>
                  <a:lnTo>
                    <a:pt x="7862" y="13504"/>
                  </a:lnTo>
                  <a:cubicBezTo>
                    <a:pt x="7862" y="13645"/>
                    <a:pt x="7976" y="13759"/>
                    <a:pt x="8117" y="13759"/>
                  </a:cubicBezTo>
                  <a:lnTo>
                    <a:pt x="9201" y="13759"/>
                  </a:lnTo>
                  <a:cubicBezTo>
                    <a:pt x="9342" y="13759"/>
                    <a:pt x="9456" y="13645"/>
                    <a:pt x="9456" y="13504"/>
                  </a:cubicBezTo>
                  <a:lnTo>
                    <a:pt x="9456" y="12148"/>
                  </a:lnTo>
                  <a:cubicBezTo>
                    <a:pt x="9456" y="12007"/>
                    <a:pt x="9342" y="11893"/>
                    <a:pt x="9201" y="11893"/>
                  </a:cubicBezTo>
                  <a:lnTo>
                    <a:pt x="8117" y="11893"/>
                  </a:lnTo>
                  <a:cubicBezTo>
                    <a:pt x="7976" y="11893"/>
                    <a:pt x="7862" y="12007"/>
                    <a:pt x="7862" y="12148"/>
                  </a:cubicBezTo>
                  <a:lnTo>
                    <a:pt x="7862" y="12539"/>
                  </a:lnTo>
                  <a:lnTo>
                    <a:pt x="7219" y="12539"/>
                  </a:lnTo>
                  <a:lnTo>
                    <a:pt x="7219" y="11199"/>
                  </a:lnTo>
                  <a:cubicBezTo>
                    <a:pt x="7219" y="11058"/>
                    <a:pt x="7106" y="10945"/>
                    <a:pt x="6965" y="10945"/>
                  </a:cubicBezTo>
                  <a:lnTo>
                    <a:pt x="6813" y="10945"/>
                  </a:lnTo>
                  <a:lnTo>
                    <a:pt x="6813" y="9047"/>
                  </a:lnTo>
                  <a:lnTo>
                    <a:pt x="7778" y="9047"/>
                  </a:lnTo>
                  <a:cubicBezTo>
                    <a:pt x="7919" y="9047"/>
                    <a:pt x="8033" y="8933"/>
                    <a:pt x="8033" y="8792"/>
                  </a:cubicBezTo>
                  <a:lnTo>
                    <a:pt x="8033" y="7691"/>
                  </a:lnTo>
                  <a:lnTo>
                    <a:pt x="11199" y="7691"/>
                  </a:lnTo>
                  <a:cubicBezTo>
                    <a:pt x="11340" y="7691"/>
                    <a:pt x="11454" y="7578"/>
                    <a:pt x="11454" y="7437"/>
                  </a:cubicBezTo>
                  <a:lnTo>
                    <a:pt x="11454" y="4208"/>
                  </a:lnTo>
                  <a:cubicBezTo>
                    <a:pt x="11457" y="4078"/>
                    <a:pt x="11362" y="3966"/>
                    <a:pt x="11232" y="3947"/>
                  </a:cubicBezTo>
                  <a:cubicBezTo>
                    <a:pt x="11221" y="3946"/>
                    <a:pt x="11210" y="3945"/>
                    <a:pt x="11199" y="3945"/>
                  </a:cubicBezTo>
                  <a:cubicBezTo>
                    <a:pt x="11062" y="3945"/>
                    <a:pt x="10947" y="4056"/>
                    <a:pt x="10947" y="4200"/>
                  </a:cubicBezTo>
                  <a:lnTo>
                    <a:pt x="10947" y="7184"/>
                  </a:lnTo>
                  <a:lnTo>
                    <a:pt x="510" y="7184"/>
                  </a:lnTo>
                  <a:lnTo>
                    <a:pt x="510" y="507"/>
                  </a:lnTo>
                  <a:lnTo>
                    <a:pt x="10947" y="507"/>
                  </a:lnTo>
                  <a:lnTo>
                    <a:pt x="10947" y="3110"/>
                  </a:lnTo>
                  <a:cubicBezTo>
                    <a:pt x="10945" y="3211"/>
                    <a:pt x="11028" y="3286"/>
                    <a:pt x="11121" y="3286"/>
                  </a:cubicBezTo>
                  <a:cubicBezTo>
                    <a:pt x="11147" y="3286"/>
                    <a:pt x="11173" y="3280"/>
                    <a:pt x="11199" y="3267"/>
                  </a:cubicBezTo>
                  <a:cubicBezTo>
                    <a:pt x="11348" y="3183"/>
                    <a:pt x="11446" y="3028"/>
                    <a:pt x="11454" y="2858"/>
                  </a:cubicBezTo>
                  <a:lnTo>
                    <a:pt x="11454" y="252"/>
                  </a:lnTo>
                  <a:cubicBezTo>
                    <a:pt x="11454" y="111"/>
                    <a:pt x="11340" y="0"/>
                    <a:pt x="1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7"/>
            <p:cNvSpPr/>
            <p:nvPr/>
          </p:nvSpPr>
          <p:spPr>
            <a:xfrm>
              <a:off x="265150" y="1786850"/>
              <a:ext cx="232225" cy="137250"/>
            </a:xfrm>
            <a:custGeom>
              <a:avLst/>
              <a:gdLst/>
              <a:ahLst/>
              <a:cxnLst/>
              <a:rect l="l" t="t" r="r" b="b"/>
              <a:pathLst>
                <a:path w="9289" h="5490" extrusionOk="0">
                  <a:moveTo>
                    <a:pt x="258" y="0"/>
                  </a:moveTo>
                  <a:cubicBezTo>
                    <a:pt x="117" y="0"/>
                    <a:pt x="3" y="114"/>
                    <a:pt x="3" y="255"/>
                  </a:cubicBezTo>
                  <a:lnTo>
                    <a:pt x="3" y="3102"/>
                  </a:lnTo>
                  <a:cubicBezTo>
                    <a:pt x="1" y="3232"/>
                    <a:pt x="96" y="3343"/>
                    <a:pt x="226" y="3362"/>
                  </a:cubicBezTo>
                  <a:cubicBezTo>
                    <a:pt x="237" y="3363"/>
                    <a:pt x="247" y="3364"/>
                    <a:pt x="258" y="3364"/>
                  </a:cubicBezTo>
                  <a:cubicBezTo>
                    <a:pt x="396" y="3364"/>
                    <a:pt x="511" y="3253"/>
                    <a:pt x="513" y="3110"/>
                  </a:cubicBezTo>
                  <a:lnTo>
                    <a:pt x="513" y="510"/>
                  </a:lnTo>
                  <a:lnTo>
                    <a:pt x="8782" y="510"/>
                  </a:lnTo>
                  <a:lnTo>
                    <a:pt x="8782" y="4983"/>
                  </a:lnTo>
                  <a:lnTo>
                    <a:pt x="513" y="4983"/>
                  </a:lnTo>
                  <a:lnTo>
                    <a:pt x="513" y="4281"/>
                  </a:lnTo>
                  <a:cubicBezTo>
                    <a:pt x="513" y="4143"/>
                    <a:pt x="399" y="4029"/>
                    <a:pt x="258" y="4029"/>
                  </a:cubicBezTo>
                  <a:cubicBezTo>
                    <a:pt x="117" y="4029"/>
                    <a:pt x="3" y="4143"/>
                    <a:pt x="3" y="4281"/>
                  </a:cubicBezTo>
                  <a:lnTo>
                    <a:pt x="3" y="5235"/>
                  </a:lnTo>
                  <a:cubicBezTo>
                    <a:pt x="3" y="5376"/>
                    <a:pt x="117" y="5490"/>
                    <a:pt x="258" y="5490"/>
                  </a:cubicBezTo>
                  <a:lnTo>
                    <a:pt x="9034" y="5490"/>
                  </a:lnTo>
                  <a:cubicBezTo>
                    <a:pt x="9175" y="5490"/>
                    <a:pt x="9289" y="5376"/>
                    <a:pt x="9289" y="5235"/>
                  </a:cubicBezTo>
                  <a:lnTo>
                    <a:pt x="9289" y="255"/>
                  </a:lnTo>
                  <a:cubicBezTo>
                    <a:pt x="9289" y="114"/>
                    <a:pt x="9175" y="0"/>
                    <a:pt x="9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47"/>
          <p:cNvGrpSpPr/>
          <p:nvPr/>
        </p:nvGrpSpPr>
        <p:grpSpPr>
          <a:xfrm>
            <a:off x="2442542" y="4193495"/>
            <a:ext cx="433925" cy="333350"/>
            <a:chOff x="4770525" y="1020975"/>
            <a:chExt cx="433925" cy="333350"/>
          </a:xfrm>
        </p:grpSpPr>
        <p:sp>
          <p:nvSpPr>
            <p:cNvPr id="2164" name="Google Shape;2164;p47"/>
            <p:cNvSpPr/>
            <p:nvPr/>
          </p:nvSpPr>
          <p:spPr>
            <a:xfrm>
              <a:off x="5104400" y="1159100"/>
              <a:ext cx="33900" cy="154225"/>
            </a:xfrm>
            <a:custGeom>
              <a:avLst/>
              <a:gdLst/>
              <a:ahLst/>
              <a:cxnLst/>
              <a:rect l="l" t="t" r="r" b="b"/>
              <a:pathLst>
                <a:path w="1356" h="6169" extrusionOk="0">
                  <a:moveTo>
                    <a:pt x="0" y="1"/>
                  </a:moveTo>
                  <a:lnTo>
                    <a:pt x="0" y="6168"/>
                  </a:lnTo>
                  <a:lnTo>
                    <a:pt x="1356" y="6168"/>
                  </a:lnTo>
                  <a:lnTo>
                    <a:pt x="13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7"/>
            <p:cNvSpPr/>
            <p:nvPr/>
          </p:nvSpPr>
          <p:spPr>
            <a:xfrm>
              <a:off x="5138300" y="1124475"/>
              <a:ext cx="60200" cy="223400"/>
            </a:xfrm>
            <a:custGeom>
              <a:avLst/>
              <a:gdLst/>
              <a:ahLst/>
              <a:cxnLst/>
              <a:rect l="l" t="t" r="r" b="b"/>
              <a:pathLst>
                <a:path w="2408" h="8936" extrusionOk="0">
                  <a:moveTo>
                    <a:pt x="2407" y="1"/>
                  </a:moveTo>
                  <a:lnTo>
                    <a:pt x="0" y="342"/>
                  </a:lnTo>
                  <a:lnTo>
                    <a:pt x="0" y="8592"/>
                  </a:lnTo>
                  <a:lnTo>
                    <a:pt x="2407" y="8936"/>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7"/>
            <p:cNvSpPr/>
            <p:nvPr/>
          </p:nvSpPr>
          <p:spPr>
            <a:xfrm>
              <a:off x="5180650" y="1126025"/>
              <a:ext cx="16975" cy="220300"/>
            </a:xfrm>
            <a:custGeom>
              <a:avLst/>
              <a:gdLst/>
              <a:ahLst/>
              <a:cxnLst/>
              <a:rect l="l" t="t" r="r" b="b"/>
              <a:pathLst>
                <a:path w="679" h="8812" extrusionOk="0">
                  <a:moveTo>
                    <a:pt x="678" y="1"/>
                  </a:moveTo>
                  <a:lnTo>
                    <a:pt x="0" y="98"/>
                  </a:lnTo>
                  <a:lnTo>
                    <a:pt x="0" y="8714"/>
                  </a:lnTo>
                  <a:lnTo>
                    <a:pt x="678" y="8812"/>
                  </a:lnTo>
                  <a:lnTo>
                    <a:pt x="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7"/>
            <p:cNvSpPr/>
            <p:nvPr/>
          </p:nvSpPr>
          <p:spPr>
            <a:xfrm>
              <a:off x="4829900" y="1124350"/>
              <a:ext cx="273700" cy="222850"/>
            </a:xfrm>
            <a:custGeom>
              <a:avLst/>
              <a:gdLst/>
              <a:ahLst/>
              <a:cxnLst/>
              <a:rect l="l" t="t" r="r" b="b"/>
              <a:pathLst>
                <a:path w="10948" h="8914" extrusionOk="0">
                  <a:moveTo>
                    <a:pt x="687" y="0"/>
                  </a:moveTo>
                  <a:cubicBezTo>
                    <a:pt x="307" y="0"/>
                    <a:pt x="1" y="306"/>
                    <a:pt x="1" y="686"/>
                  </a:cubicBezTo>
                  <a:lnTo>
                    <a:pt x="1" y="8228"/>
                  </a:lnTo>
                  <a:cubicBezTo>
                    <a:pt x="1" y="8605"/>
                    <a:pt x="307" y="8911"/>
                    <a:pt x="687" y="8914"/>
                  </a:cubicBezTo>
                  <a:lnTo>
                    <a:pt x="10262" y="8914"/>
                  </a:lnTo>
                  <a:cubicBezTo>
                    <a:pt x="10639" y="8911"/>
                    <a:pt x="10945" y="8605"/>
                    <a:pt x="10948" y="8228"/>
                  </a:cubicBezTo>
                  <a:lnTo>
                    <a:pt x="10948" y="686"/>
                  </a:lnTo>
                  <a:cubicBezTo>
                    <a:pt x="10945" y="306"/>
                    <a:pt x="10639" y="0"/>
                    <a:pt x="10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7"/>
            <p:cNvSpPr/>
            <p:nvPr/>
          </p:nvSpPr>
          <p:spPr>
            <a:xfrm>
              <a:off x="5067125" y="1124350"/>
              <a:ext cx="36475" cy="222850"/>
            </a:xfrm>
            <a:custGeom>
              <a:avLst/>
              <a:gdLst/>
              <a:ahLst/>
              <a:cxnLst/>
              <a:rect l="l" t="t" r="r" b="b"/>
              <a:pathLst>
                <a:path w="1459" h="8914" extrusionOk="0">
                  <a:moveTo>
                    <a:pt x="0" y="0"/>
                  </a:moveTo>
                  <a:cubicBezTo>
                    <a:pt x="377" y="3"/>
                    <a:pt x="681" y="309"/>
                    <a:pt x="678" y="686"/>
                  </a:cubicBezTo>
                  <a:lnTo>
                    <a:pt x="678" y="8228"/>
                  </a:lnTo>
                  <a:cubicBezTo>
                    <a:pt x="681" y="8605"/>
                    <a:pt x="377" y="8911"/>
                    <a:pt x="0" y="8914"/>
                  </a:cubicBezTo>
                  <a:lnTo>
                    <a:pt x="773" y="8914"/>
                  </a:lnTo>
                  <a:cubicBezTo>
                    <a:pt x="1150" y="8911"/>
                    <a:pt x="1456" y="8605"/>
                    <a:pt x="1459" y="8228"/>
                  </a:cubicBezTo>
                  <a:lnTo>
                    <a:pt x="1459" y="686"/>
                  </a:lnTo>
                  <a:cubicBezTo>
                    <a:pt x="1456" y="306"/>
                    <a:pt x="1150" y="0"/>
                    <a:pt x="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7"/>
            <p:cNvSpPr/>
            <p:nvPr/>
          </p:nvSpPr>
          <p:spPr>
            <a:xfrm>
              <a:off x="4776575" y="1142175"/>
              <a:ext cx="53350" cy="61825"/>
            </a:xfrm>
            <a:custGeom>
              <a:avLst/>
              <a:gdLst/>
              <a:ahLst/>
              <a:cxnLst/>
              <a:rect l="l" t="t" r="r" b="b"/>
              <a:pathLst>
                <a:path w="2134" h="2473" extrusionOk="0">
                  <a:moveTo>
                    <a:pt x="0" y="0"/>
                  </a:moveTo>
                  <a:lnTo>
                    <a:pt x="0" y="2473"/>
                  </a:lnTo>
                  <a:lnTo>
                    <a:pt x="2134" y="2473"/>
                  </a:lnTo>
                  <a:lnTo>
                    <a:pt x="21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7"/>
            <p:cNvSpPr/>
            <p:nvPr/>
          </p:nvSpPr>
          <p:spPr>
            <a:xfrm>
              <a:off x="4864750" y="1097225"/>
              <a:ext cx="77950" cy="27150"/>
            </a:xfrm>
            <a:custGeom>
              <a:avLst/>
              <a:gdLst/>
              <a:ahLst/>
              <a:cxnLst/>
              <a:rect l="l" t="t" r="r" b="b"/>
              <a:pathLst>
                <a:path w="3118" h="1086" extrusionOk="0">
                  <a:moveTo>
                    <a:pt x="339" y="1"/>
                  </a:moveTo>
                  <a:lnTo>
                    <a:pt x="0" y="1085"/>
                  </a:lnTo>
                  <a:lnTo>
                    <a:pt x="3118" y="1085"/>
                  </a:lnTo>
                  <a:lnTo>
                    <a:pt x="27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7"/>
            <p:cNvSpPr/>
            <p:nvPr/>
          </p:nvSpPr>
          <p:spPr>
            <a:xfrm>
              <a:off x="4918900" y="1167575"/>
              <a:ext cx="150825" cy="137275"/>
            </a:xfrm>
            <a:custGeom>
              <a:avLst/>
              <a:gdLst/>
              <a:ahLst/>
              <a:cxnLst/>
              <a:rect l="l" t="t" r="r" b="b"/>
              <a:pathLst>
                <a:path w="6033" h="5491" extrusionOk="0">
                  <a:moveTo>
                    <a:pt x="0" y="1"/>
                  </a:moveTo>
                  <a:lnTo>
                    <a:pt x="0" y="5491"/>
                  </a:lnTo>
                  <a:lnTo>
                    <a:pt x="6032" y="5491"/>
                  </a:lnTo>
                  <a:lnTo>
                    <a:pt x="6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7"/>
            <p:cNvSpPr/>
            <p:nvPr/>
          </p:nvSpPr>
          <p:spPr>
            <a:xfrm>
              <a:off x="5049375" y="1167575"/>
              <a:ext cx="20350" cy="137275"/>
            </a:xfrm>
            <a:custGeom>
              <a:avLst/>
              <a:gdLst/>
              <a:ahLst/>
              <a:cxnLst/>
              <a:rect l="l" t="t" r="r" b="b"/>
              <a:pathLst>
                <a:path w="814" h="5491" extrusionOk="0">
                  <a:moveTo>
                    <a:pt x="0" y="1"/>
                  </a:moveTo>
                  <a:lnTo>
                    <a:pt x="0" y="5491"/>
                  </a:lnTo>
                  <a:lnTo>
                    <a:pt x="813" y="5491"/>
                  </a:lnTo>
                  <a:lnTo>
                    <a:pt x="8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7"/>
            <p:cNvSpPr/>
            <p:nvPr/>
          </p:nvSpPr>
          <p:spPr>
            <a:xfrm>
              <a:off x="4954550" y="1026950"/>
              <a:ext cx="166000" cy="51675"/>
            </a:xfrm>
            <a:custGeom>
              <a:avLst/>
              <a:gdLst/>
              <a:ahLst/>
              <a:cxnLst/>
              <a:rect l="l" t="t" r="r" b="b"/>
              <a:pathLst>
                <a:path w="6640" h="2067" extrusionOk="0">
                  <a:moveTo>
                    <a:pt x="1033" y="0"/>
                  </a:moveTo>
                  <a:cubicBezTo>
                    <a:pt x="461" y="0"/>
                    <a:pt x="0" y="461"/>
                    <a:pt x="0" y="1033"/>
                  </a:cubicBezTo>
                  <a:cubicBezTo>
                    <a:pt x="0" y="1603"/>
                    <a:pt x="461" y="2066"/>
                    <a:pt x="1033" y="2066"/>
                  </a:cubicBezTo>
                  <a:lnTo>
                    <a:pt x="5512" y="2066"/>
                  </a:lnTo>
                  <a:cubicBezTo>
                    <a:pt x="6154" y="2066"/>
                    <a:pt x="6640" y="1486"/>
                    <a:pt x="6531" y="854"/>
                  </a:cubicBezTo>
                  <a:cubicBezTo>
                    <a:pt x="6447" y="358"/>
                    <a:pt x="6005" y="0"/>
                    <a:pt x="5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7"/>
            <p:cNvSpPr/>
            <p:nvPr/>
          </p:nvSpPr>
          <p:spPr>
            <a:xfrm>
              <a:off x="4956775" y="1029525"/>
              <a:ext cx="160400" cy="49100"/>
            </a:xfrm>
            <a:custGeom>
              <a:avLst/>
              <a:gdLst/>
              <a:ahLst/>
              <a:cxnLst/>
              <a:rect l="l" t="t" r="r" b="b"/>
              <a:pathLst>
                <a:path w="6416" h="1964" extrusionOk="0">
                  <a:moveTo>
                    <a:pt x="5756" y="0"/>
                  </a:moveTo>
                  <a:cubicBezTo>
                    <a:pt x="5792" y="128"/>
                    <a:pt x="5802" y="261"/>
                    <a:pt x="5786" y="391"/>
                  </a:cubicBezTo>
                  <a:cubicBezTo>
                    <a:pt x="5724" y="906"/>
                    <a:pt x="5274" y="1285"/>
                    <a:pt x="4756" y="1285"/>
                  </a:cubicBezTo>
                  <a:lnTo>
                    <a:pt x="372" y="1285"/>
                  </a:lnTo>
                  <a:cubicBezTo>
                    <a:pt x="245" y="1285"/>
                    <a:pt x="117" y="1261"/>
                    <a:pt x="1" y="1215"/>
                  </a:cubicBezTo>
                  <a:lnTo>
                    <a:pt x="1" y="1215"/>
                  </a:lnTo>
                  <a:cubicBezTo>
                    <a:pt x="123" y="1657"/>
                    <a:pt x="524" y="1963"/>
                    <a:pt x="982" y="1963"/>
                  </a:cubicBezTo>
                  <a:lnTo>
                    <a:pt x="5363" y="1963"/>
                  </a:lnTo>
                  <a:cubicBezTo>
                    <a:pt x="5933" y="1963"/>
                    <a:pt x="6415" y="1500"/>
                    <a:pt x="6404" y="930"/>
                  </a:cubicBezTo>
                  <a:cubicBezTo>
                    <a:pt x="6396" y="518"/>
                    <a:pt x="6141" y="150"/>
                    <a:pt x="5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7"/>
            <p:cNvSpPr/>
            <p:nvPr/>
          </p:nvSpPr>
          <p:spPr>
            <a:xfrm>
              <a:off x="4864675" y="1167575"/>
              <a:ext cx="27125" cy="137275"/>
            </a:xfrm>
            <a:custGeom>
              <a:avLst/>
              <a:gdLst/>
              <a:ahLst/>
              <a:cxnLst/>
              <a:rect l="l" t="t" r="r" b="b"/>
              <a:pathLst>
                <a:path w="1085" h="5491" extrusionOk="0">
                  <a:moveTo>
                    <a:pt x="1" y="1"/>
                  </a:moveTo>
                  <a:lnTo>
                    <a:pt x="1" y="5491"/>
                  </a:lnTo>
                  <a:lnTo>
                    <a:pt x="1085" y="5491"/>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7"/>
            <p:cNvSpPr/>
            <p:nvPr/>
          </p:nvSpPr>
          <p:spPr>
            <a:xfrm>
              <a:off x="4960375" y="1196300"/>
              <a:ext cx="69500" cy="79775"/>
            </a:xfrm>
            <a:custGeom>
              <a:avLst/>
              <a:gdLst/>
              <a:ahLst/>
              <a:cxnLst/>
              <a:rect l="l" t="t" r="r" b="b"/>
              <a:pathLst>
                <a:path w="2780" h="3191" extrusionOk="0">
                  <a:moveTo>
                    <a:pt x="247" y="0"/>
                  </a:moveTo>
                  <a:cubicBezTo>
                    <a:pt x="118" y="0"/>
                    <a:pt x="1" y="103"/>
                    <a:pt x="1" y="248"/>
                  </a:cubicBezTo>
                  <a:lnTo>
                    <a:pt x="1" y="2940"/>
                  </a:lnTo>
                  <a:cubicBezTo>
                    <a:pt x="1" y="3087"/>
                    <a:pt x="118" y="3190"/>
                    <a:pt x="247" y="3190"/>
                  </a:cubicBezTo>
                  <a:cubicBezTo>
                    <a:pt x="290" y="3190"/>
                    <a:pt x="334" y="3179"/>
                    <a:pt x="375" y="3154"/>
                  </a:cubicBezTo>
                  <a:lnTo>
                    <a:pt x="2619" y="1807"/>
                  </a:lnTo>
                  <a:cubicBezTo>
                    <a:pt x="2779" y="1712"/>
                    <a:pt x="2779" y="1479"/>
                    <a:pt x="2619" y="1381"/>
                  </a:cubicBezTo>
                  <a:lnTo>
                    <a:pt x="375" y="36"/>
                  </a:lnTo>
                  <a:cubicBezTo>
                    <a:pt x="333" y="11"/>
                    <a:pt x="290" y="0"/>
                    <a:pt x="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7"/>
            <p:cNvSpPr/>
            <p:nvPr/>
          </p:nvSpPr>
          <p:spPr>
            <a:xfrm>
              <a:off x="4770525" y="1020975"/>
              <a:ext cx="433925" cy="333350"/>
            </a:xfrm>
            <a:custGeom>
              <a:avLst/>
              <a:gdLst/>
              <a:ahLst/>
              <a:cxnLst/>
              <a:rect l="l" t="t" r="r" b="b"/>
              <a:pathLst>
                <a:path w="17357" h="13334" extrusionOk="0">
                  <a:moveTo>
                    <a:pt x="12877" y="510"/>
                  </a:moveTo>
                  <a:cubicBezTo>
                    <a:pt x="13304" y="510"/>
                    <a:pt x="13648" y="855"/>
                    <a:pt x="13651" y="1283"/>
                  </a:cubicBezTo>
                  <a:cubicBezTo>
                    <a:pt x="13654" y="1714"/>
                    <a:pt x="13309" y="2064"/>
                    <a:pt x="12878" y="2069"/>
                  </a:cubicBezTo>
                  <a:lnTo>
                    <a:pt x="8400" y="2069"/>
                  </a:lnTo>
                  <a:cubicBezTo>
                    <a:pt x="8398" y="2069"/>
                    <a:pt x="8396" y="2069"/>
                    <a:pt x="8395" y="2069"/>
                  </a:cubicBezTo>
                  <a:cubicBezTo>
                    <a:pt x="7966" y="2069"/>
                    <a:pt x="7619" y="1723"/>
                    <a:pt x="7616" y="1294"/>
                  </a:cubicBezTo>
                  <a:cubicBezTo>
                    <a:pt x="7614" y="863"/>
                    <a:pt x="7958" y="513"/>
                    <a:pt x="8389" y="510"/>
                  </a:cubicBezTo>
                  <a:lnTo>
                    <a:pt x="12868" y="510"/>
                  </a:lnTo>
                  <a:cubicBezTo>
                    <a:pt x="12871" y="510"/>
                    <a:pt x="12874" y="510"/>
                    <a:pt x="12877" y="510"/>
                  </a:cubicBezTo>
                  <a:close/>
                  <a:moveTo>
                    <a:pt x="6353" y="3322"/>
                  </a:moveTo>
                  <a:lnTo>
                    <a:pt x="6535" y="3899"/>
                  </a:lnTo>
                  <a:lnTo>
                    <a:pt x="4122" y="3899"/>
                  </a:lnTo>
                  <a:lnTo>
                    <a:pt x="4301" y="3322"/>
                  </a:lnTo>
                  <a:close/>
                  <a:moveTo>
                    <a:pt x="2140" y="5084"/>
                  </a:moveTo>
                  <a:lnTo>
                    <a:pt x="2140" y="7049"/>
                  </a:lnTo>
                  <a:lnTo>
                    <a:pt x="513" y="7049"/>
                  </a:lnTo>
                  <a:lnTo>
                    <a:pt x="513" y="5084"/>
                  </a:lnTo>
                  <a:close/>
                  <a:moveTo>
                    <a:pt x="14440" y="5762"/>
                  </a:moveTo>
                  <a:lnTo>
                    <a:pt x="14440" y="11422"/>
                  </a:lnTo>
                  <a:lnTo>
                    <a:pt x="13594" y="11422"/>
                  </a:lnTo>
                  <a:lnTo>
                    <a:pt x="13594" y="5762"/>
                  </a:lnTo>
                  <a:close/>
                  <a:moveTo>
                    <a:pt x="8402" y="1"/>
                  </a:moveTo>
                  <a:cubicBezTo>
                    <a:pt x="7798" y="1"/>
                    <a:pt x="7280" y="426"/>
                    <a:pt x="7158" y="1017"/>
                  </a:cubicBezTo>
                  <a:lnTo>
                    <a:pt x="6724" y="1017"/>
                  </a:lnTo>
                  <a:cubicBezTo>
                    <a:pt x="6190" y="1020"/>
                    <a:pt x="5713" y="1348"/>
                    <a:pt x="5518" y="1847"/>
                  </a:cubicBezTo>
                  <a:lnTo>
                    <a:pt x="5147" y="2815"/>
                  </a:lnTo>
                  <a:lnTo>
                    <a:pt x="4092" y="2815"/>
                  </a:lnTo>
                  <a:cubicBezTo>
                    <a:pt x="3981" y="2815"/>
                    <a:pt x="3886" y="2885"/>
                    <a:pt x="3851" y="2991"/>
                  </a:cubicBezTo>
                  <a:lnTo>
                    <a:pt x="3569" y="3899"/>
                  </a:lnTo>
                  <a:lnTo>
                    <a:pt x="3064" y="3899"/>
                  </a:lnTo>
                  <a:cubicBezTo>
                    <a:pt x="3062" y="3899"/>
                    <a:pt x="3060" y="3899"/>
                    <a:pt x="3058" y="3899"/>
                  </a:cubicBezTo>
                  <a:cubicBezTo>
                    <a:pt x="2643" y="3899"/>
                    <a:pt x="2278" y="4175"/>
                    <a:pt x="2162" y="4577"/>
                  </a:cubicBezTo>
                  <a:lnTo>
                    <a:pt x="513" y="4577"/>
                  </a:lnTo>
                  <a:lnTo>
                    <a:pt x="513" y="4195"/>
                  </a:lnTo>
                  <a:cubicBezTo>
                    <a:pt x="513" y="4065"/>
                    <a:pt x="418" y="3953"/>
                    <a:pt x="288" y="3934"/>
                  </a:cubicBezTo>
                  <a:cubicBezTo>
                    <a:pt x="277" y="3933"/>
                    <a:pt x="265" y="3932"/>
                    <a:pt x="253" y="3932"/>
                  </a:cubicBezTo>
                  <a:cubicBezTo>
                    <a:pt x="119" y="3932"/>
                    <a:pt x="4" y="4044"/>
                    <a:pt x="4" y="4184"/>
                  </a:cubicBezTo>
                  <a:lnTo>
                    <a:pt x="4" y="7898"/>
                  </a:lnTo>
                  <a:cubicBezTo>
                    <a:pt x="1" y="8031"/>
                    <a:pt x="96" y="8142"/>
                    <a:pt x="226" y="8161"/>
                  </a:cubicBezTo>
                  <a:cubicBezTo>
                    <a:pt x="237" y="8162"/>
                    <a:pt x="248" y="8163"/>
                    <a:pt x="258" y="8163"/>
                  </a:cubicBezTo>
                  <a:cubicBezTo>
                    <a:pt x="396" y="8163"/>
                    <a:pt x="511" y="8052"/>
                    <a:pt x="513" y="7912"/>
                  </a:cubicBezTo>
                  <a:lnTo>
                    <a:pt x="513" y="7559"/>
                  </a:lnTo>
                  <a:lnTo>
                    <a:pt x="2140" y="7559"/>
                  </a:lnTo>
                  <a:lnTo>
                    <a:pt x="2140" y="13052"/>
                  </a:lnTo>
                  <a:cubicBezTo>
                    <a:pt x="2140" y="13198"/>
                    <a:pt x="2259" y="13320"/>
                    <a:pt x="2406" y="13320"/>
                  </a:cubicBezTo>
                  <a:lnTo>
                    <a:pt x="4951" y="13320"/>
                  </a:lnTo>
                  <a:cubicBezTo>
                    <a:pt x="4970" y="13320"/>
                    <a:pt x="4989" y="13312"/>
                    <a:pt x="5003" y="13298"/>
                  </a:cubicBezTo>
                  <a:cubicBezTo>
                    <a:pt x="5228" y="13079"/>
                    <a:pt x="5073" y="12810"/>
                    <a:pt x="4859" y="12810"/>
                  </a:cubicBezTo>
                  <a:lnTo>
                    <a:pt x="3078" y="12810"/>
                  </a:lnTo>
                  <a:cubicBezTo>
                    <a:pt x="2839" y="12810"/>
                    <a:pt x="2647" y="12618"/>
                    <a:pt x="2647" y="12379"/>
                  </a:cubicBezTo>
                  <a:lnTo>
                    <a:pt x="2647" y="4837"/>
                  </a:lnTo>
                  <a:cubicBezTo>
                    <a:pt x="2647" y="4599"/>
                    <a:pt x="2839" y="4406"/>
                    <a:pt x="3078" y="4406"/>
                  </a:cubicBezTo>
                  <a:lnTo>
                    <a:pt x="12653" y="4406"/>
                  </a:lnTo>
                  <a:cubicBezTo>
                    <a:pt x="12892" y="4406"/>
                    <a:pt x="13084" y="4599"/>
                    <a:pt x="13084" y="4837"/>
                  </a:cubicBezTo>
                  <a:lnTo>
                    <a:pt x="13084" y="12545"/>
                  </a:lnTo>
                  <a:cubicBezTo>
                    <a:pt x="13084" y="12691"/>
                    <a:pt x="12965" y="12810"/>
                    <a:pt x="12819" y="12810"/>
                  </a:cubicBezTo>
                  <a:lnTo>
                    <a:pt x="5987" y="12810"/>
                  </a:lnTo>
                  <a:cubicBezTo>
                    <a:pt x="5935" y="12810"/>
                    <a:pt x="5889" y="12832"/>
                    <a:pt x="5860" y="12870"/>
                  </a:cubicBezTo>
                  <a:cubicBezTo>
                    <a:pt x="5689" y="13081"/>
                    <a:pt x="5835" y="13320"/>
                    <a:pt x="6038" y="13320"/>
                  </a:cubicBezTo>
                  <a:lnTo>
                    <a:pt x="12653" y="13320"/>
                  </a:lnTo>
                  <a:cubicBezTo>
                    <a:pt x="13171" y="13317"/>
                    <a:pt x="13594" y="12897"/>
                    <a:pt x="13594" y="12379"/>
                  </a:cubicBezTo>
                  <a:lnTo>
                    <a:pt x="13594" y="11964"/>
                  </a:lnTo>
                  <a:lnTo>
                    <a:pt x="14440" y="11964"/>
                  </a:lnTo>
                  <a:lnTo>
                    <a:pt x="14440" y="12737"/>
                  </a:lnTo>
                  <a:cubicBezTo>
                    <a:pt x="14440" y="12862"/>
                    <a:pt x="14532" y="12970"/>
                    <a:pt x="14659" y="12987"/>
                  </a:cubicBezTo>
                  <a:lnTo>
                    <a:pt x="17064" y="13331"/>
                  </a:lnTo>
                  <a:cubicBezTo>
                    <a:pt x="17075" y="13331"/>
                    <a:pt x="17086" y="13334"/>
                    <a:pt x="17099" y="13334"/>
                  </a:cubicBezTo>
                  <a:cubicBezTo>
                    <a:pt x="17208" y="13334"/>
                    <a:pt x="17305" y="13263"/>
                    <a:pt x="17341" y="13160"/>
                  </a:cubicBezTo>
                  <a:cubicBezTo>
                    <a:pt x="17352" y="13133"/>
                    <a:pt x="17354" y="13106"/>
                    <a:pt x="17354" y="13079"/>
                  </a:cubicBezTo>
                  <a:lnTo>
                    <a:pt x="17354" y="6130"/>
                  </a:lnTo>
                  <a:cubicBezTo>
                    <a:pt x="17357" y="6000"/>
                    <a:pt x="17262" y="5889"/>
                    <a:pt x="17132" y="5870"/>
                  </a:cubicBezTo>
                  <a:cubicBezTo>
                    <a:pt x="17120" y="5868"/>
                    <a:pt x="17108" y="5868"/>
                    <a:pt x="17096" y="5868"/>
                  </a:cubicBezTo>
                  <a:cubicBezTo>
                    <a:pt x="16960" y="5868"/>
                    <a:pt x="16847" y="5980"/>
                    <a:pt x="16847" y="6122"/>
                  </a:cubicBezTo>
                  <a:lnTo>
                    <a:pt x="16847" y="12786"/>
                  </a:lnTo>
                  <a:lnTo>
                    <a:pt x="14950" y="12515"/>
                  </a:lnTo>
                  <a:lnTo>
                    <a:pt x="14950" y="4699"/>
                  </a:lnTo>
                  <a:lnTo>
                    <a:pt x="16847" y="4428"/>
                  </a:lnTo>
                  <a:lnTo>
                    <a:pt x="16847" y="4932"/>
                  </a:lnTo>
                  <a:cubicBezTo>
                    <a:pt x="16847" y="5073"/>
                    <a:pt x="16958" y="5187"/>
                    <a:pt x="17099" y="5187"/>
                  </a:cubicBezTo>
                  <a:cubicBezTo>
                    <a:pt x="17240" y="5187"/>
                    <a:pt x="17354" y="5073"/>
                    <a:pt x="17354" y="4932"/>
                  </a:cubicBezTo>
                  <a:lnTo>
                    <a:pt x="17354" y="4162"/>
                  </a:lnTo>
                  <a:cubicBezTo>
                    <a:pt x="17354" y="4124"/>
                    <a:pt x="17349" y="4086"/>
                    <a:pt x="17333" y="4054"/>
                  </a:cubicBezTo>
                  <a:cubicBezTo>
                    <a:pt x="17292" y="3960"/>
                    <a:pt x="17199" y="3902"/>
                    <a:pt x="17101" y="3902"/>
                  </a:cubicBezTo>
                  <a:cubicBezTo>
                    <a:pt x="17089" y="3902"/>
                    <a:pt x="17076" y="3903"/>
                    <a:pt x="17064" y="3905"/>
                  </a:cubicBezTo>
                  <a:lnTo>
                    <a:pt x="14659" y="4249"/>
                  </a:lnTo>
                  <a:cubicBezTo>
                    <a:pt x="14532" y="4265"/>
                    <a:pt x="14440" y="4374"/>
                    <a:pt x="14440" y="4501"/>
                  </a:cubicBezTo>
                  <a:lnTo>
                    <a:pt x="14440" y="5287"/>
                  </a:lnTo>
                  <a:lnTo>
                    <a:pt x="13594" y="5287"/>
                  </a:lnTo>
                  <a:lnTo>
                    <a:pt x="13594" y="4837"/>
                  </a:lnTo>
                  <a:cubicBezTo>
                    <a:pt x="13594" y="4319"/>
                    <a:pt x="13171" y="3899"/>
                    <a:pt x="12653" y="3899"/>
                  </a:cubicBezTo>
                  <a:lnTo>
                    <a:pt x="7155" y="3899"/>
                  </a:lnTo>
                  <a:lnTo>
                    <a:pt x="6871" y="2991"/>
                  </a:lnTo>
                  <a:cubicBezTo>
                    <a:pt x="6838" y="2885"/>
                    <a:pt x="6741" y="2815"/>
                    <a:pt x="6629" y="2815"/>
                  </a:cubicBezTo>
                  <a:lnTo>
                    <a:pt x="5691" y="2815"/>
                  </a:lnTo>
                  <a:lnTo>
                    <a:pt x="5995" y="2021"/>
                  </a:lnTo>
                  <a:cubicBezTo>
                    <a:pt x="6108" y="1724"/>
                    <a:pt x="6392" y="1527"/>
                    <a:pt x="6710" y="1527"/>
                  </a:cubicBezTo>
                  <a:cubicBezTo>
                    <a:pt x="6712" y="1527"/>
                    <a:pt x="6714" y="1527"/>
                    <a:pt x="6716" y="1527"/>
                  </a:cubicBezTo>
                  <a:lnTo>
                    <a:pt x="7158" y="1527"/>
                  </a:lnTo>
                  <a:cubicBezTo>
                    <a:pt x="7277" y="2115"/>
                    <a:pt x="7798" y="2541"/>
                    <a:pt x="8400" y="2544"/>
                  </a:cubicBezTo>
                  <a:lnTo>
                    <a:pt x="12838" y="2544"/>
                  </a:lnTo>
                  <a:cubicBezTo>
                    <a:pt x="13532" y="2544"/>
                    <a:pt x="14117" y="1996"/>
                    <a:pt x="14134" y="1302"/>
                  </a:cubicBezTo>
                  <a:cubicBezTo>
                    <a:pt x="14150" y="589"/>
                    <a:pt x="13575" y="1"/>
                    <a:pt x="12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7"/>
            <p:cNvSpPr/>
            <p:nvPr/>
          </p:nvSpPr>
          <p:spPr>
            <a:xfrm>
              <a:off x="4912925" y="1160800"/>
              <a:ext cx="163575" cy="149950"/>
            </a:xfrm>
            <a:custGeom>
              <a:avLst/>
              <a:gdLst/>
              <a:ahLst/>
              <a:cxnLst/>
              <a:rect l="l" t="t" r="r" b="b"/>
              <a:pathLst>
                <a:path w="6543" h="5998" extrusionOk="0">
                  <a:moveTo>
                    <a:pt x="256" y="1"/>
                  </a:moveTo>
                  <a:cubicBezTo>
                    <a:pt x="115" y="1"/>
                    <a:pt x="1" y="112"/>
                    <a:pt x="1" y="253"/>
                  </a:cubicBezTo>
                  <a:lnTo>
                    <a:pt x="1" y="5743"/>
                  </a:lnTo>
                  <a:cubicBezTo>
                    <a:pt x="1" y="5884"/>
                    <a:pt x="115" y="5997"/>
                    <a:pt x="256" y="5997"/>
                  </a:cubicBezTo>
                  <a:lnTo>
                    <a:pt x="6288" y="5997"/>
                  </a:lnTo>
                  <a:cubicBezTo>
                    <a:pt x="6429" y="5997"/>
                    <a:pt x="6543" y="5884"/>
                    <a:pt x="6543" y="5743"/>
                  </a:cubicBezTo>
                  <a:lnTo>
                    <a:pt x="6543" y="277"/>
                  </a:lnTo>
                  <a:cubicBezTo>
                    <a:pt x="6543" y="142"/>
                    <a:pt x="6431" y="33"/>
                    <a:pt x="6299" y="33"/>
                  </a:cubicBezTo>
                  <a:lnTo>
                    <a:pt x="4867" y="33"/>
                  </a:lnTo>
                  <a:cubicBezTo>
                    <a:pt x="4865" y="33"/>
                    <a:pt x="4863" y="33"/>
                    <a:pt x="4861" y="33"/>
                  </a:cubicBezTo>
                  <a:cubicBezTo>
                    <a:pt x="4747" y="33"/>
                    <a:pt x="4650" y="111"/>
                    <a:pt x="4623" y="220"/>
                  </a:cubicBezTo>
                  <a:cubicBezTo>
                    <a:pt x="4588" y="372"/>
                    <a:pt x="4713" y="508"/>
                    <a:pt x="4870" y="508"/>
                  </a:cubicBezTo>
                  <a:lnTo>
                    <a:pt x="6033" y="508"/>
                  </a:lnTo>
                  <a:lnTo>
                    <a:pt x="6033" y="5490"/>
                  </a:lnTo>
                  <a:lnTo>
                    <a:pt x="511" y="5490"/>
                  </a:lnTo>
                  <a:lnTo>
                    <a:pt x="511" y="543"/>
                  </a:lnTo>
                  <a:lnTo>
                    <a:pt x="3663" y="543"/>
                  </a:lnTo>
                  <a:cubicBezTo>
                    <a:pt x="3777" y="543"/>
                    <a:pt x="3880" y="470"/>
                    <a:pt x="3916" y="358"/>
                  </a:cubicBezTo>
                  <a:cubicBezTo>
                    <a:pt x="3970" y="171"/>
                    <a:pt x="3842" y="1"/>
                    <a:pt x="3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7"/>
            <p:cNvSpPr/>
            <p:nvPr/>
          </p:nvSpPr>
          <p:spPr>
            <a:xfrm>
              <a:off x="4857900" y="1160725"/>
              <a:ext cx="39800" cy="150025"/>
            </a:xfrm>
            <a:custGeom>
              <a:avLst/>
              <a:gdLst/>
              <a:ahLst/>
              <a:cxnLst/>
              <a:rect l="l" t="t" r="r" b="b"/>
              <a:pathLst>
                <a:path w="1592" h="6001" extrusionOk="0">
                  <a:moveTo>
                    <a:pt x="1085" y="511"/>
                  </a:moveTo>
                  <a:lnTo>
                    <a:pt x="1085" y="5493"/>
                  </a:lnTo>
                  <a:lnTo>
                    <a:pt x="507" y="5493"/>
                  </a:lnTo>
                  <a:lnTo>
                    <a:pt x="507" y="511"/>
                  </a:lnTo>
                  <a:close/>
                  <a:moveTo>
                    <a:pt x="1340" y="1"/>
                  </a:moveTo>
                  <a:lnTo>
                    <a:pt x="1340" y="4"/>
                  </a:lnTo>
                  <a:lnTo>
                    <a:pt x="253" y="4"/>
                  </a:lnTo>
                  <a:cubicBezTo>
                    <a:pt x="112" y="4"/>
                    <a:pt x="0" y="115"/>
                    <a:pt x="0" y="256"/>
                  </a:cubicBezTo>
                  <a:lnTo>
                    <a:pt x="0" y="5746"/>
                  </a:lnTo>
                  <a:cubicBezTo>
                    <a:pt x="0" y="5887"/>
                    <a:pt x="112" y="6000"/>
                    <a:pt x="253" y="6000"/>
                  </a:cubicBezTo>
                  <a:lnTo>
                    <a:pt x="1337" y="6000"/>
                  </a:lnTo>
                  <a:cubicBezTo>
                    <a:pt x="1478" y="6000"/>
                    <a:pt x="1592" y="5887"/>
                    <a:pt x="1592" y="5746"/>
                  </a:cubicBezTo>
                  <a:lnTo>
                    <a:pt x="1592" y="256"/>
                  </a:lnTo>
                  <a:cubicBezTo>
                    <a:pt x="1592" y="117"/>
                    <a:pt x="1481" y="1"/>
                    <a:pt x="1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7"/>
            <p:cNvSpPr/>
            <p:nvPr/>
          </p:nvSpPr>
          <p:spPr>
            <a:xfrm>
              <a:off x="4953525" y="1189925"/>
              <a:ext cx="83250" cy="92475"/>
            </a:xfrm>
            <a:custGeom>
              <a:avLst/>
              <a:gdLst/>
              <a:ahLst/>
              <a:cxnLst/>
              <a:rect l="l" t="t" r="r" b="b"/>
              <a:pathLst>
                <a:path w="3330" h="3699" extrusionOk="0">
                  <a:moveTo>
                    <a:pt x="513" y="516"/>
                  </a:moveTo>
                  <a:lnTo>
                    <a:pt x="2736" y="1850"/>
                  </a:lnTo>
                  <a:lnTo>
                    <a:pt x="513" y="3184"/>
                  </a:lnTo>
                  <a:lnTo>
                    <a:pt x="513" y="516"/>
                  </a:lnTo>
                  <a:close/>
                  <a:moveTo>
                    <a:pt x="506" y="1"/>
                  </a:moveTo>
                  <a:cubicBezTo>
                    <a:pt x="420" y="1"/>
                    <a:pt x="335" y="23"/>
                    <a:pt x="258" y="66"/>
                  </a:cubicBezTo>
                  <a:cubicBezTo>
                    <a:pt x="101" y="156"/>
                    <a:pt x="3" y="321"/>
                    <a:pt x="3" y="503"/>
                  </a:cubicBezTo>
                  <a:lnTo>
                    <a:pt x="3" y="3184"/>
                  </a:lnTo>
                  <a:cubicBezTo>
                    <a:pt x="1" y="3352"/>
                    <a:pt x="82" y="3512"/>
                    <a:pt x="220" y="3610"/>
                  </a:cubicBezTo>
                  <a:cubicBezTo>
                    <a:pt x="306" y="3668"/>
                    <a:pt x="406" y="3698"/>
                    <a:pt x="505" y="3698"/>
                  </a:cubicBezTo>
                  <a:cubicBezTo>
                    <a:pt x="594" y="3698"/>
                    <a:pt x="683" y="3675"/>
                    <a:pt x="763" y="3626"/>
                  </a:cubicBezTo>
                  <a:lnTo>
                    <a:pt x="3007" y="2279"/>
                  </a:lnTo>
                  <a:cubicBezTo>
                    <a:pt x="3330" y="2086"/>
                    <a:pt x="3330" y="1614"/>
                    <a:pt x="3007" y="1419"/>
                  </a:cubicBezTo>
                  <a:lnTo>
                    <a:pt x="763" y="72"/>
                  </a:lnTo>
                  <a:cubicBezTo>
                    <a:pt x="684" y="25"/>
                    <a:pt x="595"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47"/>
          <p:cNvGrpSpPr/>
          <p:nvPr/>
        </p:nvGrpSpPr>
        <p:grpSpPr>
          <a:xfrm>
            <a:off x="912303" y="4169127"/>
            <a:ext cx="434400" cy="378250"/>
            <a:chOff x="5518375" y="1078600"/>
            <a:chExt cx="434400" cy="378250"/>
          </a:xfrm>
        </p:grpSpPr>
        <p:sp>
          <p:nvSpPr>
            <p:cNvPr id="2182" name="Google Shape;2182;p47"/>
            <p:cNvSpPr/>
            <p:nvPr/>
          </p:nvSpPr>
          <p:spPr>
            <a:xfrm>
              <a:off x="5525025" y="1084975"/>
              <a:ext cx="421100" cy="259125"/>
            </a:xfrm>
            <a:custGeom>
              <a:avLst/>
              <a:gdLst/>
              <a:ahLst/>
              <a:cxnLst/>
              <a:rect l="l" t="t" r="r" b="b"/>
              <a:pathLst>
                <a:path w="16844" h="10365" extrusionOk="0">
                  <a:moveTo>
                    <a:pt x="8423" y="0"/>
                  </a:moveTo>
                  <a:cubicBezTo>
                    <a:pt x="3077" y="0"/>
                    <a:pt x="0" y="5181"/>
                    <a:pt x="0" y="5181"/>
                  </a:cubicBezTo>
                  <a:cubicBezTo>
                    <a:pt x="0" y="5181"/>
                    <a:pt x="3077" y="10364"/>
                    <a:pt x="8423" y="10364"/>
                  </a:cubicBezTo>
                  <a:cubicBezTo>
                    <a:pt x="13767" y="10364"/>
                    <a:pt x="16844" y="5181"/>
                    <a:pt x="16844" y="5181"/>
                  </a:cubicBezTo>
                  <a:cubicBezTo>
                    <a:pt x="16844" y="5181"/>
                    <a:pt x="13767" y="0"/>
                    <a:pt x="8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7"/>
            <p:cNvSpPr/>
            <p:nvPr/>
          </p:nvSpPr>
          <p:spPr>
            <a:xfrm>
              <a:off x="5535175" y="1193600"/>
              <a:ext cx="410950" cy="150500"/>
            </a:xfrm>
            <a:custGeom>
              <a:avLst/>
              <a:gdLst/>
              <a:ahLst/>
              <a:cxnLst/>
              <a:rect l="l" t="t" r="r" b="b"/>
              <a:pathLst>
                <a:path w="16438" h="6020" extrusionOk="0">
                  <a:moveTo>
                    <a:pt x="15852" y="1"/>
                  </a:moveTo>
                  <a:cubicBezTo>
                    <a:pt x="15199" y="985"/>
                    <a:pt x="12257" y="4967"/>
                    <a:pt x="7570" y="4967"/>
                  </a:cubicBezTo>
                  <a:cubicBezTo>
                    <a:pt x="4238" y="4967"/>
                    <a:pt x="1551" y="2950"/>
                    <a:pt x="1" y="1432"/>
                  </a:cubicBezTo>
                  <a:lnTo>
                    <a:pt x="1" y="1432"/>
                  </a:lnTo>
                  <a:cubicBezTo>
                    <a:pt x="996" y="2796"/>
                    <a:pt x="3802" y="6019"/>
                    <a:pt x="8017" y="6019"/>
                  </a:cubicBezTo>
                  <a:cubicBezTo>
                    <a:pt x="13361" y="6019"/>
                    <a:pt x="16438" y="836"/>
                    <a:pt x="16438" y="836"/>
                  </a:cubicBezTo>
                  <a:cubicBezTo>
                    <a:pt x="16259" y="548"/>
                    <a:pt x="16064" y="269"/>
                    <a:pt x="15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7"/>
            <p:cNvSpPr/>
            <p:nvPr/>
          </p:nvSpPr>
          <p:spPr>
            <a:xfrm>
              <a:off x="5642475" y="1121350"/>
              <a:ext cx="186200" cy="186275"/>
            </a:xfrm>
            <a:custGeom>
              <a:avLst/>
              <a:gdLst/>
              <a:ahLst/>
              <a:cxnLst/>
              <a:rect l="l" t="t" r="r" b="b"/>
              <a:pathLst>
                <a:path w="7448" h="7451" extrusionOk="0">
                  <a:moveTo>
                    <a:pt x="3725" y="1"/>
                  </a:moveTo>
                  <a:cubicBezTo>
                    <a:pt x="1668" y="1"/>
                    <a:pt x="0" y="1668"/>
                    <a:pt x="0" y="3726"/>
                  </a:cubicBezTo>
                  <a:cubicBezTo>
                    <a:pt x="0" y="5783"/>
                    <a:pt x="1668" y="7451"/>
                    <a:pt x="3725" y="7451"/>
                  </a:cubicBezTo>
                  <a:cubicBezTo>
                    <a:pt x="5780" y="7451"/>
                    <a:pt x="7447" y="5783"/>
                    <a:pt x="7447" y="3726"/>
                  </a:cubicBezTo>
                  <a:cubicBezTo>
                    <a:pt x="7447" y="1668"/>
                    <a:pt x="5780" y="1"/>
                    <a:pt x="37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7"/>
            <p:cNvSpPr/>
            <p:nvPr/>
          </p:nvSpPr>
          <p:spPr>
            <a:xfrm>
              <a:off x="5705150" y="1184125"/>
              <a:ext cx="60825" cy="60750"/>
            </a:xfrm>
            <a:custGeom>
              <a:avLst/>
              <a:gdLst/>
              <a:ahLst/>
              <a:cxnLst/>
              <a:rect l="l" t="t" r="r" b="b"/>
              <a:pathLst>
                <a:path w="2433" h="2430" extrusionOk="0">
                  <a:moveTo>
                    <a:pt x="1218" y="0"/>
                  </a:moveTo>
                  <a:cubicBezTo>
                    <a:pt x="546" y="0"/>
                    <a:pt x="1" y="545"/>
                    <a:pt x="1" y="1215"/>
                  </a:cubicBezTo>
                  <a:cubicBezTo>
                    <a:pt x="1" y="1887"/>
                    <a:pt x="546" y="2429"/>
                    <a:pt x="1218" y="2429"/>
                  </a:cubicBezTo>
                  <a:cubicBezTo>
                    <a:pt x="1888" y="2429"/>
                    <a:pt x="2433" y="1887"/>
                    <a:pt x="2433" y="1215"/>
                  </a:cubicBezTo>
                  <a:cubicBezTo>
                    <a:pt x="2433" y="545"/>
                    <a:pt x="1888" y="0"/>
                    <a:pt x="1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7"/>
            <p:cNvSpPr/>
            <p:nvPr/>
          </p:nvSpPr>
          <p:spPr>
            <a:xfrm>
              <a:off x="5660825" y="1139725"/>
              <a:ext cx="180750" cy="167975"/>
            </a:xfrm>
            <a:custGeom>
              <a:avLst/>
              <a:gdLst/>
              <a:ahLst/>
              <a:cxnLst/>
              <a:rect l="l" t="t" r="r" b="b"/>
              <a:pathLst>
                <a:path w="7230" h="6719" extrusionOk="0">
                  <a:moveTo>
                    <a:pt x="5212" y="0"/>
                  </a:moveTo>
                  <a:lnTo>
                    <a:pt x="5212" y="3"/>
                  </a:lnTo>
                  <a:cubicBezTo>
                    <a:pt x="5213" y="4"/>
                    <a:pt x="5215" y="5"/>
                    <a:pt x="5216" y="7"/>
                  </a:cubicBezTo>
                  <a:lnTo>
                    <a:pt x="5216" y="7"/>
                  </a:lnTo>
                  <a:cubicBezTo>
                    <a:pt x="5215" y="5"/>
                    <a:pt x="5213" y="3"/>
                    <a:pt x="5212" y="0"/>
                  </a:cubicBezTo>
                  <a:close/>
                  <a:moveTo>
                    <a:pt x="5216" y="7"/>
                  </a:moveTo>
                  <a:lnTo>
                    <a:pt x="5216" y="7"/>
                  </a:lnTo>
                  <a:cubicBezTo>
                    <a:pt x="6315" y="1489"/>
                    <a:pt x="6161" y="3554"/>
                    <a:pt x="4856" y="4859"/>
                  </a:cubicBezTo>
                  <a:cubicBezTo>
                    <a:pt x="4135" y="5581"/>
                    <a:pt x="3181" y="5950"/>
                    <a:pt x="2222" y="5950"/>
                  </a:cubicBezTo>
                  <a:cubicBezTo>
                    <a:pt x="1445" y="5950"/>
                    <a:pt x="665" y="5708"/>
                    <a:pt x="1" y="5214"/>
                  </a:cubicBezTo>
                  <a:lnTo>
                    <a:pt x="1" y="5214"/>
                  </a:lnTo>
                  <a:cubicBezTo>
                    <a:pt x="739" y="6207"/>
                    <a:pt x="1863" y="6718"/>
                    <a:pt x="2993" y="6718"/>
                  </a:cubicBezTo>
                  <a:cubicBezTo>
                    <a:pt x="3940" y="6718"/>
                    <a:pt x="4891" y="6360"/>
                    <a:pt x="5624" y="5626"/>
                  </a:cubicBezTo>
                  <a:cubicBezTo>
                    <a:pt x="7230" y="4020"/>
                    <a:pt x="7036" y="1363"/>
                    <a:pt x="521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7"/>
            <p:cNvSpPr/>
            <p:nvPr/>
          </p:nvSpPr>
          <p:spPr>
            <a:xfrm>
              <a:off x="5698850" y="1177800"/>
              <a:ext cx="76700" cy="73475"/>
            </a:xfrm>
            <a:custGeom>
              <a:avLst/>
              <a:gdLst/>
              <a:ahLst/>
              <a:cxnLst/>
              <a:rect l="l" t="t" r="r" b="b"/>
              <a:pathLst>
                <a:path w="3068" h="2939" extrusionOk="0">
                  <a:moveTo>
                    <a:pt x="1469" y="1"/>
                  </a:moveTo>
                  <a:cubicBezTo>
                    <a:pt x="1234" y="1"/>
                    <a:pt x="997" y="58"/>
                    <a:pt x="779" y="175"/>
                  </a:cubicBezTo>
                  <a:cubicBezTo>
                    <a:pt x="652" y="237"/>
                    <a:pt x="600" y="394"/>
                    <a:pt x="668" y="519"/>
                  </a:cubicBezTo>
                  <a:cubicBezTo>
                    <a:pt x="714" y="606"/>
                    <a:pt x="802" y="655"/>
                    <a:pt x="893" y="655"/>
                  </a:cubicBezTo>
                  <a:cubicBezTo>
                    <a:pt x="935" y="655"/>
                    <a:pt x="978" y="644"/>
                    <a:pt x="1018" y="622"/>
                  </a:cubicBezTo>
                  <a:cubicBezTo>
                    <a:pt x="1160" y="546"/>
                    <a:pt x="1315" y="509"/>
                    <a:pt x="1469" y="509"/>
                  </a:cubicBezTo>
                  <a:cubicBezTo>
                    <a:pt x="1726" y="509"/>
                    <a:pt x="1980" y="611"/>
                    <a:pt x="2164" y="806"/>
                  </a:cubicBezTo>
                  <a:cubicBezTo>
                    <a:pt x="2462" y="1121"/>
                    <a:pt x="2514" y="1592"/>
                    <a:pt x="2292" y="1964"/>
                  </a:cubicBezTo>
                  <a:cubicBezTo>
                    <a:pt x="2117" y="2258"/>
                    <a:pt x="1801" y="2429"/>
                    <a:pt x="1468" y="2429"/>
                  </a:cubicBezTo>
                  <a:cubicBezTo>
                    <a:pt x="1383" y="2429"/>
                    <a:pt x="1298" y="2418"/>
                    <a:pt x="1213" y="2395"/>
                  </a:cubicBezTo>
                  <a:cubicBezTo>
                    <a:pt x="798" y="2278"/>
                    <a:pt x="508" y="1901"/>
                    <a:pt x="508" y="1468"/>
                  </a:cubicBezTo>
                  <a:cubicBezTo>
                    <a:pt x="508" y="1441"/>
                    <a:pt x="508" y="1411"/>
                    <a:pt x="513" y="1381"/>
                  </a:cubicBezTo>
                  <a:cubicBezTo>
                    <a:pt x="527" y="1240"/>
                    <a:pt x="424" y="1118"/>
                    <a:pt x="283" y="1104"/>
                  </a:cubicBezTo>
                  <a:cubicBezTo>
                    <a:pt x="274" y="1104"/>
                    <a:pt x="266" y="1103"/>
                    <a:pt x="258" y="1103"/>
                  </a:cubicBezTo>
                  <a:cubicBezTo>
                    <a:pt x="128" y="1103"/>
                    <a:pt x="19" y="1202"/>
                    <a:pt x="6" y="1335"/>
                  </a:cubicBezTo>
                  <a:cubicBezTo>
                    <a:pt x="4" y="1378"/>
                    <a:pt x="1" y="1424"/>
                    <a:pt x="1" y="1470"/>
                  </a:cubicBezTo>
                  <a:cubicBezTo>
                    <a:pt x="1" y="2129"/>
                    <a:pt x="440" y="2709"/>
                    <a:pt x="1077" y="2886"/>
                  </a:cubicBezTo>
                  <a:cubicBezTo>
                    <a:pt x="1207" y="2922"/>
                    <a:pt x="1339" y="2939"/>
                    <a:pt x="1469" y="2939"/>
                  </a:cubicBezTo>
                  <a:cubicBezTo>
                    <a:pt x="1976" y="2939"/>
                    <a:pt x="2458" y="2675"/>
                    <a:pt x="2728" y="2224"/>
                  </a:cubicBezTo>
                  <a:cubicBezTo>
                    <a:pt x="3067" y="1658"/>
                    <a:pt x="2988" y="936"/>
                    <a:pt x="2533" y="457"/>
                  </a:cubicBezTo>
                  <a:cubicBezTo>
                    <a:pt x="2248" y="158"/>
                    <a:pt x="1861" y="1"/>
                    <a:pt x="1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7"/>
            <p:cNvSpPr/>
            <p:nvPr/>
          </p:nvSpPr>
          <p:spPr>
            <a:xfrm>
              <a:off x="5518375" y="1078600"/>
              <a:ext cx="434400" cy="378250"/>
            </a:xfrm>
            <a:custGeom>
              <a:avLst/>
              <a:gdLst/>
              <a:ahLst/>
              <a:cxnLst/>
              <a:rect l="l" t="t" r="r" b="b"/>
              <a:pathLst>
                <a:path w="17376" h="15130" extrusionOk="0">
                  <a:moveTo>
                    <a:pt x="8689" y="0"/>
                  </a:moveTo>
                  <a:cubicBezTo>
                    <a:pt x="7212" y="0"/>
                    <a:pt x="5772" y="385"/>
                    <a:pt x="4403" y="1144"/>
                  </a:cubicBezTo>
                  <a:cubicBezTo>
                    <a:pt x="4281" y="1212"/>
                    <a:pt x="4235" y="1367"/>
                    <a:pt x="4306" y="1489"/>
                  </a:cubicBezTo>
                  <a:cubicBezTo>
                    <a:pt x="4352" y="1573"/>
                    <a:pt x="4438" y="1621"/>
                    <a:pt x="4527" y="1621"/>
                  </a:cubicBezTo>
                  <a:cubicBezTo>
                    <a:pt x="4569" y="1621"/>
                    <a:pt x="4611" y="1610"/>
                    <a:pt x="4650" y="1589"/>
                  </a:cubicBezTo>
                  <a:cubicBezTo>
                    <a:pt x="5943" y="873"/>
                    <a:pt x="7301" y="510"/>
                    <a:pt x="8689" y="510"/>
                  </a:cubicBezTo>
                  <a:cubicBezTo>
                    <a:pt x="11362" y="510"/>
                    <a:pt x="13444" y="1876"/>
                    <a:pt x="14721" y="3023"/>
                  </a:cubicBezTo>
                  <a:cubicBezTo>
                    <a:pt x="15513" y="3739"/>
                    <a:pt x="16215" y="4549"/>
                    <a:pt x="16809" y="5436"/>
                  </a:cubicBezTo>
                  <a:cubicBezTo>
                    <a:pt x="16218" y="6320"/>
                    <a:pt x="15521" y="7127"/>
                    <a:pt x="14732" y="7838"/>
                  </a:cubicBezTo>
                  <a:cubicBezTo>
                    <a:pt x="13453" y="8990"/>
                    <a:pt x="11368" y="10364"/>
                    <a:pt x="8687" y="10364"/>
                  </a:cubicBezTo>
                  <a:cubicBezTo>
                    <a:pt x="6013" y="10364"/>
                    <a:pt x="3931" y="8998"/>
                    <a:pt x="2655" y="7849"/>
                  </a:cubicBezTo>
                  <a:cubicBezTo>
                    <a:pt x="1860" y="7136"/>
                    <a:pt x="1161" y="6325"/>
                    <a:pt x="567" y="5436"/>
                  </a:cubicBezTo>
                  <a:cubicBezTo>
                    <a:pt x="863" y="4986"/>
                    <a:pt x="1939" y="3443"/>
                    <a:pt x="3671" y="2207"/>
                  </a:cubicBezTo>
                  <a:cubicBezTo>
                    <a:pt x="3785" y="2126"/>
                    <a:pt x="3809" y="1968"/>
                    <a:pt x="3728" y="1852"/>
                  </a:cubicBezTo>
                  <a:cubicBezTo>
                    <a:pt x="3679" y="1783"/>
                    <a:pt x="3602" y="1747"/>
                    <a:pt x="3524" y="1747"/>
                  </a:cubicBezTo>
                  <a:cubicBezTo>
                    <a:pt x="3473" y="1747"/>
                    <a:pt x="3421" y="1763"/>
                    <a:pt x="3376" y="1795"/>
                  </a:cubicBezTo>
                  <a:cubicBezTo>
                    <a:pt x="1247" y="3313"/>
                    <a:pt x="95" y="5227"/>
                    <a:pt x="49" y="5306"/>
                  </a:cubicBezTo>
                  <a:cubicBezTo>
                    <a:pt x="0" y="5387"/>
                    <a:pt x="0" y="5487"/>
                    <a:pt x="49" y="5566"/>
                  </a:cubicBezTo>
                  <a:cubicBezTo>
                    <a:pt x="82" y="5620"/>
                    <a:pt x="854" y="6911"/>
                    <a:pt x="2302" y="8217"/>
                  </a:cubicBezTo>
                  <a:cubicBezTo>
                    <a:pt x="2966" y="8819"/>
                    <a:pt x="3698" y="9342"/>
                    <a:pt x="4484" y="9776"/>
                  </a:cubicBezTo>
                  <a:cubicBezTo>
                    <a:pt x="2983" y="10202"/>
                    <a:pt x="2134" y="10841"/>
                    <a:pt x="2134" y="11571"/>
                  </a:cubicBezTo>
                  <a:cubicBezTo>
                    <a:pt x="2134" y="12249"/>
                    <a:pt x="2833" y="12834"/>
                    <a:pt x="4156" y="13268"/>
                  </a:cubicBezTo>
                  <a:cubicBezTo>
                    <a:pt x="5225" y="13618"/>
                    <a:pt x="6596" y="13829"/>
                    <a:pt x="8074" y="13878"/>
                  </a:cubicBezTo>
                  <a:lnTo>
                    <a:pt x="7244" y="14683"/>
                  </a:lnTo>
                  <a:cubicBezTo>
                    <a:pt x="7136" y="14778"/>
                    <a:pt x="7128" y="14949"/>
                    <a:pt x="7231" y="15052"/>
                  </a:cubicBezTo>
                  <a:cubicBezTo>
                    <a:pt x="7280" y="15104"/>
                    <a:pt x="7345" y="15129"/>
                    <a:pt x="7411" y="15129"/>
                  </a:cubicBezTo>
                  <a:cubicBezTo>
                    <a:pt x="7480" y="15129"/>
                    <a:pt x="7548" y="15102"/>
                    <a:pt x="7599" y="15046"/>
                  </a:cubicBezTo>
                  <a:lnTo>
                    <a:pt x="8865" y="13815"/>
                  </a:lnTo>
                  <a:cubicBezTo>
                    <a:pt x="8966" y="13715"/>
                    <a:pt x="8968" y="13552"/>
                    <a:pt x="8868" y="13452"/>
                  </a:cubicBezTo>
                  <a:lnTo>
                    <a:pt x="7602" y="12186"/>
                  </a:lnTo>
                  <a:cubicBezTo>
                    <a:pt x="7552" y="12136"/>
                    <a:pt x="7487" y="12111"/>
                    <a:pt x="7422" y="12111"/>
                  </a:cubicBezTo>
                  <a:cubicBezTo>
                    <a:pt x="7357" y="12111"/>
                    <a:pt x="7292" y="12136"/>
                    <a:pt x="7242" y="12186"/>
                  </a:cubicBezTo>
                  <a:cubicBezTo>
                    <a:pt x="7141" y="12284"/>
                    <a:pt x="7141" y="12446"/>
                    <a:pt x="7242" y="12544"/>
                  </a:cubicBezTo>
                  <a:lnTo>
                    <a:pt x="8063" y="13368"/>
                  </a:lnTo>
                  <a:cubicBezTo>
                    <a:pt x="6645" y="13322"/>
                    <a:pt x="5333" y="13119"/>
                    <a:pt x="4314" y="12785"/>
                  </a:cubicBezTo>
                  <a:cubicBezTo>
                    <a:pt x="3267" y="12441"/>
                    <a:pt x="2644" y="11988"/>
                    <a:pt x="2644" y="11571"/>
                  </a:cubicBezTo>
                  <a:cubicBezTo>
                    <a:pt x="2644" y="11034"/>
                    <a:pt x="3641" y="10467"/>
                    <a:pt x="5189" y="10123"/>
                  </a:cubicBezTo>
                  <a:cubicBezTo>
                    <a:pt x="6302" y="10625"/>
                    <a:pt x="7495" y="10875"/>
                    <a:pt x="8688" y="10875"/>
                  </a:cubicBezTo>
                  <a:cubicBezTo>
                    <a:pt x="9881" y="10875"/>
                    <a:pt x="11074" y="10625"/>
                    <a:pt x="12186" y="10123"/>
                  </a:cubicBezTo>
                  <a:cubicBezTo>
                    <a:pt x="13737" y="10467"/>
                    <a:pt x="14732" y="11034"/>
                    <a:pt x="14732" y="11571"/>
                  </a:cubicBezTo>
                  <a:cubicBezTo>
                    <a:pt x="14732" y="12265"/>
                    <a:pt x="12978" y="13108"/>
                    <a:pt x="10039" y="13322"/>
                  </a:cubicBezTo>
                  <a:cubicBezTo>
                    <a:pt x="9898" y="13325"/>
                    <a:pt x="9790" y="13444"/>
                    <a:pt x="9795" y="13585"/>
                  </a:cubicBezTo>
                  <a:cubicBezTo>
                    <a:pt x="9798" y="13723"/>
                    <a:pt x="9912" y="13829"/>
                    <a:pt x="10048" y="13829"/>
                  </a:cubicBezTo>
                  <a:cubicBezTo>
                    <a:pt x="10052" y="13829"/>
                    <a:pt x="10055" y="13829"/>
                    <a:pt x="10058" y="13829"/>
                  </a:cubicBezTo>
                  <a:lnTo>
                    <a:pt x="10077" y="13829"/>
                  </a:lnTo>
                  <a:cubicBezTo>
                    <a:pt x="12647" y="13645"/>
                    <a:pt x="15242" y="12875"/>
                    <a:pt x="15242" y="11571"/>
                  </a:cubicBezTo>
                  <a:cubicBezTo>
                    <a:pt x="15242" y="10841"/>
                    <a:pt x="14393" y="10204"/>
                    <a:pt x="12891" y="9776"/>
                  </a:cubicBezTo>
                  <a:cubicBezTo>
                    <a:pt x="13678" y="9345"/>
                    <a:pt x="14410" y="8822"/>
                    <a:pt x="15074" y="8217"/>
                  </a:cubicBezTo>
                  <a:cubicBezTo>
                    <a:pt x="16521" y="6911"/>
                    <a:pt x="17297" y="5623"/>
                    <a:pt x="17327" y="5569"/>
                  </a:cubicBezTo>
                  <a:cubicBezTo>
                    <a:pt x="17375" y="5487"/>
                    <a:pt x="17375" y="5390"/>
                    <a:pt x="17327" y="5308"/>
                  </a:cubicBezTo>
                  <a:lnTo>
                    <a:pt x="17329" y="5306"/>
                  </a:lnTo>
                  <a:cubicBezTo>
                    <a:pt x="17297" y="5251"/>
                    <a:pt x="16524" y="3964"/>
                    <a:pt x="15074" y="2657"/>
                  </a:cubicBezTo>
                  <a:cubicBezTo>
                    <a:pt x="14222" y="1887"/>
                    <a:pt x="13312" y="1274"/>
                    <a:pt x="12368" y="835"/>
                  </a:cubicBezTo>
                  <a:cubicBezTo>
                    <a:pt x="11181" y="282"/>
                    <a:pt x="9944" y="0"/>
                    <a:pt x="8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7"/>
            <p:cNvSpPr/>
            <p:nvPr/>
          </p:nvSpPr>
          <p:spPr>
            <a:xfrm>
              <a:off x="5623425" y="1114875"/>
              <a:ext cx="223675" cy="199150"/>
            </a:xfrm>
            <a:custGeom>
              <a:avLst/>
              <a:gdLst/>
              <a:ahLst/>
              <a:cxnLst/>
              <a:rect l="l" t="t" r="r" b="b"/>
              <a:pathLst>
                <a:path w="8947" h="7966" extrusionOk="0">
                  <a:moveTo>
                    <a:pt x="4489" y="0"/>
                  </a:moveTo>
                  <a:cubicBezTo>
                    <a:pt x="3110" y="0"/>
                    <a:pt x="1777" y="719"/>
                    <a:pt x="1042" y="1984"/>
                  </a:cubicBezTo>
                  <a:cubicBezTo>
                    <a:pt x="1" y="3779"/>
                    <a:pt x="510" y="6075"/>
                    <a:pt x="2218" y="7257"/>
                  </a:cubicBezTo>
                  <a:cubicBezTo>
                    <a:pt x="2907" y="7734"/>
                    <a:pt x="3697" y="7965"/>
                    <a:pt x="4481" y="7965"/>
                  </a:cubicBezTo>
                  <a:cubicBezTo>
                    <a:pt x="5639" y="7965"/>
                    <a:pt x="6783" y="7462"/>
                    <a:pt x="7567" y="6503"/>
                  </a:cubicBezTo>
                  <a:cubicBezTo>
                    <a:pt x="7656" y="6395"/>
                    <a:pt x="7640" y="6235"/>
                    <a:pt x="7532" y="6145"/>
                  </a:cubicBezTo>
                  <a:cubicBezTo>
                    <a:pt x="7484" y="6108"/>
                    <a:pt x="7427" y="6090"/>
                    <a:pt x="7371" y="6090"/>
                  </a:cubicBezTo>
                  <a:cubicBezTo>
                    <a:pt x="7296" y="6090"/>
                    <a:pt x="7223" y="6122"/>
                    <a:pt x="7174" y="6183"/>
                  </a:cubicBezTo>
                  <a:cubicBezTo>
                    <a:pt x="6493" y="7013"/>
                    <a:pt x="5502" y="7448"/>
                    <a:pt x="4498" y="7448"/>
                  </a:cubicBezTo>
                  <a:cubicBezTo>
                    <a:pt x="3816" y="7448"/>
                    <a:pt x="3129" y="7247"/>
                    <a:pt x="2530" y="6831"/>
                  </a:cubicBezTo>
                  <a:cubicBezTo>
                    <a:pt x="1050" y="5807"/>
                    <a:pt x="608" y="3817"/>
                    <a:pt x="1511" y="2258"/>
                  </a:cubicBezTo>
                  <a:cubicBezTo>
                    <a:pt x="2149" y="1158"/>
                    <a:pt x="3306" y="535"/>
                    <a:pt x="4502" y="535"/>
                  </a:cubicBezTo>
                  <a:cubicBezTo>
                    <a:pt x="5002" y="535"/>
                    <a:pt x="5510" y="644"/>
                    <a:pt x="5989" y="872"/>
                  </a:cubicBezTo>
                  <a:cubicBezTo>
                    <a:pt x="7613" y="1648"/>
                    <a:pt x="8372" y="3543"/>
                    <a:pt x="7730" y="5226"/>
                  </a:cubicBezTo>
                  <a:cubicBezTo>
                    <a:pt x="7678" y="5357"/>
                    <a:pt x="7743" y="5503"/>
                    <a:pt x="7876" y="5554"/>
                  </a:cubicBezTo>
                  <a:cubicBezTo>
                    <a:pt x="7905" y="5565"/>
                    <a:pt x="7935" y="5571"/>
                    <a:pt x="7965" y="5571"/>
                  </a:cubicBezTo>
                  <a:cubicBezTo>
                    <a:pt x="8067" y="5571"/>
                    <a:pt x="8164" y="5509"/>
                    <a:pt x="8204" y="5408"/>
                  </a:cubicBezTo>
                  <a:cubicBezTo>
                    <a:pt x="8947" y="3470"/>
                    <a:pt x="8074" y="1285"/>
                    <a:pt x="6203" y="390"/>
                  </a:cubicBezTo>
                  <a:cubicBezTo>
                    <a:pt x="5651" y="126"/>
                    <a:pt x="5066" y="0"/>
                    <a:pt x="4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47"/>
          <p:cNvGrpSpPr/>
          <p:nvPr/>
        </p:nvGrpSpPr>
        <p:grpSpPr>
          <a:xfrm>
            <a:off x="1695783" y="4141374"/>
            <a:ext cx="397450" cy="433775"/>
            <a:chOff x="6361575" y="1053175"/>
            <a:chExt cx="397450" cy="433775"/>
          </a:xfrm>
        </p:grpSpPr>
        <p:sp>
          <p:nvSpPr>
            <p:cNvPr id="2191" name="Google Shape;2191;p47"/>
            <p:cNvSpPr/>
            <p:nvPr/>
          </p:nvSpPr>
          <p:spPr>
            <a:xfrm>
              <a:off x="6367600" y="1365825"/>
              <a:ext cx="298250" cy="61825"/>
            </a:xfrm>
            <a:custGeom>
              <a:avLst/>
              <a:gdLst/>
              <a:ahLst/>
              <a:cxnLst/>
              <a:rect l="l" t="t" r="r" b="b"/>
              <a:pathLst>
                <a:path w="11930" h="2473" extrusionOk="0">
                  <a:moveTo>
                    <a:pt x="1" y="0"/>
                  </a:moveTo>
                  <a:lnTo>
                    <a:pt x="1" y="2473"/>
                  </a:lnTo>
                  <a:lnTo>
                    <a:pt x="11929" y="2473"/>
                  </a:lnTo>
                  <a:lnTo>
                    <a:pt x="119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7"/>
            <p:cNvSpPr/>
            <p:nvPr/>
          </p:nvSpPr>
          <p:spPr>
            <a:xfrm>
              <a:off x="6645475" y="1365825"/>
              <a:ext cx="20375" cy="61825"/>
            </a:xfrm>
            <a:custGeom>
              <a:avLst/>
              <a:gdLst/>
              <a:ahLst/>
              <a:cxnLst/>
              <a:rect l="l" t="t" r="r" b="b"/>
              <a:pathLst>
                <a:path w="815" h="2473" extrusionOk="0">
                  <a:moveTo>
                    <a:pt x="1" y="0"/>
                  </a:moveTo>
                  <a:lnTo>
                    <a:pt x="1" y="2473"/>
                  </a:lnTo>
                  <a:lnTo>
                    <a:pt x="814" y="2473"/>
                  </a:lnTo>
                  <a:lnTo>
                    <a:pt x="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7"/>
            <p:cNvSpPr/>
            <p:nvPr/>
          </p:nvSpPr>
          <p:spPr>
            <a:xfrm>
              <a:off x="6422625" y="1400525"/>
              <a:ext cx="94100" cy="27125"/>
            </a:xfrm>
            <a:custGeom>
              <a:avLst/>
              <a:gdLst/>
              <a:ahLst/>
              <a:cxnLst/>
              <a:rect l="l" t="t" r="r" b="b"/>
              <a:pathLst>
                <a:path w="3764" h="1085" extrusionOk="0">
                  <a:moveTo>
                    <a:pt x="1" y="0"/>
                  </a:moveTo>
                  <a:lnTo>
                    <a:pt x="1" y="1085"/>
                  </a:lnTo>
                  <a:lnTo>
                    <a:pt x="3764" y="1085"/>
                  </a:lnTo>
                  <a:lnTo>
                    <a:pt x="37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7"/>
            <p:cNvSpPr/>
            <p:nvPr/>
          </p:nvSpPr>
          <p:spPr>
            <a:xfrm>
              <a:off x="6367600" y="1059150"/>
              <a:ext cx="298250" cy="306700"/>
            </a:xfrm>
            <a:custGeom>
              <a:avLst/>
              <a:gdLst/>
              <a:ahLst/>
              <a:cxnLst/>
              <a:rect l="l" t="t" r="r" b="b"/>
              <a:pathLst>
                <a:path w="11930" h="12268" extrusionOk="0">
                  <a:moveTo>
                    <a:pt x="1" y="0"/>
                  </a:moveTo>
                  <a:lnTo>
                    <a:pt x="1" y="12267"/>
                  </a:lnTo>
                  <a:lnTo>
                    <a:pt x="11929" y="12267"/>
                  </a:lnTo>
                  <a:lnTo>
                    <a:pt x="119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7"/>
            <p:cNvSpPr/>
            <p:nvPr/>
          </p:nvSpPr>
          <p:spPr>
            <a:xfrm>
              <a:off x="6645475" y="1059150"/>
              <a:ext cx="20375" cy="306700"/>
            </a:xfrm>
            <a:custGeom>
              <a:avLst/>
              <a:gdLst/>
              <a:ahLst/>
              <a:cxnLst/>
              <a:rect l="l" t="t" r="r" b="b"/>
              <a:pathLst>
                <a:path w="815" h="12268" extrusionOk="0">
                  <a:moveTo>
                    <a:pt x="1" y="0"/>
                  </a:moveTo>
                  <a:lnTo>
                    <a:pt x="1" y="12267"/>
                  </a:lnTo>
                  <a:lnTo>
                    <a:pt x="814" y="12267"/>
                  </a:lnTo>
                  <a:lnTo>
                    <a:pt x="8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7"/>
            <p:cNvSpPr/>
            <p:nvPr/>
          </p:nvSpPr>
          <p:spPr>
            <a:xfrm>
              <a:off x="6395525" y="1146375"/>
              <a:ext cx="243200" cy="132175"/>
            </a:xfrm>
            <a:custGeom>
              <a:avLst/>
              <a:gdLst/>
              <a:ahLst/>
              <a:cxnLst/>
              <a:rect l="l" t="t" r="r" b="b"/>
              <a:pathLst>
                <a:path w="9728" h="5287" extrusionOk="0">
                  <a:moveTo>
                    <a:pt x="686" y="0"/>
                  </a:moveTo>
                  <a:cubicBezTo>
                    <a:pt x="307" y="0"/>
                    <a:pt x="0" y="307"/>
                    <a:pt x="0" y="686"/>
                  </a:cubicBezTo>
                  <a:lnTo>
                    <a:pt x="0" y="4603"/>
                  </a:lnTo>
                  <a:cubicBezTo>
                    <a:pt x="0" y="4980"/>
                    <a:pt x="307" y="5287"/>
                    <a:pt x="686" y="5287"/>
                  </a:cubicBezTo>
                  <a:lnTo>
                    <a:pt x="9042" y="5287"/>
                  </a:lnTo>
                  <a:cubicBezTo>
                    <a:pt x="9419" y="5287"/>
                    <a:pt x="9725" y="4980"/>
                    <a:pt x="9728" y="4603"/>
                  </a:cubicBezTo>
                  <a:lnTo>
                    <a:pt x="9728" y="686"/>
                  </a:lnTo>
                  <a:cubicBezTo>
                    <a:pt x="9725" y="307"/>
                    <a:pt x="9419" y="0"/>
                    <a:pt x="9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7"/>
            <p:cNvSpPr/>
            <p:nvPr/>
          </p:nvSpPr>
          <p:spPr>
            <a:xfrm>
              <a:off x="6604825" y="1146375"/>
              <a:ext cx="33900" cy="132175"/>
            </a:xfrm>
            <a:custGeom>
              <a:avLst/>
              <a:gdLst/>
              <a:ahLst/>
              <a:cxnLst/>
              <a:rect l="l" t="t" r="r" b="b"/>
              <a:pathLst>
                <a:path w="1356" h="5287" extrusionOk="0">
                  <a:moveTo>
                    <a:pt x="0" y="0"/>
                  </a:moveTo>
                  <a:cubicBezTo>
                    <a:pt x="374" y="3"/>
                    <a:pt x="678" y="309"/>
                    <a:pt x="678" y="686"/>
                  </a:cubicBezTo>
                  <a:lnTo>
                    <a:pt x="678" y="4601"/>
                  </a:lnTo>
                  <a:cubicBezTo>
                    <a:pt x="678" y="4978"/>
                    <a:pt x="374" y="5284"/>
                    <a:pt x="0" y="5287"/>
                  </a:cubicBezTo>
                  <a:lnTo>
                    <a:pt x="670" y="5287"/>
                  </a:lnTo>
                  <a:cubicBezTo>
                    <a:pt x="1047" y="5287"/>
                    <a:pt x="1353" y="4980"/>
                    <a:pt x="1356" y="4603"/>
                  </a:cubicBezTo>
                  <a:lnTo>
                    <a:pt x="1356" y="686"/>
                  </a:lnTo>
                  <a:cubicBezTo>
                    <a:pt x="1356" y="309"/>
                    <a:pt x="1052" y="3"/>
                    <a:pt x="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7"/>
            <p:cNvSpPr/>
            <p:nvPr/>
          </p:nvSpPr>
          <p:spPr>
            <a:xfrm>
              <a:off x="6611050" y="1086925"/>
              <a:ext cx="27400" cy="27400"/>
            </a:xfrm>
            <a:custGeom>
              <a:avLst/>
              <a:gdLst/>
              <a:ahLst/>
              <a:cxnLst/>
              <a:rect l="l" t="t" r="r" b="b"/>
              <a:pathLst>
                <a:path w="1096" h="1096" extrusionOk="0">
                  <a:moveTo>
                    <a:pt x="548" y="1"/>
                  </a:moveTo>
                  <a:cubicBezTo>
                    <a:pt x="245" y="1"/>
                    <a:pt x="1" y="245"/>
                    <a:pt x="1" y="548"/>
                  </a:cubicBezTo>
                  <a:cubicBezTo>
                    <a:pt x="1" y="849"/>
                    <a:pt x="245" y="1096"/>
                    <a:pt x="548" y="1096"/>
                  </a:cubicBezTo>
                  <a:cubicBezTo>
                    <a:pt x="849" y="1096"/>
                    <a:pt x="1096" y="849"/>
                    <a:pt x="1096" y="548"/>
                  </a:cubicBezTo>
                  <a:cubicBezTo>
                    <a:pt x="1096" y="245"/>
                    <a:pt x="849"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7"/>
            <p:cNvSpPr/>
            <p:nvPr/>
          </p:nvSpPr>
          <p:spPr>
            <a:xfrm>
              <a:off x="6395400" y="1086925"/>
              <a:ext cx="27400" cy="27400"/>
            </a:xfrm>
            <a:custGeom>
              <a:avLst/>
              <a:gdLst/>
              <a:ahLst/>
              <a:cxnLst/>
              <a:rect l="l" t="t" r="r" b="b"/>
              <a:pathLst>
                <a:path w="1096" h="1096" extrusionOk="0">
                  <a:moveTo>
                    <a:pt x="548" y="1"/>
                  </a:moveTo>
                  <a:cubicBezTo>
                    <a:pt x="244" y="1"/>
                    <a:pt x="0" y="245"/>
                    <a:pt x="0" y="548"/>
                  </a:cubicBezTo>
                  <a:cubicBezTo>
                    <a:pt x="0" y="849"/>
                    <a:pt x="244" y="1096"/>
                    <a:pt x="548" y="1096"/>
                  </a:cubicBezTo>
                  <a:cubicBezTo>
                    <a:pt x="849" y="1096"/>
                    <a:pt x="1095" y="849"/>
                    <a:pt x="1095" y="548"/>
                  </a:cubicBezTo>
                  <a:cubicBezTo>
                    <a:pt x="1095" y="245"/>
                    <a:pt x="849"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7"/>
            <p:cNvSpPr/>
            <p:nvPr/>
          </p:nvSpPr>
          <p:spPr>
            <a:xfrm>
              <a:off x="6611050" y="1311125"/>
              <a:ext cx="27400" cy="27400"/>
            </a:xfrm>
            <a:custGeom>
              <a:avLst/>
              <a:gdLst/>
              <a:ahLst/>
              <a:cxnLst/>
              <a:rect l="l" t="t" r="r" b="b"/>
              <a:pathLst>
                <a:path w="1096" h="1096" extrusionOk="0">
                  <a:moveTo>
                    <a:pt x="548" y="1"/>
                  </a:moveTo>
                  <a:cubicBezTo>
                    <a:pt x="245" y="1"/>
                    <a:pt x="1" y="247"/>
                    <a:pt x="1" y="548"/>
                  </a:cubicBezTo>
                  <a:cubicBezTo>
                    <a:pt x="1" y="852"/>
                    <a:pt x="245" y="1096"/>
                    <a:pt x="548" y="1096"/>
                  </a:cubicBezTo>
                  <a:cubicBezTo>
                    <a:pt x="849" y="1096"/>
                    <a:pt x="1096" y="852"/>
                    <a:pt x="1096" y="548"/>
                  </a:cubicBezTo>
                  <a:cubicBezTo>
                    <a:pt x="1096" y="247"/>
                    <a:pt x="849"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7"/>
            <p:cNvSpPr/>
            <p:nvPr/>
          </p:nvSpPr>
          <p:spPr>
            <a:xfrm>
              <a:off x="6395400" y="1311125"/>
              <a:ext cx="27400" cy="27400"/>
            </a:xfrm>
            <a:custGeom>
              <a:avLst/>
              <a:gdLst/>
              <a:ahLst/>
              <a:cxnLst/>
              <a:rect l="l" t="t" r="r" b="b"/>
              <a:pathLst>
                <a:path w="1096" h="1096" extrusionOk="0">
                  <a:moveTo>
                    <a:pt x="548" y="1"/>
                  </a:moveTo>
                  <a:cubicBezTo>
                    <a:pt x="244" y="1"/>
                    <a:pt x="0" y="247"/>
                    <a:pt x="0" y="548"/>
                  </a:cubicBezTo>
                  <a:cubicBezTo>
                    <a:pt x="0" y="852"/>
                    <a:pt x="244" y="1096"/>
                    <a:pt x="548" y="1096"/>
                  </a:cubicBezTo>
                  <a:cubicBezTo>
                    <a:pt x="849" y="1096"/>
                    <a:pt x="1095" y="852"/>
                    <a:pt x="1095" y="548"/>
                  </a:cubicBezTo>
                  <a:cubicBezTo>
                    <a:pt x="1095" y="247"/>
                    <a:pt x="849"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7"/>
            <p:cNvSpPr/>
            <p:nvPr/>
          </p:nvSpPr>
          <p:spPr>
            <a:xfrm>
              <a:off x="6591250" y="1399700"/>
              <a:ext cx="47475" cy="51675"/>
            </a:xfrm>
            <a:custGeom>
              <a:avLst/>
              <a:gdLst/>
              <a:ahLst/>
              <a:cxnLst/>
              <a:rect l="l" t="t" r="r" b="b"/>
              <a:pathLst>
                <a:path w="1899" h="2067" extrusionOk="0">
                  <a:moveTo>
                    <a:pt x="1" y="1"/>
                  </a:moveTo>
                  <a:lnTo>
                    <a:pt x="1" y="2067"/>
                  </a:lnTo>
                  <a:lnTo>
                    <a:pt x="1899" y="2067"/>
                  </a:lnTo>
                  <a:lnTo>
                    <a:pt x="1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7"/>
            <p:cNvSpPr/>
            <p:nvPr/>
          </p:nvSpPr>
          <p:spPr>
            <a:xfrm>
              <a:off x="6701400" y="1148050"/>
              <a:ext cx="51675" cy="51750"/>
            </a:xfrm>
            <a:custGeom>
              <a:avLst/>
              <a:gdLst/>
              <a:ahLst/>
              <a:cxnLst/>
              <a:rect l="l" t="t" r="r" b="b"/>
              <a:pathLst>
                <a:path w="2067" h="2070" extrusionOk="0">
                  <a:moveTo>
                    <a:pt x="0" y="1"/>
                  </a:moveTo>
                  <a:lnTo>
                    <a:pt x="0" y="2069"/>
                  </a:lnTo>
                  <a:lnTo>
                    <a:pt x="2066" y="2069"/>
                  </a:lnTo>
                  <a:lnTo>
                    <a:pt x="20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7"/>
            <p:cNvSpPr/>
            <p:nvPr/>
          </p:nvSpPr>
          <p:spPr>
            <a:xfrm>
              <a:off x="6714075" y="1120950"/>
              <a:ext cx="27125" cy="27125"/>
            </a:xfrm>
            <a:custGeom>
              <a:avLst/>
              <a:gdLst/>
              <a:ahLst/>
              <a:cxnLst/>
              <a:rect l="l" t="t" r="r" b="b"/>
              <a:pathLst>
                <a:path w="1085" h="1085" extrusionOk="0">
                  <a:moveTo>
                    <a:pt x="0" y="1"/>
                  </a:moveTo>
                  <a:lnTo>
                    <a:pt x="0" y="1085"/>
                  </a:lnTo>
                  <a:lnTo>
                    <a:pt x="1085" y="1085"/>
                  </a:lnTo>
                  <a:lnTo>
                    <a:pt x="1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7"/>
            <p:cNvSpPr/>
            <p:nvPr/>
          </p:nvSpPr>
          <p:spPr>
            <a:xfrm>
              <a:off x="6361575" y="1053175"/>
              <a:ext cx="311050" cy="252800"/>
            </a:xfrm>
            <a:custGeom>
              <a:avLst/>
              <a:gdLst/>
              <a:ahLst/>
              <a:cxnLst/>
              <a:rect l="l" t="t" r="r" b="b"/>
              <a:pathLst>
                <a:path w="12442" h="10112" extrusionOk="0">
                  <a:moveTo>
                    <a:pt x="258" y="1"/>
                  </a:moveTo>
                  <a:cubicBezTo>
                    <a:pt x="117" y="1"/>
                    <a:pt x="3" y="114"/>
                    <a:pt x="3" y="255"/>
                  </a:cubicBezTo>
                  <a:lnTo>
                    <a:pt x="3" y="1307"/>
                  </a:lnTo>
                  <a:cubicBezTo>
                    <a:pt x="0" y="1437"/>
                    <a:pt x="95" y="1549"/>
                    <a:pt x="225" y="1570"/>
                  </a:cubicBezTo>
                  <a:cubicBezTo>
                    <a:pt x="236" y="1572"/>
                    <a:pt x="247" y="1572"/>
                    <a:pt x="257" y="1572"/>
                  </a:cubicBezTo>
                  <a:cubicBezTo>
                    <a:pt x="395" y="1572"/>
                    <a:pt x="510" y="1459"/>
                    <a:pt x="513" y="1318"/>
                  </a:cubicBezTo>
                  <a:lnTo>
                    <a:pt x="513" y="510"/>
                  </a:lnTo>
                  <a:lnTo>
                    <a:pt x="11931" y="510"/>
                  </a:lnTo>
                  <a:lnTo>
                    <a:pt x="11931" y="9850"/>
                  </a:lnTo>
                  <a:cubicBezTo>
                    <a:pt x="11929" y="9980"/>
                    <a:pt x="12024" y="10091"/>
                    <a:pt x="12154" y="10110"/>
                  </a:cubicBezTo>
                  <a:cubicBezTo>
                    <a:pt x="12165" y="10111"/>
                    <a:pt x="12176" y="10112"/>
                    <a:pt x="12186" y="10112"/>
                  </a:cubicBezTo>
                  <a:cubicBezTo>
                    <a:pt x="12324" y="10112"/>
                    <a:pt x="12439" y="10001"/>
                    <a:pt x="12441" y="9858"/>
                  </a:cubicBezTo>
                  <a:lnTo>
                    <a:pt x="12441" y="255"/>
                  </a:lnTo>
                  <a:cubicBezTo>
                    <a:pt x="12441" y="114"/>
                    <a:pt x="12327" y="1"/>
                    <a:pt x="12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7"/>
            <p:cNvSpPr/>
            <p:nvPr/>
          </p:nvSpPr>
          <p:spPr>
            <a:xfrm>
              <a:off x="6388750" y="1140450"/>
              <a:ext cx="255875" cy="144875"/>
            </a:xfrm>
            <a:custGeom>
              <a:avLst/>
              <a:gdLst/>
              <a:ahLst/>
              <a:cxnLst/>
              <a:rect l="l" t="t" r="r" b="b"/>
              <a:pathLst>
                <a:path w="10235" h="5795" extrusionOk="0">
                  <a:moveTo>
                    <a:pt x="8641" y="1"/>
                  </a:moveTo>
                  <a:cubicBezTo>
                    <a:pt x="8625" y="1"/>
                    <a:pt x="8609" y="8"/>
                    <a:pt x="8597" y="20"/>
                  </a:cubicBezTo>
                  <a:cubicBezTo>
                    <a:pt x="8375" y="240"/>
                    <a:pt x="8527" y="508"/>
                    <a:pt x="8741" y="508"/>
                  </a:cubicBezTo>
                  <a:lnTo>
                    <a:pt x="9296" y="508"/>
                  </a:lnTo>
                  <a:cubicBezTo>
                    <a:pt x="9532" y="508"/>
                    <a:pt x="9725" y="701"/>
                    <a:pt x="9725" y="939"/>
                  </a:cubicBezTo>
                  <a:lnTo>
                    <a:pt x="9725" y="4857"/>
                  </a:lnTo>
                  <a:cubicBezTo>
                    <a:pt x="9725" y="5093"/>
                    <a:pt x="9532" y="5285"/>
                    <a:pt x="9296" y="5288"/>
                  </a:cubicBezTo>
                  <a:lnTo>
                    <a:pt x="938" y="5288"/>
                  </a:lnTo>
                  <a:cubicBezTo>
                    <a:pt x="703" y="5285"/>
                    <a:pt x="510" y="5093"/>
                    <a:pt x="510" y="4857"/>
                  </a:cubicBezTo>
                  <a:lnTo>
                    <a:pt x="510" y="774"/>
                  </a:lnTo>
                  <a:cubicBezTo>
                    <a:pt x="510" y="628"/>
                    <a:pt x="627" y="508"/>
                    <a:pt x="776" y="508"/>
                  </a:cubicBezTo>
                  <a:lnTo>
                    <a:pt x="7602" y="508"/>
                  </a:lnTo>
                  <a:cubicBezTo>
                    <a:pt x="7651" y="508"/>
                    <a:pt x="7697" y="487"/>
                    <a:pt x="7727" y="449"/>
                  </a:cubicBezTo>
                  <a:cubicBezTo>
                    <a:pt x="7898" y="237"/>
                    <a:pt x="7751" y="1"/>
                    <a:pt x="7548" y="1"/>
                  </a:cubicBezTo>
                  <a:lnTo>
                    <a:pt x="938" y="1"/>
                  </a:lnTo>
                  <a:cubicBezTo>
                    <a:pt x="421" y="1"/>
                    <a:pt x="0" y="422"/>
                    <a:pt x="0" y="939"/>
                  </a:cubicBezTo>
                  <a:lnTo>
                    <a:pt x="0" y="4857"/>
                  </a:lnTo>
                  <a:cubicBezTo>
                    <a:pt x="0" y="5375"/>
                    <a:pt x="421" y="5795"/>
                    <a:pt x="938" y="5795"/>
                  </a:cubicBezTo>
                  <a:lnTo>
                    <a:pt x="9296" y="5795"/>
                  </a:lnTo>
                  <a:cubicBezTo>
                    <a:pt x="9814" y="5792"/>
                    <a:pt x="10235" y="5372"/>
                    <a:pt x="10235" y="4854"/>
                  </a:cubicBezTo>
                  <a:lnTo>
                    <a:pt x="10235" y="267"/>
                  </a:lnTo>
                  <a:cubicBezTo>
                    <a:pt x="10235" y="118"/>
                    <a:pt x="10115" y="1"/>
                    <a:pt x="9969" y="1"/>
                  </a:cubicBezTo>
                  <a:lnTo>
                    <a:pt x="8649" y="1"/>
                  </a:lnTo>
                  <a:cubicBezTo>
                    <a:pt x="8646" y="1"/>
                    <a:pt x="8644" y="1"/>
                    <a:pt x="8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7"/>
            <p:cNvSpPr/>
            <p:nvPr/>
          </p:nvSpPr>
          <p:spPr>
            <a:xfrm>
              <a:off x="6557700" y="1173475"/>
              <a:ext cx="58600" cy="78850"/>
            </a:xfrm>
            <a:custGeom>
              <a:avLst/>
              <a:gdLst/>
              <a:ahLst/>
              <a:cxnLst/>
              <a:rect l="l" t="t" r="r" b="b"/>
              <a:pathLst>
                <a:path w="2344" h="3154" extrusionOk="0">
                  <a:moveTo>
                    <a:pt x="1031" y="510"/>
                  </a:moveTo>
                  <a:cubicBezTo>
                    <a:pt x="1636" y="510"/>
                    <a:pt x="1850" y="1063"/>
                    <a:pt x="1850" y="1584"/>
                  </a:cubicBezTo>
                  <a:cubicBezTo>
                    <a:pt x="1850" y="2091"/>
                    <a:pt x="1600" y="2644"/>
                    <a:pt x="1050" y="2652"/>
                  </a:cubicBezTo>
                  <a:cubicBezTo>
                    <a:pt x="934" y="2655"/>
                    <a:pt x="711" y="2657"/>
                    <a:pt x="538" y="2657"/>
                  </a:cubicBezTo>
                  <a:cubicBezTo>
                    <a:pt x="538" y="2346"/>
                    <a:pt x="535" y="833"/>
                    <a:pt x="535" y="510"/>
                  </a:cubicBezTo>
                  <a:close/>
                  <a:moveTo>
                    <a:pt x="275" y="1"/>
                  </a:moveTo>
                  <a:cubicBezTo>
                    <a:pt x="248" y="1"/>
                    <a:pt x="223" y="3"/>
                    <a:pt x="196" y="11"/>
                  </a:cubicBezTo>
                  <a:cubicBezTo>
                    <a:pt x="90" y="44"/>
                    <a:pt x="20" y="144"/>
                    <a:pt x="20" y="255"/>
                  </a:cubicBezTo>
                  <a:lnTo>
                    <a:pt x="20" y="2855"/>
                  </a:lnTo>
                  <a:cubicBezTo>
                    <a:pt x="1" y="3013"/>
                    <a:pt x="120" y="3148"/>
                    <a:pt x="277" y="3153"/>
                  </a:cubicBezTo>
                  <a:cubicBezTo>
                    <a:pt x="302" y="3153"/>
                    <a:pt x="836" y="3151"/>
                    <a:pt x="1047" y="3145"/>
                  </a:cubicBezTo>
                  <a:cubicBezTo>
                    <a:pt x="1798" y="3135"/>
                    <a:pt x="2343" y="2473"/>
                    <a:pt x="2343" y="1576"/>
                  </a:cubicBezTo>
                  <a:cubicBezTo>
                    <a:pt x="2343" y="635"/>
                    <a:pt x="1812"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7"/>
            <p:cNvSpPr/>
            <p:nvPr/>
          </p:nvSpPr>
          <p:spPr>
            <a:xfrm>
              <a:off x="6488725" y="1173475"/>
              <a:ext cx="58100" cy="78850"/>
            </a:xfrm>
            <a:custGeom>
              <a:avLst/>
              <a:gdLst/>
              <a:ahLst/>
              <a:cxnLst/>
              <a:rect l="l" t="t" r="r" b="b"/>
              <a:pathLst>
                <a:path w="2324" h="3154" extrusionOk="0">
                  <a:moveTo>
                    <a:pt x="1001" y="510"/>
                  </a:moveTo>
                  <a:cubicBezTo>
                    <a:pt x="1605" y="510"/>
                    <a:pt x="1819" y="1063"/>
                    <a:pt x="1819" y="1584"/>
                  </a:cubicBezTo>
                  <a:cubicBezTo>
                    <a:pt x="1819" y="2091"/>
                    <a:pt x="1570" y="2644"/>
                    <a:pt x="1019" y="2652"/>
                  </a:cubicBezTo>
                  <a:cubicBezTo>
                    <a:pt x="903" y="2655"/>
                    <a:pt x="681" y="2657"/>
                    <a:pt x="507" y="2657"/>
                  </a:cubicBezTo>
                  <a:cubicBezTo>
                    <a:pt x="507" y="2346"/>
                    <a:pt x="504" y="833"/>
                    <a:pt x="502" y="510"/>
                  </a:cubicBezTo>
                  <a:close/>
                  <a:moveTo>
                    <a:pt x="255" y="1"/>
                  </a:moveTo>
                  <a:cubicBezTo>
                    <a:pt x="231" y="1"/>
                    <a:pt x="203" y="3"/>
                    <a:pt x="176" y="11"/>
                  </a:cubicBezTo>
                  <a:cubicBezTo>
                    <a:pt x="71" y="44"/>
                    <a:pt x="0" y="144"/>
                    <a:pt x="0" y="255"/>
                  </a:cubicBezTo>
                  <a:lnTo>
                    <a:pt x="0" y="2855"/>
                  </a:lnTo>
                  <a:cubicBezTo>
                    <a:pt x="0" y="2874"/>
                    <a:pt x="3" y="2893"/>
                    <a:pt x="6" y="2909"/>
                  </a:cubicBezTo>
                  <a:cubicBezTo>
                    <a:pt x="11" y="3018"/>
                    <a:pt x="84" y="3110"/>
                    <a:pt x="187" y="3143"/>
                  </a:cubicBezTo>
                  <a:cubicBezTo>
                    <a:pt x="209" y="3148"/>
                    <a:pt x="233" y="3153"/>
                    <a:pt x="258" y="3153"/>
                  </a:cubicBezTo>
                  <a:cubicBezTo>
                    <a:pt x="282" y="3153"/>
                    <a:pt x="816" y="3151"/>
                    <a:pt x="1028" y="3145"/>
                  </a:cubicBezTo>
                  <a:cubicBezTo>
                    <a:pt x="1779" y="3135"/>
                    <a:pt x="2323" y="2473"/>
                    <a:pt x="2323" y="1576"/>
                  </a:cubicBezTo>
                  <a:cubicBezTo>
                    <a:pt x="2323" y="635"/>
                    <a:pt x="1792" y="1"/>
                    <a:pt x="1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7"/>
            <p:cNvSpPr/>
            <p:nvPr/>
          </p:nvSpPr>
          <p:spPr>
            <a:xfrm>
              <a:off x="6417475" y="1171725"/>
              <a:ext cx="59475" cy="81250"/>
            </a:xfrm>
            <a:custGeom>
              <a:avLst/>
              <a:gdLst/>
              <a:ahLst/>
              <a:cxnLst/>
              <a:rect l="l" t="t" r="r" b="b"/>
              <a:pathLst>
                <a:path w="2379" h="3250" extrusionOk="0">
                  <a:moveTo>
                    <a:pt x="259" y="1"/>
                  </a:moveTo>
                  <a:cubicBezTo>
                    <a:pt x="118" y="1"/>
                    <a:pt x="4" y="114"/>
                    <a:pt x="4" y="258"/>
                  </a:cubicBezTo>
                  <a:lnTo>
                    <a:pt x="4" y="2985"/>
                  </a:lnTo>
                  <a:cubicBezTo>
                    <a:pt x="1" y="3115"/>
                    <a:pt x="96" y="3229"/>
                    <a:pt x="226" y="3248"/>
                  </a:cubicBezTo>
                  <a:cubicBezTo>
                    <a:pt x="237" y="3249"/>
                    <a:pt x="247" y="3250"/>
                    <a:pt x="258" y="3250"/>
                  </a:cubicBezTo>
                  <a:cubicBezTo>
                    <a:pt x="396" y="3250"/>
                    <a:pt x="511" y="3137"/>
                    <a:pt x="513" y="2996"/>
                  </a:cubicBezTo>
                  <a:lnTo>
                    <a:pt x="513" y="1833"/>
                  </a:lnTo>
                  <a:lnTo>
                    <a:pt x="1869" y="1833"/>
                  </a:lnTo>
                  <a:lnTo>
                    <a:pt x="1869" y="2996"/>
                  </a:lnTo>
                  <a:cubicBezTo>
                    <a:pt x="1869" y="3134"/>
                    <a:pt x="1980" y="3248"/>
                    <a:pt x="2121" y="3248"/>
                  </a:cubicBezTo>
                  <a:cubicBezTo>
                    <a:pt x="2262" y="3248"/>
                    <a:pt x="2376" y="3134"/>
                    <a:pt x="2376" y="2996"/>
                  </a:cubicBezTo>
                  <a:lnTo>
                    <a:pt x="2376" y="266"/>
                  </a:lnTo>
                  <a:cubicBezTo>
                    <a:pt x="2378" y="136"/>
                    <a:pt x="2284" y="24"/>
                    <a:pt x="2153" y="3"/>
                  </a:cubicBezTo>
                  <a:cubicBezTo>
                    <a:pt x="2143" y="1"/>
                    <a:pt x="2132" y="1"/>
                    <a:pt x="2122" y="1"/>
                  </a:cubicBezTo>
                  <a:cubicBezTo>
                    <a:pt x="1984" y="1"/>
                    <a:pt x="1869" y="114"/>
                    <a:pt x="1869" y="258"/>
                  </a:cubicBezTo>
                  <a:lnTo>
                    <a:pt x="1869" y="1326"/>
                  </a:lnTo>
                  <a:lnTo>
                    <a:pt x="513" y="1326"/>
                  </a:lnTo>
                  <a:lnTo>
                    <a:pt x="513" y="266"/>
                  </a:lnTo>
                  <a:cubicBezTo>
                    <a:pt x="513" y="136"/>
                    <a:pt x="418" y="24"/>
                    <a:pt x="291" y="3"/>
                  </a:cubicBezTo>
                  <a:cubicBezTo>
                    <a:pt x="280" y="1"/>
                    <a:pt x="269"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7"/>
            <p:cNvSpPr/>
            <p:nvPr/>
          </p:nvSpPr>
          <p:spPr>
            <a:xfrm>
              <a:off x="6597975" y="1080550"/>
              <a:ext cx="46850" cy="40150"/>
            </a:xfrm>
            <a:custGeom>
              <a:avLst/>
              <a:gdLst/>
              <a:ahLst/>
              <a:cxnLst/>
              <a:rect l="l" t="t" r="r" b="b"/>
              <a:pathLst>
                <a:path w="1874" h="1606" extrusionOk="0">
                  <a:moveTo>
                    <a:pt x="1070" y="508"/>
                  </a:moveTo>
                  <a:cubicBezTo>
                    <a:pt x="1220" y="508"/>
                    <a:pt x="1364" y="625"/>
                    <a:pt x="1364" y="803"/>
                  </a:cubicBezTo>
                  <a:cubicBezTo>
                    <a:pt x="1364" y="966"/>
                    <a:pt x="1234" y="1096"/>
                    <a:pt x="1071" y="1096"/>
                  </a:cubicBezTo>
                  <a:cubicBezTo>
                    <a:pt x="808" y="1096"/>
                    <a:pt x="678" y="779"/>
                    <a:pt x="865" y="594"/>
                  </a:cubicBezTo>
                  <a:cubicBezTo>
                    <a:pt x="925" y="535"/>
                    <a:pt x="998" y="508"/>
                    <a:pt x="1070" y="508"/>
                  </a:cubicBezTo>
                  <a:close/>
                  <a:moveTo>
                    <a:pt x="1071" y="1"/>
                  </a:moveTo>
                  <a:cubicBezTo>
                    <a:pt x="355" y="1"/>
                    <a:pt x="0" y="866"/>
                    <a:pt x="505" y="1370"/>
                  </a:cubicBezTo>
                  <a:cubicBezTo>
                    <a:pt x="668" y="1533"/>
                    <a:pt x="868" y="1606"/>
                    <a:pt x="1065" y="1606"/>
                  </a:cubicBezTo>
                  <a:cubicBezTo>
                    <a:pt x="1477" y="1606"/>
                    <a:pt x="1874" y="1286"/>
                    <a:pt x="1874" y="803"/>
                  </a:cubicBezTo>
                  <a:cubicBezTo>
                    <a:pt x="1874" y="361"/>
                    <a:pt x="1513"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7"/>
            <p:cNvSpPr/>
            <p:nvPr/>
          </p:nvSpPr>
          <p:spPr>
            <a:xfrm>
              <a:off x="6389025" y="1080500"/>
              <a:ext cx="46925" cy="40200"/>
            </a:xfrm>
            <a:custGeom>
              <a:avLst/>
              <a:gdLst/>
              <a:ahLst/>
              <a:cxnLst/>
              <a:rect l="l" t="t" r="r" b="b"/>
              <a:pathLst>
                <a:path w="1877" h="1608" extrusionOk="0">
                  <a:moveTo>
                    <a:pt x="803" y="512"/>
                  </a:moveTo>
                  <a:cubicBezTo>
                    <a:pt x="1063" y="512"/>
                    <a:pt x="1196" y="827"/>
                    <a:pt x="1011" y="1011"/>
                  </a:cubicBezTo>
                  <a:cubicBezTo>
                    <a:pt x="951" y="1072"/>
                    <a:pt x="877" y="1099"/>
                    <a:pt x="805" y="1099"/>
                  </a:cubicBezTo>
                  <a:cubicBezTo>
                    <a:pt x="654" y="1099"/>
                    <a:pt x="510" y="981"/>
                    <a:pt x="510" y="805"/>
                  </a:cubicBezTo>
                  <a:cubicBezTo>
                    <a:pt x="510" y="643"/>
                    <a:pt x="640" y="512"/>
                    <a:pt x="803" y="512"/>
                  </a:cubicBezTo>
                  <a:close/>
                  <a:moveTo>
                    <a:pt x="809" y="0"/>
                  </a:moveTo>
                  <a:cubicBezTo>
                    <a:pt x="397" y="0"/>
                    <a:pt x="0" y="321"/>
                    <a:pt x="0" y="805"/>
                  </a:cubicBezTo>
                  <a:cubicBezTo>
                    <a:pt x="0" y="1247"/>
                    <a:pt x="361" y="1608"/>
                    <a:pt x="803" y="1608"/>
                  </a:cubicBezTo>
                  <a:cubicBezTo>
                    <a:pt x="1518" y="1608"/>
                    <a:pt x="1876" y="743"/>
                    <a:pt x="1369" y="236"/>
                  </a:cubicBezTo>
                  <a:cubicBezTo>
                    <a:pt x="1206" y="73"/>
                    <a:pt x="1006"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7"/>
            <p:cNvSpPr/>
            <p:nvPr/>
          </p:nvSpPr>
          <p:spPr>
            <a:xfrm>
              <a:off x="6604675" y="1304750"/>
              <a:ext cx="46850" cy="40150"/>
            </a:xfrm>
            <a:custGeom>
              <a:avLst/>
              <a:gdLst/>
              <a:ahLst/>
              <a:cxnLst/>
              <a:rect l="l" t="t" r="r" b="b"/>
              <a:pathLst>
                <a:path w="1874" h="1606" extrusionOk="0">
                  <a:moveTo>
                    <a:pt x="803" y="510"/>
                  </a:moveTo>
                  <a:cubicBezTo>
                    <a:pt x="1063" y="510"/>
                    <a:pt x="1196" y="825"/>
                    <a:pt x="1009" y="1012"/>
                  </a:cubicBezTo>
                  <a:cubicBezTo>
                    <a:pt x="950" y="1072"/>
                    <a:pt x="876" y="1098"/>
                    <a:pt x="805" y="1098"/>
                  </a:cubicBezTo>
                  <a:cubicBezTo>
                    <a:pt x="654" y="1098"/>
                    <a:pt x="510" y="981"/>
                    <a:pt x="510" y="803"/>
                  </a:cubicBezTo>
                  <a:cubicBezTo>
                    <a:pt x="510" y="641"/>
                    <a:pt x="641" y="510"/>
                    <a:pt x="803" y="510"/>
                  </a:cubicBezTo>
                  <a:close/>
                  <a:moveTo>
                    <a:pt x="809" y="1"/>
                  </a:moveTo>
                  <a:cubicBezTo>
                    <a:pt x="397" y="1"/>
                    <a:pt x="1" y="321"/>
                    <a:pt x="1" y="803"/>
                  </a:cubicBezTo>
                  <a:cubicBezTo>
                    <a:pt x="1" y="1245"/>
                    <a:pt x="361" y="1606"/>
                    <a:pt x="803" y="1606"/>
                  </a:cubicBezTo>
                  <a:cubicBezTo>
                    <a:pt x="1516" y="1606"/>
                    <a:pt x="1874" y="741"/>
                    <a:pt x="1370" y="237"/>
                  </a:cubicBezTo>
                  <a:cubicBezTo>
                    <a:pt x="1207" y="74"/>
                    <a:pt x="1006"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7"/>
            <p:cNvSpPr/>
            <p:nvPr/>
          </p:nvSpPr>
          <p:spPr>
            <a:xfrm>
              <a:off x="6389025" y="1304825"/>
              <a:ext cx="46850" cy="40125"/>
            </a:xfrm>
            <a:custGeom>
              <a:avLst/>
              <a:gdLst/>
              <a:ahLst/>
              <a:cxnLst/>
              <a:rect l="l" t="t" r="r" b="b"/>
              <a:pathLst>
                <a:path w="1874" h="1605" extrusionOk="0">
                  <a:moveTo>
                    <a:pt x="803" y="507"/>
                  </a:moveTo>
                  <a:cubicBezTo>
                    <a:pt x="965" y="507"/>
                    <a:pt x="1095" y="638"/>
                    <a:pt x="1095" y="800"/>
                  </a:cubicBezTo>
                  <a:cubicBezTo>
                    <a:pt x="1095" y="978"/>
                    <a:pt x="951" y="1095"/>
                    <a:pt x="800" y="1095"/>
                  </a:cubicBezTo>
                  <a:cubicBezTo>
                    <a:pt x="728" y="1095"/>
                    <a:pt x="654" y="1069"/>
                    <a:pt x="594" y="1009"/>
                  </a:cubicBezTo>
                  <a:cubicBezTo>
                    <a:pt x="410" y="825"/>
                    <a:pt x="540" y="507"/>
                    <a:pt x="803" y="507"/>
                  </a:cubicBezTo>
                  <a:close/>
                  <a:moveTo>
                    <a:pt x="803" y="1"/>
                  </a:moveTo>
                  <a:cubicBezTo>
                    <a:pt x="361" y="1"/>
                    <a:pt x="0" y="358"/>
                    <a:pt x="0" y="800"/>
                  </a:cubicBezTo>
                  <a:cubicBezTo>
                    <a:pt x="0" y="1284"/>
                    <a:pt x="396" y="1605"/>
                    <a:pt x="808" y="1605"/>
                  </a:cubicBezTo>
                  <a:cubicBezTo>
                    <a:pt x="1005" y="1605"/>
                    <a:pt x="1206" y="1531"/>
                    <a:pt x="1369" y="1367"/>
                  </a:cubicBezTo>
                  <a:cubicBezTo>
                    <a:pt x="1874" y="863"/>
                    <a:pt x="1518"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7"/>
            <p:cNvSpPr/>
            <p:nvPr/>
          </p:nvSpPr>
          <p:spPr>
            <a:xfrm>
              <a:off x="6361625" y="1109775"/>
              <a:ext cx="397400" cy="377175"/>
            </a:xfrm>
            <a:custGeom>
              <a:avLst/>
              <a:gdLst/>
              <a:ahLst/>
              <a:cxnLst/>
              <a:rect l="l" t="t" r="r" b="b"/>
              <a:pathLst>
                <a:path w="15896" h="15087" extrusionOk="0">
                  <a:moveTo>
                    <a:pt x="14912" y="719"/>
                  </a:moveTo>
                  <a:lnTo>
                    <a:pt x="14912" y="1296"/>
                  </a:lnTo>
                  <a:lnTo>
                    <a:pt x="14337" y="1296"/>
                  </a:lnTo>
                  <a:lnTo>
                    <a:pt x="14337" y="719"/>
                  </a:lnTo>
                  <a:close/>
                  <a:moveTo>
                    <a:pt x="15421" y="1803"/>
                  </a:moveTo>
                  <a:lnTo>
                    <a:pt x="15421" y="3362"/>
                  </a:lnTo>
                  <a:lnTo>
                    <a:pt x="13862" y="3362"/>
                  </a:lnTo>
                  <a:lnTo>
                    <a:pt x="13862" y="1803"/>
                  </a:lnTo>
                  <a:close/>
                  <a:moveTo>
                    <a:pt x="4068" y="11869"/>
                  </a:moveTo>
                  <a:lnTo>
                    <a:pt x="4068" y="12444"/>
                  </a:lnTo>
                  <a:lnTo>
                    <a:pt x="2679" y="12444"/>
                  </a:lnTo>
                  <a:lnTo>
                    <a:pt x="2679" y="11869"/>
                  </a:lnTo>
                  <a:close/>
                  <a:moveTo>
                    <a:pt x="5965" y="11869"/>
                  </a:moveTo>
                  <a:lnTo>
                    <a:pt x="5965" y="12444"/>
                  </a:lnTo>
                  <a:lnTo>
                    <a:pt x="4577" y="12444"/>
                  </a:lnTo>
                  <a:lnTo>
                    <a:pt x="4577" y="11869"/>
                  </a:lnTo>
                  <a:close/>
                  <a:moveTo>
                    <a:pt x="11929" y="10514"/>
                  </a:moveTo>
                  <a:lnTo>
                    <a:pt x="11929" y="12479"/>
                  </a:lnTo>
                  <a:lnTo>
                    <a:pt x="11320" y="12479"/>
                  </a:lnTo>
                  <a:lnTo>
                    <a:pt x="11320" y="11614"/>
                  </a:lnTo>
                  <a:cubicBezTo>
                    <a:pt x="11320" y="11473"/>
                    <a:pt x="11206" y="11359"/>
                    <a:pt x="11065" y="11359"/>
                  </a:cubicBezTo>
                  <a:lnTo>
                    <a:pt x="9167" y="11359"/>
                  </a:lnTo>
                  <a:cubicBezTo>
                    <a:pt x="9026" y="11359"/>
                    <a:pt x="8915" y="11473"/>
                    <a:pt x="8915" y="11614"/>
                  </a:cubicBezTo>
                  <a:lnTo>
                    <a:pt x="8915" y="12479"/>
                  </a:lnTo>
                  <a:lnTo>
                    <a:pt x="6475" y="12479"/>
                  </a:lnTo>
                  <a:lnTo>
                    <a:pt x="6475" y="11614"/>
                  </a:lnTo>
                  <a:cubicBezTo>
                    <a:pt x="6475" y="11473"/>
                    <a:pt x="6361" y="11359"/>
                    <a:pt x="6220" y="11359"/>
                  </a:cubicBezTo>
                  <a:lnTo>
                    <a:pt x="2457" y="11359"/>
                  </a:lnTo>
                  <a:cubicBezTo>
                    <a:pt x="2316" y="11359"/>
                    <a:pt x="2205" y="11473"/>
                    <a:pt x="2205" y="11614"/>
                  </a:cubicBezTo>
                  <a:lnTo>
                    <a:pt x="2205" y="12479"/>
                  </a:lnTo>
                  <a:lnTo>
                    <a:pt x="511" y="12479"/>
                  </a:lnTo>
                  <a:lnTo>
                    <a:pt x="511" y="10514"/>
                  </a:lnTo>
                  <a:close/>
                  <a:moveTo>
                    <a:pt x="10813" y="11869"/>
                  </a:moveTo>
                  <a:lnTo>
                    <a:pt x="10813" y="13428"/>
                  </a:lnTo>
                  <a:lnTo>
                    <a:pt x="9422" y="13428"/>
                  </a:lnTo>
                  <a:lnTo>
                    <a:pt x="9422" y="11869"/>
                  </a:lnTo>
                  <a:close/>
                  <a:moveTo>
                    <a:pt x="256" y="1"/>
                  </a:moveTo>
                  <a:cubicBezTo>
                    <a:pt x="118" y="1"/>
                    <a:pt x="1" y="112"/>
                    <a:pt x="1" y="255"/>
                  </a:cubicBezTo>
                  <a:lnTo>
                    <a:pt x="1" y="12731"/>
                  </a:lnTo>
                  <a:cubicBezTo>
                    <a:pt x="1" y="12872"/>
                    <a:pt x="115" y="12986"/>
                    <a:pt x="256" y="12986"/>
                  </a:cubicBezTo>
                  <a:lnTo>
                    <a:pt x="8947" y="12986"/>
                  </a:lnTo>
                  <a:lnTo>
                    <a:pt x="8947" y="13680"/>
                  </a:lnTo>
                  <a:cubicBezTo>
                    <a:pt x="8947" y="13821"/>
                    <a:pt x="9061" y="13935"/>
                    <a:pt x="9202" y="13935"/>
                  </a:cubicBezTo>
                  <a:lnTo>
                    <a:pt x="9864" y="13935"/>
                  </a:lnTo>
                  <a:lnTo>
                    <a:pt x="9864" y="14832"/>
                  </a:lnTo>
                  <a:cubicBezTo>
                    <a:pt x="9864" y="14973"/>
                    <a:pt x="9975" y="15087"/>
                    <a:pt x="10116" y="15087"/>
                  </a:cubicBezTo>
                  <a:lnTo>
                    <a:pt x="14624" y="15087"/>
                  </a:lnTo>
                  <a:cubicBezTo>
                    <a:pt x="14765" y="15087"/>
                    <a:pt x="14879" y="14973"/>
                    <a:pt x="14879" y="14832"/>
                  </a:cubicBezTo>
                  <a:lnTo>
                    <a:pt x="14879" y="3872"/>
                  </a:lnTo>
                  <a:lnTo>
                    <a:pt x="15641" y="3872"/>
                  </a:lnTo>
                  <a:cubicBezTo>
                    <a:pt x="15782" y="3872"/>
                    <a:pt x="15896" y="3758"/>
                    <a:pt x="15896" y="3617"/>
                  </a:cubicBezTo>
                  <a:lnTo>
                    <a:pt x="15896" y="1548"/>
                  </a:lnTo>
                  <a:cubicBezTo>
                    <a:pt x="15896" y="1410"/>
                    <a:pt x="15782" y="1293"/>
                    <a:pt x="15644" y="1293"/>
                  </a:cubicBezTo>
                  <a:lnTo>
                    <a:pt x="15644" y="1296"/>
                  </a:lnTo>
                  <a:lnTo>
                    <a:pt x="15421" y="1296"/>
                  </a:lnTo>
                  <a:lnTo>
                    <a:pt x="15421" y="464"/>
                  </a:lnTo>
                  <a:cubicBezTo>
                    <a:pt x="15421" y="323"/>
                    <a:pt x="15307" y="212"/>
                    <a:pt x="15166" y="212"/>
                  </a:cubicBezTo>
                  <a:lnTo>
                    <a:pt x="14082" y="212"/>
                  </a:lnTo>
                  <a:cubicBezTo>
                    <a:pt x="13941" y="212"/>
                    <a:pt x="13827" y="323"/>
                    <a:pt x="13827" y="464"/>
                  </a:cubicBezTo>
                  <a:lnTo>
                    <a:pt x="13827" y="1296"/>
                  </a:lnTo>
                  <a:lnTo>
                    <a:pt x="13608" y="1296"/>
                  </a:lnTo>
                  <a:cubicBezTo>
                    <a:pt x="13467" y="1296"/>
                    <a:pt x="13353" y="1407"/>
                    <a:pt x="13353" y="1548"/>
                  </a:cubicBezTo>
                  <a:lnTo>
                    <a:pt x="13353" y="3617"/>
                  </a:lnTo>
                  <a:cubicBezTo>
                    <a:pt x="13353" y="3758"/>
                    <a:pt x="13467" y="3872"/>
                    <a:pt x="13608" y="3872"/>
                  </a:cubicBezTo>
                  <a:lnTo>
                    <a:pt x="14369" y="3872"/>
                  </a:lnTo>
                  <a:lnTo>
                    <a:pt x="14369" y="14580"/>
                  </a:lnTo>
                  <a:lnTo>
                    <a:pt x="10371" y="14580"/>
                  </a:lnTo>
                  <a:lnTo>
                    <a:pt x="10371" y="13935"/>
                  </a:lnTo>
                  <a:lnTo>
                    <a:pt x="11065" y="13935"/>
                  </a:lnTo>
                  <a:cubicBezTo>
                    <a:pt x="11206" y="13935"/>
                    <a:pt x="11320" y="13821"/>
                    <a:pt x="11320" y="13680"/>
                  </a:cubicBezTo>
                  <a:lnTo>
                    <a:pt x="11320" y="12986"/>
                  </a:lnTo>
                  <a:lnTo>
                    <a:pt x="12184" y="12986"/>
                  </a:lnTo>
                  <a:cubicBezTo>
                    <a:pt x="12325" y="12986"/>
                    <a:pt x="12439" y="12872"/>
                    <a:pt x="12439" y="12731"/>
                  </a:cubicBezTo>
                  <a:lnTo>
                    <a:pt x="12439" y="8800"/>
                  </a:lnTo>
                  <a:cubicBezTo>
                    <a:pt x="12439" y="8678"/>
                    <a:pt x="12358" y="8572"/>
                    <a:pt x="12239" y="8545"/>
                  </a:cubicBezTo>
                  <a:cubicBezTo>
                    <a:pt x="12219" y="8541"/>
                    <a:pt x="12201" y="8539"/>
                    <a:pt x="12182" y="8539"/>
                  </a:cubicBezTo>
                  <a:cubicBezTo>
                    <a:pt x="12045" y="8539"/>
                    <a:pt x="11929" y="8649"/>
                    <a:pt x="11929" y="8792"/>
                  </a:cubicBezTo>
                  <a:lnTo>
                    <a:pt x="11929" y="10004"/>
                  </a:lnTo>
                  <a:lnTo>
                    <a:pt x="511" y="10004"/>
                  </a:lnTo>
                  <a:lnTo>
                    <a:pt x="511" y="263"/>
                  </a:lnTo>
                  <a:cubicBezTo>
                    <a:pt x="511" y="133"/>
                    <a:pt x="416" y="22"/>
                    <a:pt x="288" y="3"/>
                  </a:cubicBezTo>
                  <a:cubicBezTo>
                    <a:pt x="277" y="2"/>
                    <a:pt x="267"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47"/>
          <p:cNvGrpSpPr/>
          <p:nvPr/>
        </p:nvGrpSpPr>
        <p:grpSpPr>
          <a:xfrm>
            <a:off x="4737622" y="4240461"/>
            <a:ext cx="433800" cy="235550"/>
            <a:chOff x="2791550" y="1053175"/>
            <a:chExt cx="433800" cy="235550"/>
          </a:xfrm>
        </p:grpSpPr>
        <p:sp>
          <p:nvSpPr>
            <p:cNvPr id="2216" name="Google Shape;2216;p47"/>
            <p:cNvSpPr/>
            <p:nvPr/>
          </p:nvSpPr>
          <p:spPr>
            <a:xfrm>
              <a:off x="2798325" y="1059075"/>
              <a:ext cx="421125" cy="222875"/>
            </a:xfrm>
            <a:custGeom>
              <a:avLst/>
              <a:gdLst/>
              <a:ahLst/>
              <a:cxnLst/>
              <a:rect l="l" t="t" r="r" b="b"/>
              <a:pathLst>
                <a:path w="16845" h="8915" extrusionOk="0">
                  <a:moveTo>
                    <a:pt x="687" y="0"/>
                  </a:moveTo>
                  <a:cubicBezTo>
                    <a:pt x="307" y="3"/>
                    <a:pt x="1" y="309"/>
                    <a:pt x="1" y="686"/>
                  </a:cubicBezTo>
                  <a:lnTo>
                    <a:pt x="1" y="8231"/>
                  </a:lnTo>
                  <a:cubicBezTo>
                    <a:pt x="1" y="8608"/>
                    <a:pt x="307" y="8914"/>
                    <a:pt x="687" y="8914"/>
                  </a:cubicBezTo>
                  <a:lnTo>
                    <a:pt x="16159" y="8914"/>
                  </a:lnTo>
                  <a:cubicBezTo>
                    <a:pt x="16538" y="8914"/>
                    <a:pt x="16845" y="8608"/>
                    <a:pt x="16842" y="8228"/>
                  </a:cubicBezTo>
                  <a:lnTo>
                    <a:pt x="16842" y="686"/>
                  </a:lnTo>
                  <a:cubicBezTo>
                    <a:pt x="16842" y="309"/>
                    <a:pt x="16535" y="3"/>
                    <a:pt x="16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7"/>
            <p:cNvSpPr/>
            <p:nvPr/>
          </p:nvSpPr>
          <p:spPr>
            <a:xfrm>
              <a:off x="3175375" y="1059150"/>
              <a:ext cx="44075" cy="222800"/>
            </a:xfrm>
            <a:custGeom>
              <a:avLst/>
              <a:gdLst/>
              <a:ahLst/>
              <a:cxnLst/>
              <a:rect l="l" t="t" r="r" b="b"/>
              <a:pathLst>
                <a:path w="1763" h="8912" extrusionOk="0">
                  <a:moveTo>
                    <a:pt x="0" y="0"/>
                  </a:moveTo>
                  <a:cubicBezTo>
                    <a:pt x="374" y="0"/>
                    <a:pt x="678" y="306"/>
                    <a:pt x="678" y="683"/>
                  </a:cubicBezTo>
                  <a:lnTo>
                    <a:pt x="678" y="8225"/>
                  </a:lnTo>
                  <a:cubicBezTo>
                    <a:pt x="678" y="8602"/>
                    <a:pt x="374" y="8908"/>
                    <a:pt x="0" y="8911"/>
                  </a:cubicBezTo>
                  <a:lnTo>
                    <a:pt x="1077" y="8911"/>
                  </a:lnTo>
                  <a:cubicBezTo>
                    <a:pt x="1453" y="8911"/>
                    <a:pt x="1760" y="8605"/>
                    <a:pt x="1763" y="8228"/>
                  </a:cubicBezTo>
                  <a:lnTo>
                    <a:pt x="1763" y="683"/>
                  </a:lnTo>
                  <a:cubicBezTo>
                    <a:pt x="1763" y="309"/>
                    <a:pt x="1459" y="0"/>
                    <a:pt x="1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7"/>
            <p:cNvSpPr/>
            <p:nvPr/>
          </p:nvSpPr>
          <p:spPr>
            <a:xfrm>
              <a:off x="2825450" y="1087075"/>
              <a:ext cx="366000" cy="167750"/>
            </a:xfrm>
            <a:custGeom>
              <a:avLst/>
              <a:gdLst/>
              <a:ahLst/>
              <a:cxnLst/>
              <a:rect l="l" t="t" r="r" b="b"/>
              <a:pathLst>
                <a:path w="14640" h="6710" extrusionOk="0">
                  <a:moveTo>
                    <a:pt x="0" y="0"/>
                  </a:moveTo>
                  <a:lnTo>
                    <a:pt x="0" y="6710"/>
                  </a:lnTo>
                  <a:lnTo>
                    <a:pt x="14640" y="6710"/>
                  </a:lnTo>
                  <a:lnTo>
                    <a:pt x="14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7"/>
            <p:cNvSpPr/>
            <p:nvPr/>
          </p:nvSpPr>
          <p:spPr>
            <a:xfrm>
              <a:off x="3171100" y="1087075"/>
              <a:ext cx="20350" cy="167750"/>
            </a:xfrm>
            <a:custGeom>
              <a:avLst/>
              <a:gdLst/>
              <a:ahLst/>
              <a:cxnLst/>
              <a:rect l="l" t="t" r="r" b="b"/>
              <a:pathLst>
                <a:path w="814" h="6710" extrusionOk="0">
                  <a:moveTo>
                    <a:pt x="1" y="0"/>
                  </a:moveTo>
                  <a:lnTo>
                    <a:pt x="1" y="6710"/>
                  </a:lnTo>
                  <a:lnTo>
                    <a:pt x="814" y="6710"/>
                  </a:lnTo>
                  <a:lnTo>
                    <a:pt x="8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7"/>
            <p:cNvSpPr/>
            <p:nvPr/>
          </p:nvSpPr>
          <p:spPr>
            <a:xfrm>
              <a:off x="2852225" y="1120750"/>
              <a:ext cx="53300" cy="51400"/>
            </a:xfrm>
            <a:custGeom>
              <a:avLst/>
              <a:gdLst/>
              <a:ahLst/>
              <a:cxnLst/>
              <a:rect l="l" t="t" r="r" b="b"/>
              <a:pathLst>
                <a:path w="2132" h="2056" extrusionOk="0">
                  <a:moveTo>
                    <a:pt x="1064" y="0"/>
                  </a:moveTo>
                  <a:cubicBezTo>
                    <a:pt x="530" y="0"/>
                    <a:pt x="80" y="416"/>
                    <a:pt x="41" y="955"/>
                  </a:cubicBezTo>
                  <a:cubicBezTo>
                    <a:pt x="0" y="1521"/>
                    <a:pt x="426" y="2012"/>
                    <a:pt x="992" y="2053"/>
                  </a:cubicBezTo>
                  <a:cubicBezTo>
                    <a:pt x="1018" y="2054"/>
                    <a:pt x="1042" y="2055"/>
                    <a:pt x="1067" y="2055"/>
                  </a:cubicBezTo>
                  <a:cubicBezTo>
                    <a:pt x="1602" y="2055"/>
                    <a:pt x="2052" y="1643"/>
                    <a:pt x="2090" y="1101"/>
                  </a:cubicBezTo>
                  <a:cubicBezTo>
                    <a:pt x="2131" y="534"/>
                    <a:pt x="1705" y="44"/>
                    <a:pt x="1139" y="3"/>
                  </a:cubicBezTo>
                  <a:cubicBezTo>
                    <a:pt x="1114" y="1"/>
                    <a:pt x="1089"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7"/>
            <p:cNvSpPr/>
            <p:nvPr/>
          </p:nvSpPr>
          <p:spPr>
            <a:xfrm>
              <a:off x="2791550" y="1053175"/>
              <a:ext cx="433800" cy="235550"/>
            </a:xfrm>
            <a:custGeom>
              <a:avLst/>
              <a:gdLst/>
              <a:ahLst/>
              <a:cxnLst/>
              <a:rect l="l" t="t" r="r" b="b"/>
              <a:pathLst>
                <a:path w="17352" h="9422" extrusionOk="0">
                  <a:moveTo>
                    <a:pt x="3495" y="0"/>
                  </a:moveTo>
                  <a:cubicBezTo>
                    <a:pt x="3368" y="0"/>
                    <a:pt x="3259" y="95"/>
                    <a:pt x="3240" y="223"/>
                  </a:cubicBezTo>
                  <a:cubicBezTo>
                    <a:pt x="3222" y="375"/>
                    <a:pt x="3338" y="507"/>
                    <a:pt x="3493" y="510"/>
                  </a:cubicBezTo>
                  <a:lnTo>
                    <a:pt x="16413" y="510"/>
                  </a:lnTo>
                  <a:cubicBezTo>
                    <a:pt x="16649" y="510"/>
                    <a:pt x="16842" y="703"/>
                    <a:pt x="16844" y="939"/>
                  </a:cubicBezTo>
                  <a:lnTo>
                    <a:pt x="16844" y="8483"/>
                  </a:lnTo>
                  <a:cubicBezTo>
                    <a:pt x="16842" y="8719"/>
                    <a:pt x="16649" y="8912"/>
                    <a:pt x="16413" y="8914"/>
                  </a:cubicBezTo>
                  <a:lnTo>
                    <a:pt x="939" y="8914"/>
                  </a:lnTo>
                  <a:cubicBezTo>
                    <a:pt x="703" y="8912"/>
                    <a:pt x="510" y="8719"/>
                    <a:pt x="510" y="8483"/>
                  </a:cubicBezTo>
                  <a:lnTo>
                    <a:pt x="510" y="776"/>
                  </a:lnTo>
                  <a:cubicBezTo>
                    <a:pt x="510" y="627"/>
                    <a:pt x="627" y="510"/>
                    <a:pt x="776" y="510"/>
                  </a:cubicBezTo>
                  <a:lnTo>
                    <a:pt x="2343" y="510"/>
                  </a:lnTo>
                  <a:cubicBezTo>
                    <a:pt x="2392" y="510"/>
                    <a:pt x="2438" y="489"/>
                    <a:pt x="2471" y="451"/>
                  </a:cubicBezTo>
                  <a:cubicBezTo>
                    <a:pt x="2639" y="239"/>
                    <a:pt x="2492" y="1"/>
                    <a:pt x="2292" y="1"/>
                  </a:cubicBezTo>
                  <a:lnTo>
                    <a:pt x="939" y="1"/>
                  </a:lnTo>
                  <a:cubicBezTo>
                    <a:pt x="421" y="1"/>
                    <a:pt x="1" y="421"/>
                    <a:pt x="1" y="939"/>
                  </a:cubicBezTo>
                  <a:lnTo>
                    <a:pt x="1" y="8483"/>
                  </a:lnTo>
                  <a:cubicBezTo>
                    <a:pt x="1" y="9001"/>
                    <a:pt x="421" y="9421"/>
                    <a:pt x="939" y="9421"/>
                  </a:cubicBezTo>
                  <a:lnTo>
                    <a:pt x="16413" y="9421"/>
                  </a:lnTo>
                  <a:cubicBezTo>
                    <a:pt x="16931" y="9421"/>
                    <a:pt x="17351" y="9001"/>
                    <a:pt x="17351" y="8483"/>
                  </a:cubicBezTo>
                  <a:lnTo>
                    <a:pt x="17351" y="939"/>
                  </a:lnTo>
                  <a:cubicBezTo>
                    <a:pt x="17351" y="421"/>
                    <a:pt x="16931" y="1"/>
                    <a:pt x="16413" y="1"/>
                  </a:cubicBezTo>
                  <a:lnTo>
                    <a:pt x="3501" y="1"/>
                  </a:lnTo>
                  <a:cubicBezTo>
                    <a:pt x="3499" y="0"/>
                    <a:pt x="3497" y="0"/>
                    <a:pt x="3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7"/>
            <p:cNvSpPr/>
            <p:nvPr/>
          </p:nvSpPr>
          <p:spPr>
            <a:xfrm>
              <a:off x="2819550" y="1080275"/>
              <a:ext cx="378675" cy="180525"/>
            </a:xfrm>
            <a:custGeom>
              <a:avLst/>
              <a:gdLst/>
              <a:ahLst/>
              <a:cxnLst/>
              <a:rect l="l" t="t" r="r" b="b"/>
              <a:pathLst>
                <a:path w="15147" h="7221" extrusionOk="0">
                  <a:moveTo>
                    <a:pt x="253" y="1"/>
                  </a:moveTo>
                  <a:cubicBezTo>
                    <a:pt x="112" y="1"/>
                    <a:pt x="0" y="115"/>
                    <a:pt x="0" y="256"/>
                  </a:cubicBezTo>
                  <a:lnTo>
                    <a:pt x="0" y="6966"/>
                  </a:lnTo>
                  <a:cubicBezTo>
                    <a:pt x="0" y="7106"/>
                    <a:pt x="112" y="7220"/>
                    <a:pt x="253" y="7220"/>
                  </a:cubicBezTo>
                  <a:lnTo>
                    <a:pt x="12501" y="7220"/>
                  </a:lnTo>
                  <a:cubicBezTo>
                    <a:pt x="12631" y="7220"/>
                    <a:pt x="12742" y="7125"/>
                    <a:pt x="12761" y="6998"/>
                  </a:cubicBezTo>
                  <a:cubicBezTo>
                    <a:pt x="12780" y="6846"/>
                    <a:pt x="12664" y="6711"/>
                    <a:pt x="12509" y="6711"/>
                  </a:cubicBezTo>
                  <a:lnTo>
                    <a:pt x="507" y="6711"/>
                  </a:lnTo>
                  <a:lnTo>
                    <a:pt x="507" y="511"/>
                  </a:lnTo>
                  <a:lnTo>
                    <a:pt x="14640" y="511"/>
                  </a:lnTo>
                  <a:lnTo>
                    <a:pt x="14640" y="6711"/>
                  </a:lnTo>
                  <a:lnTo>
                    <a:pt x="13697" y="6711"/>
                  </a:lnTo>
                  <a:cubicBezTo>
                    <a:pt x="13695" y="6711"/>
                    <a:pt x="13693" y="6711"/>
                    <a:pt x="13691" y="6711"/>
                  </a:cubicBezTo>
                  <a:cubicBezTo>
                    <a:pt x="13563" y="6711"/>
                    <a:pt x="13455" y="6805"/>
                    <a:pt x="13436" y="6933"/>
                  </a:cubicBezTo>
                  <a:cubicBezTo>
                    <a:pt x="13417" y="7085"/>
                    <a:pt x="13534" y="7218"/>
                    <a:pt x="13688" y="7220"/>
                  </a:cubicBezTo>
                  <a:lnTo>
                    <a:pt x="14892" y="7220"/>
                  </a:lnTo>
                  <a:cubicBezTo>
                    <a:pt x="15033" y="7220"/>
                    <a:pt x="15147" y="7106"/>
                    <a:pt x="15147" y="6966"/>
                  </a:cubicBezTo>
                  <a:lnTo>
                    <a:pt x="15147" y="256"/>
                  </a:lnTo>
                  <a:cubicBezTo>
                    <a:pt x="15147" y="115"/>
                    <a:pt x="15033" y="1"/>
                    <a:pt x="14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7"/>
            <p:cNvSpPr/>
            <p:nvPr/>
          </p:nvSpPr>
          <p:spPr>
            <a:xfrm>
              <a:off x="3011025" y="1115050"/>
              <a:ext cx="53825" cy="109275"/>
            </a:xfrm>
            <a:custGeom>
              <a:avLst/>
              <a:gdLst/>
              <a:ahLst/>
              <a:cxnLst/>
              <a:rect l="l" t="t" r="r" b="b"/>
              <a:pathLst>
                <a:path w="2153" h="4371" extrusionOk="0">
                  <a:moveTo>
                    <a:pt x="252" y="1"/>
                  </a:moveTo>
                  <a:cubicBezTo>
                    <a:pt x="111" y="1"/>
                    <a:pt x="0" y="112"/>
                    <a:pt x="0" y="253"/>
                  </a:cubicBezTo>
                  <a:lnTo>
                    <a:pt x="0" y="4116"/>
                  </a:lnTo>
                  <a:cubicBezTo>
                    <a:pt x="0" y="4257"/>
                    <a:pt x="111" y="4371"/>
                    <a:pt x="252" y="4371"/>
                  </a:cubicBezTo>
                  <a:lnTo>
                    <a:pt x="1873" y="4371"/>
                  </a:lnTo>
                  <a:cubicBezTo>
                    <a:pt x="1875" y="4371"/>
                    <a:pt x="1877" y="4371"/>
                    <a:pt x="1879" y="4371"/>
                  </a:cubicBezTo>
                  <a:cubicBezTo>
                    <a:pt x="2007" y="4371"/>
                    <a:pt x="2115" y="4277"/>
                    <a:pt x="2134" y="4149"/>
                  </a:cubicBezTo>
                  <a:cubicBezTo>
                    <a:pt x="2153" y="3997"/>
                    <a:pt x="2036" y="3864"/>
                    <a:pt x="1882" y="3864"/>
                  </a:cubicBezTo>
                  <a:lnTo>
                    <a:pt x="507" y="3864"/>
                  </a:lnTo>
                  <a:lnTo>
                    <a:pt x="507" y="2441"/>
                  </a:lnTo>
                  <a:lnTo>
                    <a:pt x="1751" y="2441"/>
                  </a:lnTo>
                  <a:cubicBezTo>
                    <a:pt x="1884" y="2441"/>
                    <a:pt x="1995" y="2346"/>
                    <a:pt x="2014" y="2218"/>
                  </a:cubicBezTo>
                  <a:cubicBezTo>
                    <a:pt x="2033" y="2064"/>
                    <a:pt x="1914" y="1931"/>
                    <a:pt x="1762" y="1931"/>
                  </a:cubicBezTo>
                  <a:lnTo>
                    <a:pt x="507" y="1931"/>
                  </a:lnTo>
                  <a:lnTo>
                    <a:pt x="507" y="508"/>
                  </a:lnTo>
                  <a:lnTo>
                    <a:pt x="1873" y="508"/>
                  </a:lnTo>
                  <a:cubicBezTo>
                    <a:pt x="1875" y="508"/>
                    <a:pt x="1877" y="508"/>
                    <a:pt x="1879" y="508"/>
                  </a:cubicBezTo>
                  <a:cubicBezTo>
                    <a:pt x="2007" y="508"/>
                    <a:pt x="2115" y="414"/>
                    <a:pt x="2134" y="285"/>
                  </a:cubicBezTo>
                  <a:cubicBezTo>
                    <a:pt x="2153" y="134"/>
                    <a:pt x="2036"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7"/>
            <p:cNvSpPr/>
            <p:nvPr/>
          </p:nvSpPr>
          <p:spPr>
            <a:xfrm>
              <a:off x="3070125" y="1116875"/>
              <a:ext cx="101550" cy="110300"/>
            </a:xfrm>
            <a:custGeom>
              <a:avLst/>
              <a:gdLst/>
              <a:ahLst/>
              <a:cxnLst/>
              <a:rect l="l" t="t" r="r" b="b"/>
              <a:pathLst>
                <a:path w="4062" h="4412" extrusionOk="0">
                  <a:moveTo>
                    <a:pt x="2546" y="0"/>
                  </a:moveTo>
                  <a:cubicBezTo>
                    <a:pt x="1620" y="0"/>
                    <a:pt x="730" y="587"/>
                    <a:pt x="434" y="1562"/>
                  </a:cubicBezTo>
                  <a:cubicBezTo>
                    <a:pt x="0" y="2980"/>
                    <a:pt x="1060" y="4412"/>
                    <a:pt x="2543" y="4412"/>
                  </a:cubicBezTo>
                  <a:cubicBezTo>
                    <a:pt x="3023" y="4412"/>
                    <a:pt x="3451" y="4254"/>
                    <a:pt x="3785" y="3959"/>
                  </a:cubicBezTo>
                  <a:cubicBezTo>
                    <a:pt x="3850" y="3902"/>
                    <a:pt x="3909" y="3837"/>
                    <a:pt x="3966" y="3769"/>
                  </a:cubicBezTo>
                  <a:cubicBezTo>
                    <a:pt x="4061" y="3663"/>
                    <a:pt x="4048" y="3501"/>
                    <a:pt x="3939" y="3409"/>
                  </a:cubicBezTo>
                  <a:cubicBezTo>
                    <a:pt x="3892" y="3369"/>
                    <a:pt x="3833" y="3350"/>
                    <a:pt x="3776" y="3350"/>
                  </a:cubicBezTo>
                  <a:cubicBezTo>
                    <a:pt x="3702" y="3350"/>
                    <a:pt x="3629" y="3382"/>
                    <a:pt x="3579" y="3444"/>
                  </a:cubicBezTo>
                  <a:cubicBezTo>
                    <a:pt x="3538" y="3493"/>
                    <a:pt x="3492" y="3536"/>
                    <a:pt x="3446" y="3579"/>
                  </a:cubicBezTo>
                  <a:cubicBezTo>
                    <a:pt x="3205" y="3794"/>
                    <a:pt x="2901" y="3902"/>
                    <a:pt x="2543" y="3902"/>
                  </a:cubicBezTo>
                  <a:cubicBezTo>
                    <a:pt x="1616" y="3888"/>
                    <a:pt x="870" y="3132"/>
                    <a:pt x="870" y="2205"/>
                  </a:cubicBezTo>
                  <a:cubicBezTo>
                    <a:pt x="870" y="1278"/>
                    <a:pt x="1616" y="521"/>
                    <a:pt x="2543" y="508"/>
                  </a:cubicBezTo>
                  <a:lnTo>
                    <a:pt x="2543" y="511"/>
                  </a:lnTo>
                  <a:cubicBezTo>
                    <a:pt x="2882" y="511"/>
                    <a:pt x="3213" y="611"/>
                    <a:pt x="3492" y="801"/>
                  </a:cubicBezTo>
                  <a:cubicBezTo>
                    <a:pt x="3536" y="832"/>
                    <a:pt x="3588" y="847"/>
                    <a:pt x="3638" y="847"/>
                  </a:cubicBezTo>
                  <a:cubicBezTo>
                    <a:pt x="3720" y="847"/>
                    <a:pt x="3801" y="808"/>
                    <a:pt x="3850" y="736"/>
                  </a:cubicBezTo>
                  <a:cubicBezTo>
                    <a:pt x="3928" y="616"/>
                    <a:pt x="3896" y="456"/>
                    <a:pt x="3777" y="380"/>
                  </a:cubicBezTo>
                  <a:cubicBezTo>
                    <a:pt x="3393" y="121"/>
                    <a:pt x="2966" y="0"/>
                    <a:pt x="2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7"/>
            <p:cNvSpPr/>
            <p:nvPr/>
          </p:nvSpPr>
          <p:spPr>
            <a:xfrm>
              <a:off x="2931300" y="1114150"/>
              <a:ext cx="66125" cy="110550"/>
            </a:xfrm>
            <a:custGeom>
              <a:avLst/>
              <a:gdLst/>
              <a:ahLst/>
              <a:cxnLst/>
              <a:rect l="l" t="t" r="r" b="b"/>
              <a:pathLst>
                <a:path w="2645" h="4422" extrusionOk="0">
                  <a:moveTo>
                    <a:pt x="1283" y="511"/>
                  </a:moveTo>
                  <a:cubicBezTo>
                    <a:pt x="1725" y="511"/>
                    <a:pt x="2099" y="858"/>
                    <a:pt x="2099" y="1270"/>
                  </a:cubicBezTo>
                  <a:cubicBezTo>
                    <a:pt x="2099" y="1682"/>
                    <a:pt x="1725" y="2029"/>
                    <a:pt x="1283" y="2029"/>
                  </a:cubicBezTo>
                  <a:cubicBezTo>
                    <a:pt x="1104" y="2029"/>
                    <a:pt x="749" y="2032"/>
                    <a:pt x="505" y="2032"/>
                  </a:cubicBezTo>
                  <a:cubicBezTo>
                    <a:pt x="505" y="1793"/>
                    <a:pt x="502" y="1444"/>
                    <a:pt x="502" y="1270"/>
                  </a:cubicBezTo>
                  <a:cubicBezTo>
                    <a:pt x="502" y="1124"/>
                    <a:pt x="502" y="761"/>
                    <a:pt x="500" y="511"/>
                  </a:cubicBezTo>
                  <a:close/>
                  <a:moveTo>
                    <a:pt x="237" y="1"/>
                  </a:moveTo>
                  <a:cubicBezTo>
                    <a:pt x="107" y="1"/>
                    <a:pt x="1" y="108"/>
                    <a:pt x="4" y="243"/>
                  </a:cubicBezTo>
                  <a:lnTo>
                    <a:pt x="4" y="4157"/>
                  </a:lnTo>
                  <a:cubicBezTo>
                    <a:pt x="1" y="4279"/>
                    <a:pt x="82" y="4388"/>
                    <a:pt x="202" y="4415"/>
                  </a:cubicBezTo>
                  <a:cubicBezTo>
                    <a:pt x="220" y="4419"/>
                    <a:pt x="239" y="4421"/>
                    <a:pt x="257" y="4421"/>
                  </a:cubicBezTo>
                  <a:cubicBezTo>
                    <a:pt x="394" y="4421"/>
                    <a:pt x="511" y="4309"/>
                    <a:pt x="511" y="4166"/>
                  </a:cubicBezTo>
                  <a:lnTo>
                    <a:pt x="511" y="2547"/>
                  </a:lnTo>
                  <a:lnTo>
                    <a:pt x="605" y="2547"/>
                  </a:lnTo>
                  <a:lnTo>
                    <a:pt x="2175" y="4334"/>
                  </a:lnTo>
                  <a:cubicBezTo>
                    <a:pt x="2226" y="4387"/>
                    <a:pt x="2295" y="4415"/>
                    <a:pt x="2363" y="4415"/>
                  </a:cubicBezTo>
                  <a:cubicBezTo>
                    <a:pt x="2423" y="4415"/>
                    <a:pt x="2482" y="4394"/>
                    <a:pt x="2530" y="4353"/>
                  </a:cubicBezTo>
                  <a:cubicBezTo>
                    <a:pt x="2633" y="4260"/>
                    <a:pt x="2644" y="4103"/>
                    <a:pt x="2557" y="3997"/>
                  </a:cubicBezTo>
                  <a:lnTo>
                    <a:pt x="1281" y="2544"/>
                  </a:lnTo>
                  <a:lnTo>
                    <a:pt x="1294" y="2544"/>
                  </a:lnTo>
                  <a:cubicBezTo>
                    <a:pt x="2026" y="2544"/>
                    <a:pt x="2620" y="1972"/>
                    <a:pt x="2620" y="1273"/>
                  </a:cubicBezTo>
                  <a:cubicBezTo>
                    <a:pt x="2620" y="571"/>
                    <a:pt x="2026" y="1"/>
                    <a:pt x="1294" y="1"/>
                  </a:cubicBezTo>
                  <a:lnTo>
                    <a:pt x="256" y="1"/>
                  </a:lnTo>
                  <a:cubicBezTo>
                    <a:pt x="250" y="1"/>
                    <a:pt x="243"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7"/>
            <p:cNvSpPr/>
            <p:nvPr/>
          </p:nvSpPr>
          <p:spPr>
            <a:xfrm>
              <a:off x="2846600" y="1114375"/>
              <a:ext cx="66650" cy="64100"/>
            </a:xfrm>
            <a:custGeom>
              <a:avLst/>
              <a:gdLst/>
              <a:ahLst/>
              <a:cxnLst/>
              <a:rect l="l" t="t" r="r" b="b"/>
              <a:pathLst>
                <a:path w="2666" h="2564" extrusionOk="0">
                  <a:moveTo>
                    <a:pt x="1282" y="510"/>
                  </a:moveTo>
                  <a:cubicBezTo>
                    <a:pt x="1708" y="510"/>
                    <a:pt x="2055" y="855"/>
                    <a:pt x="2055" y="1283"/>
                  </a:cubicBezTo>
                  <a:cubicBezTo>
                    <a:pt x="2055" y="1748"/>
                    <a:pt x="1675" y="2057"/>
                    <a:pt x="1278" y="2057"/>
                  </a:cubicBezTo>
                  <a:cubicBezTo>
                    <a:pt x="1088" y="2057"/>
                    <a:pt x="895" y="1986"/>
                    <a:pt x="738" y="1828"/>
                  </a:cubicBezTo>
                  <a:cubicBezTo>
                    <a:pt x="250" y="1343"/>
                    <a:pt x="594" y="510"/>
                    <a:pt x="1282" y="510"/>
                  </a:cubicBezTo>
                  <a:close/>
                  <a:moveTo>
                    <a:pt x="1282" y="1"/>
                  </a:moveTo>
                  <a:cubicBezTo>
                    <a:pt x="575" y="1"/>
                    <a:pt x="3" y="575"/>
                    <a:pt x="3" y="1283"/>
                  </a:cubicBezTo>
                  <a:cubicBezTo>
                    <a:pt x="0" y="1801"/>
                    <a:pt x="315" y="2267"/>
                    <a:pt x="792" y="2465"/>
                  </a:cubicBezTo>
                  <a:cubicBezTo>
                    <a:pt x="951" y="2531"/>
                    <a:pt x="1118" y="2564"/>
                    <a:pt x="1283" y="2564"/>
                  </a:cubicBezTo>
                  <a:cubicBezTo>
                    <a:pt x="1617" y="2564"/>
                    <a:pt x="1943" y="2433"/>
                    <a:pt x="2188" y="2188"/>
                  </a:cubicBezTo>
                  <a:cubicBezTo>
                    <a:pt x="2554" y="1822"/>
                    <a:pt x="2665" y="1272"/>
                    <a:pt x="2467" y="792"/>
                  </a:cubicBezTo>
                  <a:cubicBezTo>
                    <a:pt x="2269" y="312"/>
                    <a:pt x="1800"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47"/>
          <p:cNvGrpSpPr/>
          <p:nvPr/>
        </p:nvGrpSpPr>
        <p:grpSpPr>
          <a:xfrm>
            <a:off x="3260525" y="4141383"/>
            <a:ext cx="327975" cy="434650"/>
            <a:chOff x="3584475" y="966775"/>
            <a:chExt cx="327975" cy="434650"/>
          </a:xfrm>
        </p:grpSpPr>
        <p:sp>
          <p:nvSpPr>
            <p:cNvPr id="2228" name="Google Shape;2228;p47"/>
            <p:cNvSpPr/>
            <p:nvPr/>
          </p:nvSpPr>
          <p:spPr>
            <a:xfrm>
              <a:off x="3590500" y="973550"/>
              <a:ext cx="315175" cy="421100"/>
            </a:xfrm>
            <a:custGeom>
              <a:avLst/>
              <a:gdLst/>
              <a:ahLst/>
              <a:cxnLst/>
              <a:rect l="l" t="t" r="r" b="b"/>
              <a:pathLst>
                <a:path w="12607" h="16844" extrusionOk="0">
                  <a:moveTo>
                    <a:pt x="0" y="0"/>
                  </a:moveTo>
                  <a:lnTo>
                    <a:pt x="0" y="16844"/>
                  </a:lnTo>
                  <a:lnTo>
                    <a:pt x="12607" y="16844"/>
                  </a:lnTo>
                  <a:lnTo>
                    <a:pt x="12607" y="2738"/>
                  </a:lnTo>
                  <a:lnTo>
                    <a:pt x="98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7"/>
            <p:cNvSpPr/>
            <p:nvPr/>
          </p:nvSpPr>
          <p:spPr>
            <a:xfrm>
              <a:off x="3631975" y="1082850"/>
              <a:ext cx="233025" cy="179650"/>
            </a:xfrm>
            <a:custGeom>
              <a:avLst/>
              <a:gdLst/>
              <a:ahLst/>
              <a:cxnLst/>
              <a:rect l="l" t="t" r="r" b="b"/>
              <a:pathLst>
                <a:path w="9321" h="7186" extrusionOk="0">
                  <a:moveTo>
                    <a:pt x="1" y="1"/>
                  </a:moveTo>
                  <a:lnTo>
                    <a:pt x="1" y="7185"/>
                  </a:lnTo>
                  <a:lnTo>
                    <a:pt x="9321" y="7185"/>
                  </a:lnTo>
                  <a:lnTo>
                    <a:pt x="9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7"/>
            <p:cNvSpPr/>
            <p:nvPr/>
          </p:nvSpPr>
          <p:spPr>
            <a:xfrm>
              <a:off x="3590500" y="1325975"/>
              <a:ext cx="315175" cy="68675"/>
            </a:xfrm>
            <a:custGeom>
              <a:avLst/>
              <a:gdLst/>
              <a:ahLst/>
              <a:cxnLst/>
              <a:rect l="l" t="t" r="r" b="b"/>
              <a:pathLst>
                <a:path w="12607" h="2747" extrusionOk="0">
                  <a:moveTo>
                    <a:pt x="0" y="0"/>
                  </a:moveTo>
                  <a:lnTo>
                    <a:pt x="0" y="2747"/>
                  </a:lnTo>
                  <a:lnTo>
                    <a:pt x="12607" y="2747"/>
                  </a:lnTo>
                  <a:lnTo>
                    <a:pt x="126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7"/>
            <p:cNvSpPr/>
            <p:nvPr/>
          </p:nvSpPr>
          <p:spPr>
            <a:xfrm>
              <a:off x="3887025" y="1325975"/>
              <a:ext cx="18650" cy="68675"/>
            </a:xfrm>
            <a:custGeom>
              <a:avLst/>
              <a:gdLst/>
              <a:ahLst/>
              <a:cxnLst/>
              <a:rect l="l" t="t" r="r" b="b"/>
              <a:pathLst>
                <a:path w="746" h="2747" extrusionOk="0">
                  <a:moveTo>
                    <a:pt x="0" y="0"/>
                  </a:moveTo>
                  <a:lnTo>
                    <a:pt x="0" y="2747"/>
                  </a:lnTo>
                  <a:lnTo>
                    <a:pt x="746" y="2747"/>
                  </a:lnTo>
                  <a:lnTo>
                    <a:pt x="7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7"/>
            <p:cNvSpPr/>
            <p:nvPr/>
          </p:nvSpPr>
          <p:spPr>
            <a:xfrm>
              <a:off x="3818350" y="973550"/>
              <a:ext cx="87325" cy="352450"/>
            </a:xfrm>
            <a:custGeom>
              <a:avLst/>
              <a:gdLst/>
              <a:ahLst/>
              <a:cxnLst/>
              <a:rect l="l" t="t" r="r" b="b"/>
              <a:pathLst>
                <a:path w="3493" h="14098" extrusionOk="0">
                  <a:moveTo>
                    <a:pt x="1" y="0"/>
                  </a:moveTo>
                  <a:lnTo>
                    <a:pt x="1" y="2806"/>
                  </a:lnTo>
                  <a:cubicBezTo>
                    <a:pt x="1" y="3183"/>
                    <a:pt x="307" y="3489"/>
                    <a:pt x="687" y="3492"/>
                  </a:cubicBezTo>
                  <a:lnTo>
                    <a:pt x="2403" y="3492"/>
                  </a:lnTo>
                  <a:cubicBezTo>
                    <a:pt x="2593" y="3492"/>
                    <a:pt x="2747" y="3644"/>
                    <a:pt x="2747" y="3833"/>
                  </a:cubicBezTo>
                  <a:lnTo>
                    <a:pt x="2747" y="14097"/>
                  </a:lnTo>
                  <a:lnTo>
                    <a:pt x="3493" y="14097"/>
                  </a:lnTo>
                  <a:lnTo>
                    <a:pt x="3493" y="2738"/>
                  </a:lnTo>
                  <a:lnTo>
                    <a:pt x="7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7"/>
            <p:cNvSpPr/>
            <p:nvPr/>
          </p:nvSpPr>
          <p:spPr>
            <a:xfrm>
              <a:off x="3837000" y="973675"/>
              <a:ext cx="68475" cy="68550"/>
            </a:xfrm>
            <a:custGeom>
              <a:avLst/>
              <a:gdLst/>
              <a:ahLst/>
              <a:cxnLst/>
              <a:rect l="l" t="t" r="r" b="b"/>
              <a:pathLst>
                <a:path w="2739" h="2742" extrusionOk="0">
                  <a:moveTo>
                    <a:pt x="0" y="1"/>
                  </a:moveTo>
                  <a:lnTo>
                    <a:pt x="0" y="2741"/>
                  </a:lnTo>
                  <a:lnTo>
                    <a:pt x="2738" y="274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7"/>
            <p:cNvSpPr/>
            <p:nvPr/>
          </p:nvSpPr>
          <p:spPr>
            <a:xfrm>
              <a:off x="3727800" y="1177750"/>
              <a:ext cx="136950" cy="85550"/>
            </a:xfrm>
            <a:custGeom>
              <a:avLst/>
              <a:gdLst/>
              <a:ahLst/>
              <a:cxnLst/>
              <a:rect l="l" t="t" r="r" b="b"/>
              <a:pathLst>
                <a:path w="5478" h="3422" extrusionOk="0">
                  <a:moveTo>
                    <a:pt x="2739" y="0"/>
                  </a:moveTo>
                  <a:lnTo>
                    <a:pt x="1" y="3422"/>
                  </a:lnTo>
                  <a:lnTo>
                    <a:pt x="5477" y="3422"/>
                  </a:lnTo>
                  <a:lnTo>
                    <a:pt x="27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7"/>
            <p:cNvSpPr/>
            <p:nvPr/>
          </p:nvSpPr>
          <p:spPr>
            <a:xfrm>
              <a:off x="3631975" y="1143450"/>
              <a:ext cx="171150" cy="119850"/>
            </a:xfrm>
            <a:custGeom>
              <a:avLst/>
              <a:gdLst/>
              <a:ahLst/>
              <a:cxnLst/>
              <a:rect l="l" t="t" r="r" b="b"/>
              <a:pathLst>
                <a:path w="6846" h="4794" extrusionOk="0">
                  <a:moveTo>
                    <a:pt x="3425" y="1"/>
                  </a:moveTo>
                  <a:lnTo>
                    <a:pt x="1" y="4794"/>
                  </a:lnTo>
                  <a:lnTo>
                    <a:pt x="6846" y="4794"/>
                  </a:lnTo>
                  <a:lnTo>
                    <a:pt x="34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7"/>
            <p:cNvSpPr/>
            <p:nvPr/>
          </p:nvSpPr>
          <p:spPr>
            <a:xfrm>
              <a:off x="3779175" y="1112200"/>
              <a:ext cx="34250" cy="34250"/>
            </a:xfrm>
            <a:custGeom>
              <a:avLst/>
              <a:gdLst/>
              <a:ahLst/>
              <a:cxnLst/>
              <a:rect l="l" t="t" r="r" b="b"/>
              <a:pathLst>
                <a:path w="1370" h="1370" extrusionOk="0">
                  <a:moveTo>
                    <a:pt x="684" y="1"/>
                  </a:moveTo>
                  <a:cubicBezTo>
                    <a:pt x="307" y="1"/>
                    <a:pt x="1" y="310"/>
                    <a:pt x="1" y="687"/>
                  </a:cubicBezTo>
                  <a:cubicBezTo>
                    <a:pt x="1" y="1064"/>
                    <a:pt x="307" y="1370"/>
                    <a:pt x="684" y="1370"/>
                  </a:cubicBezTo>
                  <a:cubicBezTo>
                    <a:pt x="1064" y="1370"/>
                    <a:pt x="1370" y="1064"/>
                    <a:pt x="1370" y="687"/>
                  </a:cubicBezTo>
                  <a:cubicBezTo>
                    <a:pt x="1370" y="310"/>
                    <a:pt x="1064" y="1"/>
                    <a:pt x="6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7"/>
            <p:cNvSpPr/>
            <p:nvPr/>
          </p:nvSpPr>
          <p:spPr>
            <a:xfrm>
              <a:off x="3584475" y="966775"/>
              <a:ext cx="327975" cy="434650"/>
            </a:xfrm>
            <a:custGeom>
              <a:avLst/>
              <a:gdLst/>
              <a:ahLst/>
              <a:cxnLst/>
              <a:rect l="l" t="t" r="r" b="b"/>
              <a:pathLst>
                <a:path w="13119" h="17386" extrusionOk="0">
                  <a:moveTo>
                    <a:pt x="10372" y="873"/>
                  </a:moveTo>
                  <a:lnTo>
                    <a:pt x="12243" y="2746"/>
                  </a:lnTo>
                  <a:lnTo>
                    <a:pt x="10372" y="2746"/>
                  </a:lnTo>
                  <a:lnTo>
                    <a:pt x="10372" y="873"/>
                  </a:lnTo>
                  <a:close/>
                  <a:moveTo>
                    <a:pt x="258" y="0"/>
                  </a:moveTo>
                  <a:cubicBezTo>
                    <a:pt x="117" y="0"/>
                    <a:pt x="3" y="114"/>
                    <a:pt x="3" y="255"/>
                  </a:cubicBezTo>
                  <a:lnTo>
                    <a:pt x="3" y="14927"/>
                  </a:lnTo>
                  <a:cubicBezTo>
                    <a:pt x="0" y="15057"/>
                    <a:pt x="95" y="15171"/>
                    <a:pt x="225" y="15190"/>
                  </a:cubicBezTo>
                  <a:cubicBezTo>
                    <a:pt x="236" y="15191"/>
                    <a:pt x="246" y="15192"/>
                    <a:pt x="257" y="15192"/>
                  </a:cubicBezTo>
                  <a:cubicBezTo>
                    <a:pt x="395" y="15192"/>
                    <a:pt x="510" y="15079"/>
                    <a:pt x="512" y="14938"/>
                  </a:cubicBezTo>
                  <a:lnTo>
                    <a:pt x="512" y="14639"/>
                  </a:lnTo>
                  <a:lnTo>
                    <a:pt x="12609" y="14639"/>
                  </a:lnTo>
                  <a:lnTo>
                    <a:pt x="12609" y="16876"/>
                  </a:lnTo>
                  <a:lnTo>
                    <a:pt x="512" y="16876"/>
                  </a:lnTo>
                  <a:lnTo>
                    <a:pt x="512" y="16168"/>
                  </a:lnTo>
                  <a:cubicBezTo>
                    <a:pt x="512" y="16038"/>
                    <a:pt x="418" y="15927"/>
                    <a:pt x="290" y="15908"/>
                  </a:cubicBezTo>
                  <a:cubicBezTo>
                    <a:pt x="279" y="15907"/>
                    <a:pt x="268" y="15906"/>
                    <a:pt x="258" y="15906"/>
                  </a:cubicBezTo>
                  <a:cubicBezTo>
                    <a:pt x="120" y="15906"/>
                    <a:pt x="3" y="16017"/>
                    <a:pt x="3" y="16160"/>
                  </a:cubicBezTo>
                  <a:lnTo>
                    <a:pt x="3" y="17131"/>
                  </a:lnTo>
                  <a:cubicBezTo>
                    <a:pt x="3" y="17272"/>
                    <a:pt x="117" y="17386"/>
                    <a:pt x="258" y="17386"/>
                  </a:cubicBezTo>
                  <a:lnTo>
                    <a:pt x="12864" y="17386"/>
                  </a:lnTo>
                  <a:cubicBezTo>
                    <a:pt x="13005" y="17386"/>
                    <a:pt x="13119" y="17272"/>
                    <a:pt x="13119" y="17131"/>
                  </a:cubicBezTo>
                  <a:lnTo>
                    <a:pt x="13119" y="6168"/>
                  </a:lnTo>
                  <a:cubicBezTo>
                    <a:pt x="13119" y="6037"/>
                    <a:pt x="13024" y="5926"/>
                    <a:pt x="12894" y="5907"/>
                  </a:cubicBezTo>
                  <a:cubicBezTo>
                    <a:pt x="12882" y="5906"/>
                    <a:pt x="12870" y="5905"/>
                    <a:pt x="12859" y="5905"/>
                  </a:cubicBezTo>
                  <a:cubicBezTo>
                    <a:pt x="12724" y="5905"/>
                    <a:pt x="12609" y="6017"/>
                    <a:pt x="12609" y="6159"/>
                  </a:cubicBezTo>
                  <a:lnTo>
                    <a:pt x="12609" y="14132"/>
                  </a:lnTo>
                  <a:lnTo>
                    <a:pt x="512" y="14132"/>
                  </a:lnTo>
                  <a:lnTo>
                    <a:pt x="512" y="510"/>
                  </a:lnTo>
                  <a:lnTo>
                    <a:pt x="9865" y="510"/>
                  </a:lnTo>
                  <a:lnTo>
                    <a:pt x="9865" y="2998"/>
                  </a:lnTo>
                  <a:cubicBezTo>
                    <a:pt x="9865" y="3139"/>
                    <a:pt x="9977" y="3253"/>
                    <a:pt x="10118" y="3253"/>
                  </a:cubicBezTo>
                  <a:lnTo>
                    <a:pt x="12609" y="3253"/>
                  </a:lnTo>
                  <a:lnTo>
                    <a:pt x="12609" y="4937"/>
                  </a:lnTo>
                  <a:cubicBezTo>
                    <a:pt x="12606" y="5059"/>
                    <a:pt x="12690" y="5167"/>
                    <a:pt x="12807" y="5194"/>
                  </a:cubicBezTo>
                  <a:cubicBezTo>
                    <a:pt x="12826" y="5198"/>
                    <a:pt x="12844" y="5200"/>
                    <a:pt x="12863" y="5200"/>
                  </a:cubicBezTo>
                  <a:cubicBezTo>
                    <a:pt x="13000" y="5200"/>
                    <a:pt x="13119" y="5088"/>
                    <a:pt x="13119" y="4945"/>
                  </a:cubicBezTo>
                  <a:lnTo>
                    <a:pt x="13119" y="2998"/>
                  </a:lnTo>
                  <a:cubicBezTo>
                    <a:pt x="13116" y="2931"/>
                    <a:pt x="13092" y="2866"/>
                    <a:pt x="13043" y="2819"/>
                  </a:cubicBezTo>
                  <a:lnTo>
                    <a:pt x="10305" y="76"/>
                  </a:lnTo>
                  <a:cubicBezTo>
                    <a:pt x="10256" y="27"/>
                    <a:pt x="10194" y="0"/>
                    <a:pt x="10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7"/>
            <p:cNvSpPr/>
            <p:nvPr/>
          </p:nvSpPr>
          <p:spPr>
            <a:xfrm>
              <a:off x="3625125" y="1076900"/>
              <a:ext cx="245775" cy="192375"/>
            </a:xfrm>
            <a:custGeom>
              <a:avLst/>
              <a:gdLst/>
              <a:ahLst/>
              <a:cxnLst/>
              <a:rect l="l" t="t" r="r" b="b"/>
              <a:pathLst>
                <a:path w="9831" h="7695" extrusionOk="0">
                  <a:moveTo>
                    <a:pt x="3699" y="3086"/>
                  </a:moveTo>
                  <a:lnTo>
                    <a:pt x="6626" y="7185"/>
                  </a:lnTo>
                  <a:lnTo>
                    <a:pt x="768" y="7185"/>
                  </a:lnTo>
                  <a:lnTo>
                    <a:pt x="3699" y="3086"/>
                  </a:lnTo>
                  <a:close/>
                  <a:moveTo>
                    <a:pt x="6846" y="4422"/>
                  </a:moveTo>
                  <a:lnTo>
                    <a:pt x="9056" y="7185"/>
                  </a:lnTo>
                  <a:lnTo>
                    <a:pt x="7250" y="7185"/>
                  </a:lnTo>
                  <a:lnTo>
                    <a:pt x="6019" y="5458"/>
                  </a:lnTo>
                  <a:lnTo>
                    <a:pt x="6846" y="4422"/>
                  </a:lnTo>
                  <a:close/>
                  <a:moveTo>
                    <a:pt x="258" y="0"/>
                  </a:moveTo>
                  <a:cubicBezTo>
                    <a:pt x="117" y="0"/>
                    <a:pt x="3" y="114"/>
                    <a:pt x="3" y="255"/>
                  </a:cubicBezTo>
                  <a:lnTo>
                    <a:pt x="3" y="1557"/>
                  </a:lnTo>
                  <a:cubicBezTo>
                    <a:pt x="1" y="1687"/>
                    <a:pt x="96" y="1798"/>
                    <a:pt x="226" y="1817"/>
                  </a:cubicBezTo>
                  <a:cubicBezTo>
                    <a:pt x="237" y="1818"/>
                    <a:pt x="247" y="1819"/>
                    <a:pt x="258" y="1819"/>
                  </a:cubicBezTo>
                  <a:cubicBezTo>
                    <a:pt x="396" y="1819"/>
                    <a:pt x="511" y="1708"/>
                    <a:pt x="513" y="1565"/>
                  </a:cubicBezTo>
                  <a:lnTo>
                    <a:pt x="513" y="510"/>
                  </a:lnTo>
                  <a:lnTo>
                    <a:pt x="9324" y="510"/>
                  </a:lnTo>
                  <a:lnTo>
                    <a:pt x="9324" y="6718"/>
                  </a:lnTo>
                  <a:lnTo>
                    <a:pt x="7033" y="3861"/>
                  </a:lnTo>
                  <a:cubicBezTo>
                    <a:pt x="6983" y="3797"/>
                    <a:pt x="6910" y="3765"/>
                    <a:pt x="6836" y="3765"/>
                  </a:cubicBezTo>
                  <a:cubicBezTo>
                    <a:pt x="6763" y="3765"/>
                    <a:pt x="6689" y="3797"/>
                    <a:pt x="6637" y="3861"/>
                  </a:cubicBezTo>
                  <a:lnTo>
                    <a:pt x="5699" y="5032"/>
                  </a:lnTo>
                  <a:lnTo>
                    <a:pt x="3891" y="2503"/>
                  </a:lnTo>
                  <a:cubicBezTo>
                    <a:pt x="3840" y="2432"/>
                    <a:pt x="3762" y="2397"/>
                    <a:pt x="3684" y="2397"/>
                  </a:cubicBezTo>
                  <a:cubicBezTo>
                    <a:pt x="3606" y="2397"/>
                    <a:pt x="3528" y="2432"/>
                    <a:pt x="3476" y="2503"/>
                  </a:cubicBezTo>
                  <a:lnTo>
                    <a:pt x="513" y="6650"/>
                  </a:lnTo>
                  <a:lnTo>
                    <a:pt x="513" y="2752"/>
                  </a:lnTo>
                  <a:cubicBezTo>
                    <a:pt x="508" y="2660"/>
                    <a:pt x="453" y="2579"/>
                    <a:pt x="369" y="2541"/>
                  </a:cubicBezTo>
                  <a:lnTo>
                    <a:pt x="334" y="2527"/>
                  </a:lnTo>
                  <a:cubicBezTo>
                    <a:pt x="305" y="2515"/>
                    <a:pt x="275" y="2510"/>
                    <a:pt x="246" y="2510"/>
                  </a:cubicBezTo>
                  <a:cubicBezTo>
                    <a:pt x="118" y="2510"/>
                    <a:pt x="3" y="2613"/>
                    <a:pt x="3" y="2752"/>
                  </a:cubicBezTo>
                  <a:lnTo>
                    <a:pt x="3" y="7439"/>
                  </a:lnTo>
                  <a:cubicBezTo>
                    <a:pt x="3" y="7580"/>
                    <a:pt x="117" y="7694"/>
                    <a:pt x="258" y="7694"/>
                  </a:cubicBezTo>
                  <a:lnTo>
                    <a:pt x="9576" y="7694"/>
                  </a:lnTo>
                  <a:cubicBezTo>
                    <a:pt x="9717" y="7694"/>
                    <a:pt x="9831" y="7580"/>
                    <a:pt x="9831" y="7439"/>
                  </a:cubicBezTo>
                  <a:lnTo>
                    <a:pt x="9831" y="255"/>
                  </a:lnTo>
                  <a:cubicBezTo>
                    <a:pt x="9831" y="114"/>
                    <a:pt x="9717" y="0"/>
                    <a:pt x="9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7"/>
            <p:cNvSpPr/>
            <p:nvPr/>
          </p:nvSpPr>
          <p:spPr>
            <a:xfrm>
              <a:off x="3764875" y="1105825"/>
              <a:ext cx="54925" cy="47000"/>
            </a:xfrm>
            <a:custGeom>
              <a:avLst/>
              <a:gdLst/>
              <a:ahLst/>
              <a:cxnLst/>
              <a:rect l="l" t="t" r="r" b="b"/>
              <a:pathLst>
                <a:path w="2197" h="1880" extrusionOk="0">
                  <a:moveTo>
                    <a:pt x="1259" y="511"/>
                  </a:moveTo>
                  <a:cubicBezTo>
                    <a:pt x="1365" y="511"/>
                    <a:pt x="1472" y="550"/>
                    <a:pt x="1560" y="638"/>
                  </a:cubicBezTo>
                  <a:cubicBezTo>
                    <a:pt x="1831" y="909"/>
                    <a:pt x="1641" y="1373"/>
                    <a:pt x="1256" y="1373"/>
                  </a:cubicBezTo>
                  <a:cubicBezTo>
                    <a:pt x="1020" y="1373"/>
                    <a:pt x="828" y="1180"/>
                    <a:pt x="828" y="942"/>
                  </a:cubicBezTo>
                  <a:cubicBezTo>
                    <a:pt x="828" y="683"/>
                    <a:pt x="1039" y="511"/>
                    <a:pt x="1259" y="511"/>
                  </a:cubicBezTo>
                  <a:close/>
                  <a:moveTo>
                    <a:pt x="1250" y="1"/>
                  </a:moveTo>
                  <a:cubicBezTo>
                    <a:pt x="1019" y="1"/>
                    <a:pt x="783" y="86"/>
                    <a:pt x="592" y="278"/>
                  </a:cubicBezTo>
                  <a:cubicBezTo>
                    <a:pt x="1" y="869"/>
                    <a:pt x="421" y="1880"/>
                    <a:pt x="1256" y="1880"/>
                  </a:cubicBezTo>
                  <a:cubicBezTo>
                    <a:pt x="1774" y="1880"/>
                    <a:pt x="2194" y="1460"/>
                    <a:pt x="2197" y="942"/>
                  </a:cubicBezTo>
                  <a:cubicBezTo>
                    <a:pt x="2197" y="375"/>
                    <a:pt x="1733"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47"/>
          <p:cNvGrpSpPr/>
          <p:nvPr/>
        </p:nvGrpSpPr>
        <p:grpSpPr>
          <a:xfrm>
            <a:off x="4088691" y="4141461"/>
            <a:ext cx="201650" cy="433575"/>
            <a:chOff x="4304650" y="1008300"/>
            <a:chExt cx="201650" cy="433575"/>
          </a:xfrm>
        </p:grpSpPr>
        <p:sp>
          <p:nvSpPr>
            <p:cNvPr id="2241" name="Google Shape;2241;p47"/>
            <p:cNvSpPr/>
            <p:nvPr/>
          </p:nvSpPr>
          <p:spPr>
            <a:xfrm>
              <a:off x="4380075" y="1316675"/>
              <a:ext cx="51675" cy="51675"/>
            </a:xfrm>
            <a:custGeom>
              <a:avLst/>
              <a:gdLst/>
              <a:ahLst/>
              <a:cxnLst/>
              <a:rect l="l" t="t" r="r" b="b"/>
              <a:pathLst>
                <a:path w="2067" h="2067" extrusionOk="0">
                  <a:moveTo>
                    <a:pt x="1" y="1"/>
                  </a:moveTo>
                  <a:lnTo>
                    <a:pt x="1" y="2067"/>
                  </a:lnTo>
                  <a:lnTo>
                    <a:pt x="2067" y="2067"/>
                  </a:lnTo>
                  <a:lnTo>
                    <a:pt x="20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7"/>
            <p:cNvSpPr/>
            <p:nvPr/>
          </p:nvSpPr>
          <p:spPr>
            <a:xfrm>
              <a:off x="4380075" y="1317500"/>
              <a:ext cx="51675" cy="18650"/>
            </a:xfrm>
            <a:custGeom>
              <a:avLst/>
              <a:gdLst/>
              <a:ahLst/>
              <a:cxnLst/>
              <a:rect l="l" t="t" r="r" b="b"/>
              <a:pathLst>
                <a:path w="2067" h="746" extrusionOk="0">
                  <a:moveTo>
                    <a:pt x="1" y="0"/>
                  </a:moveTo>
                  <a:lnTo>
                    <a:pt x="1" y="746"/>
                  </a:lnTo>
                  <a:lnTo>
                    <a:pt x="2067" y="746"/>
                  </a:lnTo>
                  <a:lnTo>
                    <a:pt x="20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7"/>
            <p:cNvSpPr/>
            <p:nvPr/>
          </p:nvSpPr>
          <p:spPr>
            <a:xfrm>
              <a:off x="4391950" y="1368325"/>
              <a:ext cx="27125" cy="67000"/>
            </a:xfrm>
            <a:custGeom>
              <a:avLst/>
              <a:gdLst/>
              <a:ahLst/>
              <a:cxnLst/>
              <a:rect l="l" t="t" r="r" b="b"/>
              <a:pathLst>
                <a:path w="1085" h="2680" extrusionOk="0">
                  <a:moveTo>
                    <a:pt x="0" y="1"/>
                  </a:moveTo>
                  <a:lnTo>
                    <a:pt x="0" y="2679"/>
                  </a:lnTo>
                  <a:lnTo>
                    <a:pt x="1085" y="2679"/>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7"/>
            <p:cNvSpPr/>
            <p:nvPr/>
          </p:nvSpPr>
          <p:spPr>
            <a:xfrm>
              <a:off x="4391950" y="1368325"/>
              <a:ext cx="27125" cy="18675"/>
            </a:xfrm>
            <a:custGeom>
              <a:avLst/>
              <a:gdLst/>
              <a:ahLst/>
              <a:cxnLst/>
              <a:rect l="l" t="t" r="r" b="b"/>
              <a:pathLst>
                <a:path w="1085" h="747" extrusionOk="0">
                  <a:moveTo>
                    <a:pt x="0" y="1"/>
                  </a:moveTo>
                  <a:lnTo>
                    <a:pt x="0" y="746"/>
                  </a:lnTo>
                  <a:lnTo>
                    <a:pt x="1085" y="746"/>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7"/>
            <p:cNvSpPr/>
            <p:nvPr/>
          </p:nvSpPr>
          <p:spPr>
            <a:xfrm>
              <a:off x="4333450" y="1014200"/>
              <a:ext cx="144050" cy="94100"/>
            </a:xfrm>
            <a:custGeom>
              <a:avLst/>
              <a:gdLst/>
              <a:ahLst/>
              <a:cxnLst/>
              <a:rect l="l" t="t" r="r" b="b"/>
              <a:pathLst>
                <a:path w="5762" h="3764" extrusionOk="0">
                  <a:moveTo>
                    <a:pt x="1" y="1"/>
                  </a:moveTo>
                  <a:lnTo>
                    <a:pt x="1" y="3764"/>
                  </a:lnTo>
                  <a:lnTo>
                    <a:pt x="5762" y="3764"/>
                  </a:lnTo>
                  <a:lnTo>
                    <a:pt x="57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7"/>
            <p:cNvSpPr/>
            <p:nvPr/>
          </p:nvSpPr>
          <p:spPr>
            <a:xfrm>
              <a:off x="4311425" y="1108275"/>
              <a:ext cx="188975" cy="208425"/>
            </a:xfrm>
            <a:custGeom>
              <a:avLst/>
              <a:gdLst/>
              <a:ahLst/>
              <a:cxnLst/>
              <a:rect l="l" t="t" r="r" b="b"/>
              <a:pathLst>
                <a:path w="7559" h="8337" extrusionOk="0">
                  <a:moveTo>
                    <a:pt x="1" y="1"/>
                  </a:moveTo>
                  <a:lnTo>
                    <a:pt x="1" y="5943"/>
                  </a:lnTo>
                  <a:lnTo>
                    <a:pt x="1730" y="6968"/>
                  </a:lnTo>
                  <a:lnTo>
                    <a:pt x="1730" y="8337"/>
                  </a:lnTo>
                  <a:lnTo>
                    <a:pt x="5829" y="8337"/>
                  </a:lnTo>
                  <a:lnTo>
                    <a:pt x="5829" y="6968"/>
                  </a:lnTo>
                  <a:lnTo>
                    <a:pt x="7559" y="5943"/>
                  </a:lnTo>
                  <a:lnTo>
                    <a:pt x="75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7"/>
            <p:cNvSpPr/>
            <p:nvPr/>
          </p:nvSpPr>
          <p:spPr>
            <a:xfrm>
              <a:off x="4434300" y="1108275"/>
              <a:ext cx="66100" cy="208425"/>
            </a:xfrm>
            <a:custGeom>
              <a:avLst/>
              <a:gdLst/>
              <a:ahLst/>
              <a:cxnLst/>
              <a:rect l="l" t="t" r="r" b="b"/>
              <a:pathLst>
                <a:path w="2644" h="8337" extrusionOk="0">
                  <a:moveTo>
                    <a:pt x="1728" y="1"/>
                  </a:moveTo>
                  <a:lnTo>
                    <a:pt x="1728" y="4875"/>
                  </a:lnTo>
                  <a:cubicBezTo>
                    <a:pt x="1728" y="5114"/>
                    <a:pt x="1600" y="5339"/>
                    <a:pt x="1391" y="5461"/>
                  </a:cubicBezTo>
                  <a:lnTo>
                    <a:pt x="334" y="6087"/>
                  </a:lnTo>
                  <a:cubicBezTo>
                    <a:pt x="128" y="6209"/>
                    <a:pt x="1" y="6434"/>
                    <a:pt x="1" y="6675"/>
                  </a:cubicBezTo>
                  <a:lnTo>
                    <a:pt x="1" y="8337"/>
                  </a:lnTo>
                  <a:lnTo>
                    <a:pt x="914" y="8337"/>
                  </a:lnTo>
                  <a:lnTo>
                    <a:pt x="914" y="6968"/>
                  </a:lnTo>
                  <a:lnTo>
                    <a:pt x="2644" y="5943"/>
                  </a:lnTo>
                  <a:lnTo>
                    <a:pt x="26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7"/>
            <p:cNvSpPr/>
            <p:nvPr/>
          </p:nvSpPr>
          <p:spPr>
            <a:xfrm>
              <a:off x="4333450" y="1089650"/>
              <a:ext cx="144050" cy="18650"/>
            </a:xfrm>
            <a:custGeom>
              <a:avLst/>
              <a:gdLst/>
              <a:ahLst/>
              <a:cxnLst/>
              <a:rect l="l" t="t" r="r" b="b"/>
              <a:pathLst>
                <a:path w="5762" h="746" extrusionOk="0">
                  <a:moveTo>
                    <a:pt x="1" y="0"/>
                  </a:moveTo>
                  <a:lnTo>
                    <a:pt x="1" y="746"/>
                  </a:lnTo>
                  <a:lnTo>
                    <a:pt x="5762" y="746"/>
                  </a:lnTo>
                  <a:lnTo>
                    <a:pt x="57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7"/>
            <p:cNvSpPr/>
            <p:nvPr/>
          </p:nvSpPr>
          <p:spPr>
            <a:xfrm>
              <a:off x="4364700" y="1153150"/>
              <a:ext cx="82025" cy="12750"/>
            </a:xfrm>
            <a:custGeom>
              <a:avLst/>
              <a:gdLst/>
              <a:ahLst/>
              <a:cxnLst/>
              <a:rect l="l" t="t" r="r" b="b"/>
              <a:pathLst>
                <a:path w="3281" h="510" extrusionOk="0">
                  <a:moveTo>
                    <a:pt x="277" y="0"/>
                  </a:moveTo>
                  <a:cubicBezTo>
                    <a:pt x="149" y="0"/>
                    <a:pt x="38" y="94"/>
                    <a:pt x="19" y="223"/>
                  </a:cubicBezTo>
                  <a:cubicBezTo>
                    <a:pt x="0" y="374"/>
                    <a:pt x="120" y="507"/>
                    <a:pt x="271" y="510"/>
                  </a:cubicBezTo>
                  <a:lnTo>
                    <a:pt x="3001" y="510"/>
                  </a:lnTo>
                  <a:cubicBezTo>
                    <a:pt x="3132" y="510"/>
                    <a:pt x="3243" y="415"/>
                    <a:pt x="3262" y="288"/>
                  </a:cubicBezTo>
                  <a:cubicBezTo>
                    <a:pt x="3281" y="136"/>
                    <a:pt x="3164" y="0"/>
                    <a:pt x="3010" y="0"/>
                  </a:cubicBezTo>
                  <a:lnTo>
                    <a:pt x="282"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7"/>
            <p:cNvSpPr/>
            <p:nvPr/>
          </p:nvSpPr>
          <p:spPr>
            <a:xfrm>
              <a:off x="4364700" y="1181125"/>
              <a:ext cx="82025" cy="12700"/>
            </a:xfrm>
            <a:custGeom>
              <a:avLst/>
              <a:gdLst/>
              <a:ahLst/>
              <a:cxnLst/>
              <a:rect l="l" t="t" r="r" b="b"/>
              <a:pathLst>
                <a:path w="3281" h="508" extrusionOk="0">
                  <a:moveTo>
                    <a:pt x="277" y="1"/>
                  </a:moveTo>
                  <a:cubicBezTo>
                    <a:pt x="149" y="1"/>
                    <a:pt x="38" y="95"/>
                    <a:pt x="19" y="223"/>
                  </a:cubicBezTo>
                  <a:cubicBezTo>
                    <a:pt x="0" y="375"/>
                    <a:pt x="120" y="508"/>
                    <a:pt x="271" y="508"/>
                  </a:cubicBezTo>
                  <a:lnTo>
                    <a:pt x="3001" y="508"/>
                  </a:lnTo>
                  <a:cubicBezTo>
                    <a:pt x="3003" y="508"/>
                    <a:pt x="3005" y="508"/>
                    <a:pt x="3007" y="508"/>
                  </a:cubicBezTo>
                  <a:cubicBezTo>
                    <a:pt x="3135" y="508"/>
                    <a:pt x="3243" y="414"/>
                    <a:pt x="3262" y="286"/>
                  </a:cubicBezTo>
                  <a:cubicBezTo>
                    <a:pt x="3281" y="134"/>
                    <a:pt x="3164" y="1"/>
                    <a:pt x="3010" y="1"/>
                  </a:cubicBezTo>
                  <a:lnTo>
                    <a:pt x="282" y="1"/>
                  </a:lnTo>
                  <a:cubicBezTo>
                    <a:pt x="281" y="1"/>
                    <a:pt x="27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7"/>
            <p:cNvSpPr/>
            <p:nvPr/>
          </p:nvSpPr>
          <p:spPr>
            <a:xfrm>
              <a:off x="4364700" y="1208250"/>
              <a:ext cx="82025" cy="12700"/>
            </a:xfrm>
            <a:custGeom>
              <a:avLst/>
              <a:gdLst/>
              <a:ahLst/>
              <a:cxnLst/>
              <a:rect l="l" t="t" r="r" b="b"/>
              <a:pathLst>
                <a:path w="3281" h="508" extrusionOk="0">
                  <a:moveTo>
                    <a:pt x="277" y="0"/>
                  </a:moveTo>
                  <a:cubicBezTo>
                    <a:pt x="149" y="0"/>
                    <a:pt x="38" y="94"/>
                    <a:pt x="19" y="223"/>
                  </a:cubicBezTo>
                  <a:cubicBezTo>
                    <a:pt x="0" y="374"/>
                    <a:pt x="120" y="507"/>
                    <a:pt x="271" y="507"/>
                  </a:cubicBezTo>
                  <a:lnTo>
                    <a:pt x="3001" y="507"/>
                  </a:lnTo>
                  <a:cubicBezTo>
                    <a:pt x="3003" y="507"/>
                    <a:pt x="3005" y="507"/>
                    <a:pt x="3007" y="507"/>
                  </a:cubicBezTo>
                  <a:cubicBezTo>
                    <a:pt x="3135" y="507"/>
                    <a:pt x="3243" y="413"/>
                    <a:pt x="3262" y="285"/>
                  </a:cubicBezTo>
                  <a:cubicBezTo>
                    <a:pt x="3281" y="133"/>
                    <a:pt x="3164" y="0"/>
                    <a:pt x="3010" y="0"/>
                  </a:cubicBezTo>
                  <a:lnTo>
                    <a:pt x="282"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7"/>
            <p:cNvSpPr/>
            <p:nvPr/>
          </p:nvSpPr>
          <p:spPr>
            <a:xfrm>
              <a:off x="4415675" y="1035300"/>
              <a:ext cx="12750" cy="29875"/>
            </a:xfrm>
            <a:custGeom>
              <a:avLst/>
              <a:gdLst/>
              <a:ahLst/>
              <a:cxnLst/>
              <a:rect l="l" t="t" r="r" b="b"/>
              <a:pathLst>
                <a:path w="510" h="1195" extrusionOk="0">
                  <a:moveTo>
                    <a:pt x="253" y="1"/>
                  </a:moveTo>
                  <a:cubicBezTo>
                    <a:pt x="115" y="1"/>
                    <a:pt x="0" y="114"/>
                    <a:pt x="0" y="255"/>
                  </a:cubicBezTo>
                  <a:lnTo>
                    <a:pt x="0" y="941"/>
                  </a:lnTo>
                  <a:cubicBezTo>
                    <a:pt x="0" y="1082"/>
                    <a:pt x="115" y="1195"/>
                    <a:pt x="253" y="1195"/>
                  </a:cubicBezTo>
                  <a:cubicBezTo>
                    <a:pt x="263" y="1195"/>
                    <a:pt x="274" y="1194"/>
                    <a:pt x="285" y="1193"/>
                  </a:cubicBezTo>
                  <a:cubicBezTo>
                    <a:pt x="415" y="1174"/>
                    <a:pt x="510" y="1060"/>
                    <a:pt x="507" y="930"/>
                  </a:cubicBezTo>
                  <a:lnTo>
                    <a:pt x="507" y="266"/>
                  </a:lnTo>
                  <a:cubicBezTo>
                    <a:pt x="510" y="135"/>
                    <a:pt x="415" y="22"/>
                    <a:pt x="285" y="3"/>
                  </a:cubicBezTo>
                  <a:cubicBezTo>
                    <a:pt x="274" y="1"/>
                    <a:pt x="263"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7"/>
            <p:cNvSpPr/>
            <p:nvPr/>
          </p:nvSpPr>
          <p:spPr>
            <a:xfrm>
              <a:off x="4383475" y="1035300"/>
              <a:ext cx="12750" cy="29875"/>
            </a:xfrm>
            <a:custGeom>
              <a:avLst/>
              <a:gdLst/>
              <a:ahLst/>
              <a:cxnLst/>
              <a:rect l="l" t="t" r="r" b="b"/>
              <a:pathLst>
                <a:path w="510" h="1195" extrusionOk="0">
                  <a:moveTo>
                    <a:pt x="253" y="1"/>
                  </a:moveTo>
                  <a:cubicBezTo>
                    <a:pt x="115" y="1"/>
                    <a:pt x="0" y="114"/>
                    <a:pt x="0" y="255"/>
                  </a:cubicBezTo>
                  <a:lnTo>
                    <a:pt x="0" y="941"/>
                  </a:lnTo>
                  <a:cubicBezTo>
                    <a:pt x="0" y="1082"/>
                    <a:pt x="115" y="1195"/>
                    <a:pt x="253" y="1195"/>
                  </a:cubicBezTo>
                  <a:cubicBezTo>
                    <a:pt x="264" y="1195"/>
                    <a:pt x="274" y="1194"/>
                    <a:pt x="285" y="1193"/>
                  </a:cubicBezTo>
                  <a:cubicBezTo>
                    <a:pt x="415" y="1174"/>
                    <a:pt x="510" y="1060"/>
                    <a:pt x="507" y="930"/>
                  </a:cubicBezTo>
                  <a:lnTo>
                    <a:pt x="507" y="266"/>
                  </a:lnTo>
                  <a:cubicBezTo>
                    <a:pt x="510" y="135"/>
                    <a:pt x="415" y="22"/>
                    <a:pt x="285" y="3"/>
                  </a:cubicBezTo>
                  <a:cubicBezTo>
                    <a:pt x="274" y="1"/>
                    <a:pt x="264"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7"/>
            <p:cNvSpPr/>
            <p:nvPr/>
          </p:nvSpPr>
          <p:spPr>
            <a:xfrm>
              <a:off x="4305450" y="1008300"/>
              <a:ext cx="200850" cy="201975"/>
            </a:xfrm>
            <a:custGeom>
              <a:avLst/>
              <a:gdLst/>
              <a:ahLst/>
              <a:cxnLst/>
              <a:rect l="l" t="t" r="r" b="b"/>
              <a:pathLst>
                <a:path w="8034" h="8079" extrusionOk="0">
                  <a:moveTo>
                    <a:pt x="1969" y="508"/>
                  </a:moveTo>
                  <a:lnTo>
                    <a:pt x="1969" y="3761"/>
                  </a:lnTo>
                  <a:lnTo>
                    <a:pt x="1392" y="3761"/>
                  </a:lnTo>
                  <a:lnTo>
                    <a:pt x="1392" y="508"/>
                  </a:lnTo>
                  <a:close/>
                  <a:moveTo>
                    <a:pt x="5526" y="508"/>
                  </a:moveTo>
                  <a:lnTo>
                    <a:pt x="5526" y="3761"/>
                  </a:lnTo>
                  <a:lnTo>
                    <a:pt x="2476" y="3761"/>
                  </a:lnTo>
                  <a:lnTo>
                    <a:pt x="2476" y="508"/>
                  </a:lnTo>
                  <a:close/>
                  <a:moveTo>
                    <a:pt x="6610" y="508"/>
                  </a:moveTo>
                  <a:lnTo>
                    <a:pt x="6610" y="3761"/>
                  </a:lnTo>
                  <a:lnTo>
                    <a:pt x="6036" y="3761"/>
                  </a:lnTo>
                  <a:lnTo>
                    <a:pt x="6036" y="508"/>
                  </a:lnTo>
                  <a:close/>
                  <a:moveTo>
                    <a:pt x="1137" y="1"/>
                  </a:moveTo>
                  <a:cubicBezTo>
                    <a:pt x="996" y="1"/>
                    <a:pt x="885" y="112"/>
                    <a:pt x="885" y="253"/>
                  </a:cubicBezTo>
                  <a:lnTo>
                    <a:pt x="885" y="3761"/>
                  </a:lnTo>
                  <a:lnTo>
                    <a:pt x="256" y="3761"/>
                  </a:lnTo>
                  <a:cubicBezTo>
                    <a:pt x="115" y="3761"/>
                    <a:pt x="4" y="3875"/>
                    <a:pt x="4" y="4016"/>
                  </a:cubicBezTo>
                  <a:lnTo>
                    <a:pt x="4" y="7814"/>
                  </a:lnTo>
                  <a:cubicBezTo>
                    <a:pt x="1" y="7944"/>
                    <a:pt x="96" y="8055"/>
                    <a:pt x="226" y="8077"/>
                  </a:cubicBezTo>
                  <a:cubicBezTo>
                    <a:pt x="236" y="8078"/>
                    <a:pt x="247" y="8079"/>
                    <a:pt x="257" y="8079"/>
                  </a:cubicBezTo>
                  <a:cubicBezTo>
                    <a:pt x="394" y="8079"/>
                    <a:pt x="511" y="7966"/>
                    <a:pt x="511" y="7825"/>
                  </a:cubicBezTo>
                  <a:lnTo>
                    <a:pt x="511" y="4271"/>
                  </a:lnTo>
                  <a:lnTo>
                    <a:pt x="7527" y="4271"/>
                  </a:lnTo>
                  <a:lnTo>
                    <a:pt x="7527" y="5182"/>
                  </a:lnTo>
                  <a:cubicBezTo>
                    <a:pt x="7524" y="5312"/>
                    <a:pt x="7619" y="5423"/>
                    <a:pt x="7749" y="5442"/>
                  </a:cubicBezTo>
                  <a:cubicBezTo>
                    <a:pt x="7760" y="5443"/>
                    <a:pt x="7770" y="5444"/>
                    <a:pt x="7781" y="5444"/>
                  </a:cubicBezTo>
                  <a:cubicBezTo>
                    <a:pt x="7917" y="5444"/>
                    <a:pt x="8034" y="5333"/>
                    <a:pt x="8034" y="5190"/>
                  </a:cubicBezTo>
                  <a:lnTo>
                    <a:pt x="8034" y="4016"/>
                  </a:lnTo>
                  <a:cubicBezTo>
                    <a:pt x="8034" y="3875"/>
                    <a:pt x="7920" y="3761"/>
                    <a:pt x="7779" y="3761"/>
                  </a:cubicBezTo>
                  <a:lnTo>
                    <a:pt x="7153" y="3761"/>
                  </a:lnTo>
                  <a:lnTo>
                    <a:pt x="7153" y="253"/>
                  </a:lnTo>
                  <a:cubicBezTo>
                    <a:pt x="7153" y="112"/>
                    <a:pt x="7039" y="1"/>
                    <a:pt x="6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7"/>
            <p:cNvSpPr/>
            <p:nvPr/>
          </p:nvSpPr>
          <p:spPr>
            <a:xfrm>
              <a:off x="4304650" y="1161200"/>
              <a:ext cx="201650" cy="280675"/>
            </a:xfrm>
            <a:custGeom>
              <a:avLst/>
              <a:gdLst/>
              <a:ahLst/>
              <a:cxnLst/>
              <a:rect l="l" t="t" r="r" b="b"/>
              <a:pathLst>
                <a:path w="8066" h="11227" extrusionOk="0">
                  <a:moveTo>
                    <a:pt x="4812" y="6491"/>
                  </a:moveTo>
                  <a:lnTo>
                    <a:pt x="4812" y="8050"/>
                  </a:lnTo>
                  <a:lnTo>
                    <a:pt x="3254" y="8050"/>
                  </a:lnTo>
                  <a:lnTo>
                    <a:pt x="3254" y="6491"/>
                  </a:lnTo>
                  <a:close/>
                  <a:moveTo>
                    <a:pt x="7811" y="1"/>
                  </a:moveTo>
                  <a:cubicBezTo>
                    <a:pt x="7670" y="1"/>
                    <a:pt x="7559" y="115"/>
                    <a:pt x="7559" y="256"/>
                  </a:cubicBezTo>
                  <a:lnTo>
                    <a:pt x="7559" y="3696"/>
                  </a:lnTo>
                  <a:lnTo>
                    <a:pt x="5954" y="4648"/>
                  </a:lnTo>
                  <a:cubicBezTo>
                    <a:pt x="5875" y="4694"/>
                    <a:pt x="5829" y="4778"/>
                    <a:pt x="5829" y="4867"/>
                  </a:cubicBezTo>
                  <a:lnTo>
                    <a:pt x="5829" y="5981"/>
                  </a:lnTo>
                  <a:lnTo>
                    <a:pt x="2237" y="5981"/>
                  </a:lnTo>
                  <a:lnTo>
                    <a:pt x="2237" y="4867"/>
                  </a:lnTo>
                  <a:cubicBezTo>
                    <a:pt x="2237" y="4778"/>
                    <a:pt x="2188" y="4694"/>
                    <a:pt x="2112" y="4648"/>
                  </a:cubicBezTo>
                  <a:lnTo>
                    <a:pt x="510" y="3696"/>
                  </a:lnTo>
                  <a:lnTo>
                    <a:pt x="510" y="2899"/>
                  </a:lnTo>
                  <a:cubicBezTo>
                    <a:pt x="510" y="2766"/>
                    <a:pt x="415" y="2655"/>
                    <a:pt x="285" y="2636"/>
                  </a:cubicBezTo>
                  <a:cubicBezTo>
                    <a:pt x="274" y="2635"/>
                    <a:pt x="264" y="2634"/>
                    <a:pt x="253" y="2634"/>
                  </a:cubicBezTo>
                  <a:cubicBezTo>
                    <a:pt x="117" y="2634"/>
                    <a:pt x="0" y="2745"/>
                    <a:pt x="0" y="2888"/>
                  </a:cubicBezTo>
                  <a:lnTo>
                    <a:pt x="0" y="3842"/>
                  </a:lnTo>
                  <a:cubicBezTo>
                    <a:pt x="0" y="3932"/>
                    <a:pt x="46" y="4016"/>
                    <a:pt x="125" y="4062"/>
                  </a:cubicBezTo>
                  <a:lnTo>
                    <a:pt x="1730" y="5022"/>
                  </a:lnTo>
                  <a:lnTo>
                    <a:pt x="1730" y="6236"/>
                  </a:lnTo>
                  <a:cubicBezTo>
                    <a:pt x="1730" y="6377"/>
                    <a:pt x="1841" y="6491"/>
                    <a:pt x="1982" y="6491"/>
                  </a:cubicBezTo>
                  <a:lnTo>
                    <a:pt x="2747" y="6491"/>
                  </a:lnTo>
                  <a:lnTo>
                    <a:pt x="2747" y="8269"/>
                  </a:lnTo>
                  <a:cubicBezTo>
                    <a:pt x="2747" y="8410"/>
                    <a:pt x="2858" y="8524"/>
                    <a:pt x="2999" y="8524"/>
                  </a:cubicBezTo>
                  <a:lnTo>
                    <a:pt x="3254" y="8524"/>
                  </a:lnTo>
                  <a:lnTo>
                    <a:pt x="3254" y="10967"/>
                  </a:lnTo>
                  <a:cubicBezTo>
                    <a:pt x="3243" y="11102"/>
                    <a:pt x="3352" y="11219"/>
                    <a:pt x="3486" y="11219"/>
                  </a:cubicBezTo>
                  <a:cubicBezTo>
                    <a:pt x="3489" y="11219"/>
                    <a:pt x="3492" y="11219"/>
                    <a:pt x="3495" y="11219"/>
                  </a:cubicBezTo>
                  <a:cubicBezTo>
                    <a:pt x="3636" y="11216"/>
                    <a:pt x="3752" y="11108"/>
                    <a:pt x="3763" y="10967"/>
                  </a:cubicBezTo>
                  <a:lnTo>
                    <a:pt x="3763" y="8557"/>
                  </a:lnTo>
                  <a:lnTo>
                    <a:pt x="4338" y="8557"/>
                  </a:lnTo>
                  <a:lnTo>
                    <a:pt x="4338" y="10964"/>
                  </a:lnTo>
                  <a:cubicBezTo>
                    <a:pt x="4335" y="11094"/>
                    <a:pt x="4430" y="11205"/>
                    <a:pt x="4560" y="11224"/>
                  </a:cubicBezTo>
                  <a:cubicBezTo>
                    <a:pt x="4571" y="11226"/>
                    <a:pt x="4582" y="11226"/>
                    <a:pt x="4592" y="11226"/>
                  </a:cubicBezTo>
                  <a:cubicBezTo>
                    <a:pt x="4730" y="11226"/>
                    <a:pt x="4845" y="11113"/>
                    <a:pt x="4848" y="10972"/>
                  </a:cubicBezTo>
                  <a:lnTo>
                    <a:pt x="4848" y="8557"/>
                  </a:lnTo>
                  <a:lnTo>
                    <a:pt x="5067" y="8557"/>
                  </a:lnTo>
                  <a:cubicBezTo>
                    <a:pt x="5208" y="8557"/>
                    <a:pt x="5322" y="8443"/>
                    <a:pt x="5322" y="8302"/>
                  </a:cubicBezTo>
                  <a:lnTo>
                    <a:pt x="5322" y="6491"/>
                  </a:lnTo>
                  <a:lnTo>
                    <a:pt x="6084" y="6491"/>
                  </a:lnTo>
                  <a:cubicBezTo>
                    <a:pt x="6225" y="6491"/>
                    <a:pt x="6339" y="6377"/>
                    <a:pt x="6339" y="6236"/>
                  </a:cubicBezTo>
                  <a:lnTo>
                    <a:pt x="6339" y="5011"/>
                  </a:lnTo>
                  <a:lnTo>
                    <a:pt x="7941" y="4057"/>
                  </a:lnTo>
                  <a:cubicBezTo>
                    <a:pt x="8020" y="4010"/>
                    <a:pt x="8066" y="3929"/>
                    <a:pt x="8066" y="3840"/>
                  </a:cubicBezTo>
                  <a:lnTo>
                    <a:pt x="8066" y="256"/>
                  </a:lnTo>
                  <a:cubicBezTo>
                    <a:pt x="8066" y="115"/>
                    <a:pt x="7952" y="1"/>
                    <a:pt x="7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47"/>
          <p:cNvGrpSpPr/>
          <p:nvPr/>
        </p:nvGrpSpPr>
        <p:grpSpPr>
          <a:xfrm>
            <a:off x="6273758" y="4141344"/>
            <a:ext cx="421525" cy="434050"/>
            <a:chOff x="1581350" y="1102925"/>
            <a:chExt cx="421525" cy="434050"/>
          </a:xfrm>
        </p:grpSpPr>
        <p:sp>
          <p:nvSpPr>
            <p:cNvPr id="2257" name="Google Shape;2257;p47"/>
            <p:cNvSpPr/>
            <p:nvPr/>
          </p:nvSpPr>
          <p:spPr>
            <a:xfrm>
              <a:off x="1609750" y="1254800"/>
              <a:ext cx="137275" cy="275400"/>
            </a:xfrm>
            <a:custGeom>
              <a:avLst/>
              <a:gdLst/>
              <a:ahLst/>
              <a:cxnLst/>
              <a:rect l="l" t="t" r="r" b="b"/>
              <a:pathLst>
                <a:path w="5491" h="11016" extrusionOk="0">
                  <a:moveTo>
                    <a:pt x="1" y="1"/>
                  </a:moveTo>
                  <a:lnTo>
                    <a:pt x="1" y="10330"/>
                  </a:lnTo>
                  <a:cubicBezTo>
                    <a:pt x="1" y="10707"/>
                    <a:pt x="307" y="11013"/>
                    <a:pt x="684" y="11016"/>
                  </a:cubicBezTo>
                  <a:lnTo>
                    <a:pt x="4805" y="11016"/>
                  </a:lnTo>
                  <a:cubicBezTo>
                    <a:pt x="5181" y="11013"/>
                    <a:pt x="5488" y="10707"/>
                    <a:pt x="5491" y="10330"/>
                  </a:cubicBezTo>
                  <a:lnTo>
                    <a:pt x="5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7"/>
            <p:cNvSpPr/>
            <p:nvPr/>
          </p:nvSpPr>
          <p:spPr>
            <a:xfrm>
              <a:off x="1747000" y="1307325"/>
              <a:ext cx="27125" cy="171175"/>
            </a:xfrm>
            <a:custGeom>
              <a:avLst/>
              <a:gdLst/>
              <a:ahLst/>
              <a:cxnLst/>
              <a:rect l="l" t="t" r="r" b="b"/>
              <a:pathLst>
                <a:path w="1085" h="6847" extrusionOk="0">
                  <a:moveTo>
                    <a:pt x="1" y="1"/>
                  </a:moveTo>
                  <a:lnTo>
                    <a:pt x="1" y="6846"/>
                  </a:lnTo>
                  <a:lnTo>
                    <a:pt x="1085" y="6846"/>
                  </a:lnTo>
                  <a:lnTo>
                    <a:pt x="1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7"/>
            <p:cNvSpPr/>
            <p:nvPr/>
          </p:nvSpPr>
          <p:spPr>
            <a:xfrm>
              <a:off x="1774100" y="1281100"/>
              <a:ext cx="222825" cy="222800"/>
            </a:xfrm>
            <a:custGeom>
              <a:avLst/>
              <a:gdLst/>
              <a:ahLst/>
              <a:cxnLst/>
              <a:rect l="l" t="t" r="r" b="b"/>
              <a:pathLst>
                <a:path w="8913" h="8912" extrusionOk="0">
                  <a:moveTo>
                    <a:pt x="684" y="1"/>
                  </a:moveTo>
                  <a:cubicBezTo>
                    <a:pt x="307" y="1"/>
                    <a:pt x="1" y="307"/>
                    <a:pt x="1" y="684"/>
                  </a:cubicBezTo>
                  <a:lnTo>
                    <a:pt x="1" y="8226"/>
                  </a:lnTo>
                  <a:cubicBezTo>
                    <a:pt x="1" y="8605"/>
                    <a:pt x="307" y="8912"/>
                    <a:pt x="684" y="8912"/>
                  </a:cubicBezTo>
                  <a:lnTo>
                    <a:pt x="8229" y="8912"/>
                  </a:lnTo>
                  <a:cubicBezTo>
                    <a:pt x="8606" y="8912"/>
                    <a:pt x="8912" y="8605"/>
                    <a:pt x="8912" y="8226"/>
                  </a:cubicBezTo>
                  <a:lnTo>
                    <a:pt x="8912" y="684"/>
                  </a:lnTo>
                  <a:cubicBezTo>
                    <a:pt x="8912" y="307"/>
                    <a:pt x="8606" y="1"/>
                    <a:pt x="8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7"/>
            <p:cNvSpPr/>
            <p:nvPr/>
          </p:nvSpPr>
          <p:spPr>
            <a:xfrm>
              <a:off x="1963875" y="1281100"/>
              <a:ext cx="32225" cy="222800"/>
            </a:xfrm>
            <a:custGeom>
              <a:avLst/>
              <a:gdLst/>
              <a:ahLst/>
              <a:cxnLst/>
              <a:rect l="l" t="t" r="r" b="b"/>
              <a:pathLst>
                <a:path w="1289" h="8912" extrusionOk="0">
                  <a:moveTo>
                    <a:pt x="1" y="1"/>
                  </a:moveTo>
                  <a:cubicBezTo>
                    <a:pt x="375" y="1"/>
                    <a:pt x="679" y="307"/>
                    <a:pt x="679" y="684"/>
                  </a:cubicBezTo>
                  <a:lnTo>
                    <a:pt x="679" y="8226"/>
                  </a:lnTo>
                  <a:cubicBezTo>
                    <a:pt x="679" y="8603"/>
                    <a:pt x="375" y="8909"/>
                    <a:pt x="1" y="8912"/>
                  </a:cubicBezTo>
                  <a:lnTo>
                    <a:pt x="603" y="8912"/>
                  </a:lnTo>
                  <a:cubicBezTo>
                    <a:pt x="979" y="8912"/>
                    <a:pt x="1286" y="8605"/>
                    <a:pt x="1289" y="8226"/>
                  </a:cubicBezTo>
                  <a:lnTo>
                    <a:pt x="1289" y="684"/>
                  </a:lnTo>
                  <a:cubicBezTo>
                    <a:pt x="1289" y="307"/>
                    <a:pt x="985" y="1"/>
                    <a:pt x="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7"/>
            <p:cNvSpPr/>
            <p:nvPr/>
          </p:nvSpPr>
          <p:spPr>
            <a:xfrm>
              <a:off x="1801225" y="1309025"/>
              <a:ext cx="167700" cy="167775"/>
            </a:xfrm>
            <a:custGeom>
              <a:avLst/>
              <a:gdLst/>
              <a:ahLst/>
              <a:cxnLst/>
              <a:rect l="l" t="t" r="r" b="b"/>
              <a:pathLst>
                <a:path w="6708" h="6711" extrusionOk="0">
                  <a:moveTo>
                    <a:pt x="342" y="1"/>
                  </a:moveTo>
                  <a:cubicBezTo>
                    <a:pt x="152" y="1"/>
                    <a:pt x="0" y="155"/>
                    <a:pt x="0" y="342"/>
                  </a:cubicBezTo>
                  <a:lnTo>
                    <a:pt x="0" y="6369"/>
                  </a:lnTo>
                  <a:cubicBezTo>
                    <a:pt x="0" y="6556"/>
                    <a:pt x="152" y="6710"/>
                    <a:pt x="342" y="6710"/>
                  </a:cubicBezTo>
                  <a:lnTo>
                    <a:pt x="6366" y="6710"/>
                  </a:lnTo>
                  <a:cubicBezTo>
                    <a:pt x="6556" y="6710"/>
                    <a:pt x="6707" y="6556"/>
                    <a:pt x="6707" y="6369"/>
                  </a:cubicBezTo>
                  <a:lnTo>
                    <a:pt x="6707" y="342"/>
                  </a:lnTo>
                  <a:cubicBezTo>
                    <a:pt x="6707" y="155"/>
                    <a:pt x="6556" y="1"/>
                    <a:pt x="6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7"/>
            <p:cNvSpPr/>
            <p:nvPr/>
          </p:nvSpPr>
          <p:spPr>
            <a:xfrm>
              <a:off x="1609750" y="1254800"/>
              <a:ext cx="137275" cy="53075"/>
            </a:xfrm>
            <a:custGeom>
              <a:avLst/>
              <a:gdLst/>
              <a:ahLst/>
              <a:cxnLst/>
              <a:rect l="l" t="t" r="r" b="b"/>
              <a:pathLst>
                <a:path w="5491" h="2123" extrusionOk="0">
                  <a:moveTo>
                    <a:pt x="1" y="1"/>
                  </a:moveTo>
                  <a:lnTo>
                    <a:pt x="1" y="1158"/>
                  </a:lnTo>
                  <a:cubicBezTo>
                    <a:pt x="802" y="1801"/>
                    <a:pt x="1773" y="2122"/>
                    <a:pt x="2745" y="2122"/>
                  </a:cubicBezTo>
                  <a:cubicBezTo>
                    <a:pt x="3716" y="2122"/>
                    <a:pt x="4688" y="1801"/>
                    <a:pt x="5491" y="1158"/>
                  </a:cubicBezTo>
                  <a:lnTo>
                    <a:pt x="5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7"/>
            <p:cNvSpPr/>
            <p:nvPr/>
          </p:nvSpPr>
          <p:spPr>
            <a:xfrm>
              <a:off x="1588950" y="1109500"/>
              <a:ext cx="178075" cy="178075"/>
            </a:xfrm>
            <a:custGeom>
              <a:avLst/>
              <a:gdLst/>
              <a:ahLst/>
              <a:cxnLst/>
              <a:rect l="l" t="t" r="r" b="b"/>
              <a:pathLst>
                <a:path w="7123" h="7123" extrusionOk="0">
                  <a:moveTo>
                    <a:pt x="3563" y="0"/>
                  </a:moveTo>
                  <a:cubicBezTo>
                    <a:pt x="1594" y="0"/>
                    <a:pt x="0" y="1594"/>
                    <a:pt x="0" y="3560"/>
                  </a:cubicBezTo>
                  <a:cubicBezTo>
                    <a:pt x="0" y="5528"/>
                    <a:pt x="1594" y="7122"/>
                    <a:pt x="3563" y="7122"/>
                  </a:cubicBezTo>
                  <a:cubicBezTo>
                    <a:pt x="5528" y="7122"/>
                    <a:pt x="7122" y="5528"/>
                    <a:pt x="7122" y="3560"/>
                  </a:cubicBezTo>
                  <a:cubicBezTo>
                    <a:pt x="7122" y="1594"/>
                    <a:pt x="5528" y="0"/>
                    <a:pt x="3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7"/>
            <p:cNvSpPr/>
            <p:nvPr/>
          </p:nvSpPr>
          <p:spPr>
            <a:xfrm>
              <a:off x="1618100" y="1138650"/>
              <a:ext cx="119775" cy="119775"/>
            </a:xfrm>
            <a:custGeom>
              <a:avLst/>
              <a:gdLst/>
              <a:ahLst/>
              <a:cxnLst/>
              <a:rect l="l" t="t" r="r" b="b"/>
              <a:pathLst>
                <a:path w="4791" h="4791" extrusionOk="0">
                  <a:moveTo>
                    <a:pt x="2397" y="0"/>
                  </a:moveTo>
                  <a:cubicBezTo>
                    <a:pt x="1071" y="0"/>
                    <a:pt x="0" y="1071"/>
                    <a:pt x="0" y="2394"/>
                  </a:cubicBezTo>
                  <a:cubicBezTo>
                    <a:pt x="0" y="3720"/>
                    <a:pt x="1071" y="4790"/>
                    <a:pt x="2397" y="4790"/>
                  </a:cubicBezTo>
                  <a:cubicBezTo>
                    <a:pt x="3720" y="4790"/>
                    <a:pt x="4791" y="3720"/>
                    <a:pt x="4791" y="2394"/>
                  </a:cubicBezTo>
                  <a:cubicBezTo>
                    <a:pt x="4791" y="1071"/>
                    <a:pt x="3720"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7"/>
            <p:cNvSpPr/>
            <p:nvPr/>
          </p:nvSpPr>
          <p:spPr>
            <a:xfrm>
              <a:off x="1630100" y="1150625"/>
              <a:ext cx="116050" cy="107825"/>
            </a:xfrm>
            <a:custGeom>
              <a:avLst/>
              <a:gdLst/>
              <a:ahLst/>
              <a:cxnLst/>
              <a:rect l="l" t="t" r="r" b="b"/>
              <a:pathLst>
                <a:path w="4642" h="4313" extrusionOk="0">
                  <a:moveTo>
                    <a:pt x="3354" y="1"/>
                  </a:moveTo>
                  <a:lnTo>
                    <a:pt x="3354" y="1"/>
                  </a:lnTo>
                  <a:cubicBezTo>
                    <a:pt x="4069" y="953"/>
                    <a:pt x="3974" y="2289"/>
                    <a:pt x="3131" y="3132"/>
                  </a:cubicBezTo>
                  <a:cubicBezTo>
                    <a:pt x="2667" y="3597"/>
                    <a:pt x="2053" y="3834"/>
                    <a:pt x="1436" y="3834"/>
                  </a:cubicBezTo>
                  <a:cubicBezTo>
                    <a:pt x="933" y="3834"/>
                    <a:pt x="427" y="3676"/>
                    <a:pt x="0" y="3354"/>
                  </a:cubicBezTo>
                  <a:lnTo>
                    <a:pt x="0" y="3354"/>
                  </a:lnTo>
                  <a:cubicBezTo>
                    <a:pt x="474" y="3987"/>
                    <a:pt x="1193" y="4312"/>
                    <a:pt x="1916" y="4312"/>
                  </a:cubicBezTo>
                  <a:cubicBezTo>
                    <a:pt x="2525" y="4312"/>
                    <a:pt x="3137" y="4082"/>
                    <a:pt x="3608" y="3609"/>
                  </a:cubicBezTo>
                  <a:cubicBezTo>
                    <a:pt x="4641" y="2579"/>
                    <a:pt x="4519" y="874"/>
                    <a:pt x="3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7"/>
            <p:cNvSpPr/>
            <p:nvPr/>
          </p:nvSpPr>
          <p:spPr>
            <a:xfrm>
              <a:off x="1851175" y="1352925"/>
              <a:ext cx="69500" cy="79750"/>
            </a:xfrm>
            <a:custGeom>
              <a:avLst/>
              <a:gdLst/>
              <a:ahLst/>
              <a:cxnLst/>
              <a:rect l="l" t="t" r="r" b="b"/>
              <a:pathLst>
                <a:path w="2780" h="3190" extrusionOk="0">
                  <a:moveTo>
                    <a:pt x="247" y="0"/>
                  </a:moveTo>
                  <a:cubicBezTo>
                    <a:pt x="118" y="0"/>
                    <a:pt x="0" y="103"/>
                    <a:pt x="0" y="248"/>
                  </a:cubicBezTo>
                  <a:lnTo>
                    <a:pt x="0" y="2940"/>
                  </a:lnTo>
                  <a:cubicBezTo>
                    <a:pt x="0" y="3085"/>
                    <a:pt x="119" y="3189"/>
                    <a:pt x="249" y="3189"/>
                  </a:cubicBezTo>
                  <a:cubicBezTo>
                    <a:pt x="291" y="3189"/>
                    <a:pt x="334" y="3178"/>
                    <a:pt x="374" y="3154"/>
                  </a:cubicBezTo>
                  <a:lnTo>
                    <a:pt x="2619" y="1807"/>
                  </a:lnTo>
                  <a:cubicBezTo>
                    <a:pt x="2779" y="1712"/>
                    <a:pt x="2779" y="1479"/>
                    <a:pt x="2619" y="1384"/>
                  </a:cubicBezTo>
                  <a:lnTo>
                    <a:pt x="374" y="37"/>
                  </a:lnTo>
                  <a:cubicBezTo>
                    <a:pt x="333" y="12"/>
                    <a:pt x="289" y="0"/>
                    <a:pt x="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7"/>
            <p:cNvSpPr/>
            <p:nvPr/>
          </p:nvSpPr>
          <p:spPr>
            <a:xfrm>
              <a:off x="1635250" y="1449650"/>
              <a:ext cx="85400" cy="27150"/>
            </a:xfrm>
            <a:custGeom>
              <a:avLst/>
              <a:gdLst/>
              <a:ahLst/>
              <a:cxnLst/>
              <a:rect l="l" t="t" r="r" b="b"/>
              <a:pathLst>
                <a:path w="3416" h="1086" extrusionOk="0">
                  <a:moveTo>
                    <a:pt x="575" y="1"/>
                  </a:moveTo>
                  <a:cubicBezTo>
                    <a:pt x="282" y="1"/>
                    <a:pt x="30" y="226"/>
                    <a:pt x="14" y="519"/>
                  </a:cubicBezTo>
                  <a:cubicBezTo>
                    <a:pt x="0" y="828"/>
                    <a:pt x="247" y="1085"/>
                    <a:pt x="556" y="1085"/>
                  </a:cubicBezTo>
                  <a:lnTo>
                    <a:pt x="2860" y="1085"/>
                  </a:lnTo>
                  <a:cubicBezTo>
                    <a:pt x="3169" y="1085"/>
                    <a:pt x="3416" y="828"/>
                    <a:pt x="3402" y="519"/>
                  </a:cubicBezTo>
                  <a:cubicBezTo>
                    <a:pt x="3392" y="226"/>
                    <a:pt x="3137" y="1"/>
                    <a:pt x="2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7"/>
            <p:cNvSpPr/>
            <p:nvPr/>
          </p:nvSpPr>
          <p:spPr>
            <a:xfrm>
              <a:off x="1654075" y="1387850"/>
              <a:ext cx="47800" cy="12700"/>
            </a:xfrm>
            <a:custGeom>
              <a:avLst/>
              <a:gdLst/>
              <a:ahLst/>
              <a:cxnLst/>
              <a:rect l="l" t="t" r="r" b="b"/>
              <a:pathLst>
                <a:path w="1912" h="508" extrusionOk="0">
                  <a:moveTo>
                    <a:pt x="277" y="0"/>
                  </a:moveTo>
                  <a:cubicBezTo>
                    <a:pt x="147" y="0"/>
                    <a:pt x="38" y="94"/>
                    <a:pt x="20" y="223"/>
                  </a:cubicBezTo>
                  <a:cubicBezTo>
                    <a:pt x="1" y="375"/>
                    <a:pt x="120" y="507"/>
                    <a:pt x="272" y="507"/>
                  </a:cubicBezTo>
                  <a:lnTo>
                    <a:pt x="1630" y="507"/>
                  </a:lnTo>
                  <a:cubicBezTo>
                    <a:pt x="1632" y="507"/>
                    <a:pt x="1634" y="508"/>
                    <a:pt x="1636" y="508"/>
                  </a:cubicBezTo>
                  <a:cubicBezTo>
                    <a:pt x="1766" y="508"/>
                    <a:pt x="1874" y="413"/>
                    <a:pt x="1893" y="285"/>
                  </a:cubicBezTo>
                  <a:cubicBezTo>
                    <a:pt x="1912" y="133"/>
                    <a:pt x="1793" y="0"/>
                    <a:pt x="1641"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7"/>
            <p:cNvSpPr/>
            <p:nvPr/>
          </p:nvSpPr>
          <p:spPr>
            <a:xfrm>
              <a:off x="1654075" y="1415775"/>
              <a:ext cx="47800" cy="12775"/>
            </a:xfrm>
            <a:custGeom>
              <a:avLst/>
              <a:gdLst/>
              <a:ahLst/>
              <a:cxnLst/>
              <a:rect l="l" t="t" r="r" b="b"/>
              <a:pathLst>
                <a:path w="1912" h="511" extrusionOk="0">
                  <a:moveTo>
                    <a:pt x="277" y="0"/>
                  </a:moveTo>
                  <a:cubicBezTo>
                    <a:pt x="147" y="0"/>
                    <a:pt x="38" y="94"/>
                    <a:pt x="20" y="223"/>
                  </a:cubicBezTo>
                  <a:cubicBezTo>
                    <a:pt x="1" y="375"/>
                    <a:pt x="120" y="507"/>
                    <a:pt x="272" y="510"/>
                  </a:cubicBezTo>
                  <a:lnTo>
                    <a:pt x="1630" y="510"/>
                  </a:lnTo>
                  <a:cubicBezTo>
                    <a:pt x="1763" y="510"/>
                    <a:pt x="1874" y="415"/>
                    <a:pt x="1893" y="288"/>
                  </a:cubicBezTo>
                  <a:cubicBezTo>
                    <a:pt x="1912" y="136"/>
                    <a:pt x="1793" y="0"/>
                    <a:pt x="1641" y="0"/>
                  </a:cubicBezTo>
                  <a:lnTo>
                    <a:pt x="283" y="0"/>
                  </a:lnTo>
                  <a:cubicBezTo>
                    <a:pt x="281" y="0"/>
                    <a:pt x="27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7"/>
            <p:cNvSpPr/>
            <p:nvPr/>
          </p:nvSpPr>
          <p:spPr>
            <a:xfrm>
              <a:off x="1795250" y="1302250"/>
              <a:ext cx="180525" cy="180500"/>
            </a:xfrm>
            <a:custGeom>
              <a:avLst/>
              <a:gdLst/>
              <a:ahLst/>
              <a:cxnLst/>
              <a:rect l="l" t="t" r="r" b="b"/>
              <a:pathLst>
                <a:path w="7221" h="7220" extrusionOk="0">
                  <a:moveTo>
                    <a:pt x="593" y="510"/>
                  </a:moveTo>
                  <a:cubicBezTo>
                    <a:pt x="594" y="510"/>
                    <a:pt x="596" y="510"/>
                    <a:pt x="597" y="510"/>
                  </a:cubicBezTo>
                  <a:lnTo>
                    <a:pt x="6624" y="510"/>
                  </a:lnTo>
                  <a:cubicBezTo>
                    <a:pt x="6670" y="510"/>
                    <a:pt x="6711" y="548"/>
                    <a:pt x="6711" y="597"/>
                  </a:cubicBezTo>
                  <a:lnTo>
                    <a:pt x="6711" y="6623"/>
                  </a:lnTo>
                  <a:cubicBezTo>
                    <a:pt x="6711" y="6670"/>
                    <a:pt x="6670" y="6710"/>
                    <a:pt x="6624" y="6710"/>
                  </a:cubicBezTo>
                  <a:lnTo>
                    <a:pt x="597" y="6710"/>
                  </a:lnTo>
                  <a:cubicBezTo>
                    <a:pt x="548" y="6710"/>
                    <a:pt x="508" y="6670"/>
                    <a:pt x="510" y="6623"/>
                  </a:cubicBezTo>
                  <a:lnTo>
                    <a:pt x="510" y="597"/>
                  </a:lnTo>
                  <a:cubicBezTo>
                    <a:pt x="508" y="550"/>
                    <a:pt x="546" y="510"/>
                    <a:pt x="593" y="510"/>
                  </a:cubicBezTo>
                  <a:close/>
                  <a:moveTo>
                    <a:pt x="597" y="0"/>
                  </a:moveTo>
                  <a:cubicBezTo>
                    <a:pt x="266" y="0"/>
                    <a:pt x="1" y="266"/>
                    <a:pt x="1" y="597"/>
                  </a:cubicBezTo>
                  <a:lnTo>
                    <a:pt x="1" y="6623"/>
                  </a:lnTo>
                  <a:cubicBezTo>
                    <a:pt x="1" y="6952"/>
                    <a:pt x="266" y="7220"/>
                    <a:pt x="597" y="7220"/>
                  </a:cubicBezTo>
                  <a:lnTo>
                    <a:pt x="6624" y="7220"/>
                  </a:lnTo>
                  <a:cubicBezTo>
                    <a:pt x="6952" y="7220"/>
                    <a:pt x="7220" y="6952"/>
                    <a:pt x="7220" y="6623"/>
                  </a:cubicBezTo>
                  <a:lnTo>
                    <a:pt x="7220" y="597"/>
                  </a:lnTo>
                  <a:cubicBezTo>
                    <a:pt x="7220" y="266"/>
                    <a:pt x="6952" y="0"/>
                    <a:pt x="6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7"/>
            <p:cNvSpPr/>
            <p:nvPr/>
          </p:nvSpPr>
          <p:spPr>
            <a:xfrm>
              <a:off x="1844325" y="1346575"/>
              <a:ext cx="83325" cy="92450"/>
            </a:xfrm>
            <a:custGeom>
              <a:avLst/>
              <a:gdLst/>
              <a:ahLst/>
              <a:cxnLst/>
              <a:rect l="l" t="t" r="r" b="b"/>
              <a:pathLst>
                <a:path w="3333" h="3698" extrusionOk="0">
                  <a:moveTo>
                    <a:pt x="513" y="513"/>
                  </a:moveTo>
                  <a:lnTo>
                    <a:pt x="2736" y="1849"/>
                  </a:lnTo>
                  <a:lnTo>
                    <a:pt x="513" y="3183"/>
                  </a:lnTo>
                  <a:lnTo>
                    <a:pt x="513" y="513"/>
                  </a:lnTo>
                  <a:close/>
                  <a:moveTo>
                    <a:pt x="503" y="0"/>
                  </a:moveTo>
                  <a:cubicBezTo>
                    <a:pt x="408" y="0"/>
                    <a:pt x="313" y="28"/>
                    <a:pt x="231" y="82"/>
                  </a:cubicBezTo>
                  <a:cubicBezTo>
                    <a:pt x="87" y="179"/>
                    <a:pt x="1" y="342"/>
                    <a:pt x="3" y="516"/>
                  </a:cubicBezTo>
                  <a:lnTo>
                    <a:pt x="3" y="3018"/>
                  </a:lnTo>
                  <a:cubicBezTo>
                    <a:pt x="3" y="3248"/>
                    <a:pt x="95" y="3468"/>
                    <a:pt x="258" y="3631"/>
                  </a:cubicBezTo>
                  <a:cubicBezTo>
                    <a:pt x="335" y="3676"/>
                    <a:pt x="420" y="3698"/>
                    <a:pt x="506" y="3698"/>
                  </a:cubicBezTo>
                  <a:cubicBezTo>
                    <a:pt x="595" y="3698"/>
                    <a:pt x="683" y="3674"/>
                    <a:pt x="762" y="3625"/>
                  </a:cubicBezTo>
                  <a:lnTo>
                    <a:pt x="3007" y="2278"/>
                  </a:lnTo>
                  <a:cubicBezTo>
                    <a:pt x="3332" y="2085"/>
                    <a:pt x="3332" y="1614"/>
                    <a:pt x="3007" y="1418"/>
                  </a:cubicBezTo>
                  <a:lnTo>
                    <a:pt x="762" y="74"/>
                  </a:lnTo>
                  <a:cubicBezTo>
                    <a:pt x="683" y="25"/>
                    <a:pt x="59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7"/>
            <p:cNvSpPr/>
            <p:nvPr/>
          </p:nvSpPr>
          <p:spPr>
            <a:xfrm>
              <a:off x="1628400" y="1442875"/>
              <a:ext cx="99175" cy="39875"/>
            </a:xfrm>
            <a:custGeom>
              <a:avLst/>
              <a:gdLst/>
              <a:ahLst/>
              <a:cxnLst/>
              <a:rect l="l" t="t" r="r" b="b"/>
              <a:pathLst>
                <a:path w="3967" h="1595" extrusionOk="0">
                  <a:moveTo>
                    <a:pt x="3126" y="511"/>
                  </a:moveTo>
                  <a:cubicBezTo>
                    <a:pt x="3291" y="511"/>
                    <a:pt x="3422" y="649"/>
                    <a:pt x="3413" y="814"/>
                  </a:cubicBezTo>
                  <a:cubicBezTo>
                    <a:pt x="3400" y="967"/>
                    <a:pt x="3273" y="1085"/>
                    <a:pt x="3118" y="1085"/>
                  </a:cubicBezTo>
                  <a:cubicBezTo>
                    <a:pt x="3116" y="1085"/>
                    <a:pt x="3114" y="1085"/>
                    <a:pt x="3112" y="1085"/>
                  </a:cubicBezTo>
                  <a:lnTo>
                    <a:pt x="851" y="1085"/>
                  </a:lnTo>
                  <a:cubicBezTo>
                    <a:pt x="850" y="1085"/>
                    <a:pt x="848" y="1085"/>
                    <a:pt x="846" y="1085"/>
                  </a:cubicBezTo>
                  <a:cubicBezTo>
                    <a:pt x="694" y="1085"/>
                    <a:pt x="567" y="967"/>
                    <a:pt x="553" y="814"/>
                  </a:cubicBezTo>
                  <a:cubicBezTo>
                    <a:pt x="545" y="649"/>
                    <a:pt x="675" y="511"/>
                    <a:pt x="841" y="511"/>
                  </a:cubicBezTo>
                  <a:close/>
                  <a:moveTo>
                    <a:pt x="827" y="1"/>
                  </a:moveTo>
                  <a:cubicBezTo>
                    <a:pt x="410" y="1"/>
                    <a:pt x="63" y="323"/>
                    <a:pt x="33" y="741"/>
                  </a:cubicBezTo>
                  <a:cubicBezTo>
                    <a:pt x="0" y="1210"/>
                    <a:pt x="380" y="1595"/>
                    <a:pt x="849" y="1595"/>
                  </a:cubicBezTo>
                  <a:lnTo>
                    <a:pt x="3118" y="1595"/>
                  </a:lnTo>
                  <a:cubicBezTo>
                    <a:pt x="3587" y="1595"/>
                    <a:pt x="3966" y="1210"/>
                    <a:pt x="3934" y="741"/>
                  </a:cubicBezTo>
                  <a:cubicBezTo>
                    <a:pt x="3901" y="323"/>
                    <a:pt x="3557" y="1"/>
                    <a:pt x="3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7"/>
            <p:cNvSpPr/>
            <p:nvPr/>
          </p:nvSpPr>
          <p:spPr>
            <a:xfrm>
              <a:off x="1606500" y="1132275"/>
              <a:ext cx="137750" cy="132525"/>
            </a:xfrm>
            <a:custGeom>
              <a:avLst/>
              <a:gdLst/>
              <a:ahLst/>
              <a:cxnLst/>
              <a:rect l="l" t="t" r="r" b="b"/>
              <a:pathLst>
                <a:path w="5510" h="5301" extrusionOk="0">
                  <a:moveTo>
                    <a:pt x="2860" y="508"/>
                  </a:moveTo>
                  <a:cubicBezTo>
                    <a:pt x="3136" y="508"/>
                    <a:pt x="3414" y="562"/>
                    <a:pt x="3679" y="673"/>
                  </a:cubicBezTo>
                  <a:cubicBezTo>
                    <a:pt x="4479" y="1003"/>
                    <a:pt x="5002" y="1784"/>
                    <a:pt x="5002" y="2652"/>
                  </a:cubicBezTo>
                  <a:cubicBezTo>
                    <a:pt x="5000" y="3834"/>
                    <a:pt x="4043" y="4791"/>
                    <a:pt x="2861" y="4793"/>
                  </a:cubicBezTo>
                  <a:cubicBezTo>
                    <a:pt x="1993" y="4793"/>
                    <a:pt x="1212" y="4270"/>
                    <a:pt x="882" y="3470"/>
                  </a:cubicBezTo>
                  <a:cubicBezTo>
                    <a:pt x="548" y="2671"/>
                    <a:pt x="733" y="1749"/>
                    <a:pt x="1345" y="1136"/>
                  </a:cubicBezTo>
                  <a:cubicBezTo>
                    <a:pt x="1755" y="727"/>
                    <a:pt x="2303" y="508"/>
                    <a:pt x="2860" y="508"/>
                  </a:cubicBezTo>
                  <a:close/>
                  <a:moveTo>
                    <a:pt x="2861" y="0"/>
                  </a:moveTo>
                  <a:cubicBezTo>
                    <a:pt x="1787" y="0"/>
                    <a:pt x="822" y="646"/>
                    <a:pt x="410" y="1635"/>
                  </a:cubicBezTo>
                  <a:cubicBezTo>
                    <a:pt x="1" y="2627"/>
                    <a:pt x="228" y="3766"/>
                    <a:pt x="985" y="4525"/>
                  </a:cubicBezTo>
                  <a:cubicBezTo>
                    <a:pt x="1493" y="5031"/>
                    <a:pt x="2171" y="5301"/>
                    <a:pt x="2862" y="5301"/>
                  </a:cubicBezTo>
                  <a:cubicBezTo>
                    <a:pt x="3203" y="5301"/>
                    <a:pt x="3547" y="5235"/>
                    <a:pt x="3875" y="5100"/>
                  </a:cubicBezTo>
                  <a:cubicBezTo>
                    <a:pt x="4864" y="4688"/>
                    <a:pt x="5509" y="3722"/>
                    <a:pt x="5509" y="2652"/>
                  </a:cubicBezTo>
                  <a:cubicBezTo>
                    <a:pt x="5509" y="1188"/>
                    <a:pt x="4322" y="0"/>
                    <a:pt x="2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7"/>
            <p:cNvSpPr/>
            <p:nvPr/>
          </p:nvSpPr>
          <p:spPr>
            <a:xfrm>
              <a:off x="1581350" y="1102925"/>
              <a:ext cx="421525" cy="434050"/>
            </a:xfrm>
            <a:custGeom>
              <a:avLst/>
              <a:gdLst/>
              <a:ahLst/>
              <a:cxnLst/>
              <a:rect l="l" t="t" r="r" b="b"/>
              <a:pathLst>
                <a:path w="16861" h="17362" extrusionOk="0">
                  <a:moveTo>
                    <a:pt x="7440" y="8415"/>
                  </a:moveTo>
                  <a:lnTo>
                    <a:pt x="7440" y="14751"/>
                  </a:lnTo>
                  <a:lnTo>
                    <a:pt x="6862" y="14751"/>
                  </a:lnTo>
                  <a:lnTo>
                    <a:pt x="6862" y="8415"/>
                  </a:lnTo>
                  <a:close/>
                  <a:moveTo>
                    <a:pt x="3880" y="1"/>
                  </a:moveTo>
                  <a:cubicBezTo>
                    <a:pt x="3835" y="1"/>
                    <a:pt x="3790" y="2"/>
                    <a:pt x="3745" y="3"/>
                  </a:cubicBezTo>
                  <a:cubicBezTo>
                    <a:pt x="1760" y="63"/>
                    <a:pt x="139" y="1651"/>
                    <a:pt x="47" y="3633"/>
                  </a:cubicBezTo>
                  <a:cubicBezTo>
                    <a:pt x="1" y="4552"/>
                    <a:pt x="294" y="5455"/>
                    <a:pt x="866" y="6176"/>
                  </a:cubicBezTo>
                  <a:lnTo>
                    <a:pt x="866" y="11769"/>
                  </a:lnTo>
                  <a:cubicBezTo>
                    <a:pt x="863" y="11899"/>
                    <a:pt x="958" y="12010"/>
                    <a:pt x="1088" y="12032"/>
                  </a:cubicBezTo>
                  <a:cubicBezTo>
                    <a:pt x="1098" y="12033"/>
                    <a:pt x="1109" y="12034"/>
                    <a:pt x="1119" y="12034"/>
                  </a:cubicBezTo>
                  <a:cubicBezTo>
                    <a:pt x="1255" y="12034"/>
                    <a:pt x="1373" y="11921"/>
                    <a:pt x="1373" y="11780"/>
                  </a:cubicBezTo>
                  <a:lnTo>
                    <a:pt x="1373" y="6716"/>
                  </a:lnTo>
                  <a:cubicBezTo>
                    <a:pt x="2088" y="7331"/>
                    <a:pt x="2975" y="7639"/>
                    <a:pt x="3863" y="7639"/>
                  </a:cubicBezTo>
                  <a:cubicBezTo>
                    <a:pt x="4750" y="7639"/>
                    <a:pt x="5638" y="7331"/>
                    <a:pt x="6355" y="6716"/>
                  </a:cubicBezTo>
                  <a:lnTo>
                    <a:pt x="6355" y="16421"/>
                  </a:lnTo>
                  <a:cubicBezTo>
                    <a:pt x="6353" y="16660"/>
                    <a:pt x="6160" y="16852"/>
                    <a:pt x="5924" y="16852"/>
                  </a:cubicBezTo>
                  <a:lnTo>
                    <a:pt x="1495" y="16852"/>
                  </a:lnTo>
                  <a:cubicBezTo>
                    <a:pt x="1427" y="16852"/>
                    <a:pt x="1373" y="16798"/>
                    <a:pt x="1373" y="16730"/>
                  </a:cubicBezTo>
                  <a:lnTo>
                    <a:pt x="1373" y="12875"/>
                  </a:lnTo>
                  <a:cubicBezTo>
                    <a:pt x="1373" y="12856"/>
                    <a:pt x="1364" y="12837"/>
                    <a:pt x="1354" y="12823"/>
                  </a:cubicBezTo>
                  <a:cubicBezTo>
                    <a:pt x="1276" y="12746"/>
                    <a:pt x="1194" y="12714"/>
                    <a:pt x="1119" y="12714"/>
                  </a:cubicBezTo>
                  <a:cubicBezTo>
                    <a:pt x="979" y="12714"/>
                    <a:pt x="866" y="12827"/>
                    <a:pt x="866" y="12967"/>
                  </a:cubicBezTo>
                  <a:lnTo>
                    <a:pt x="866" y="17093"/>
                  </a:lnTo>
                  <a:cubicBezTo>
                    <a:pt x="866" y="17240"/>
                    <a:pt x="985" y="17362"/>
                    <a:pt x="1131" y="17362"/>
                  </a:cubicBezTo>
                  <a:lnTo>
                    <a:pt x="5924" y="17362"/>
                  </a:lnTo>
                  <a:cubicBezTo>
                    <a:pt x="6442" y="17362"/>
                    <a:pt x="6862" y="16939"/>
                    <a:pt x="6862" y="16421"/>
                  </a:cubicBezTo>
                  <a:lnTo>
                    <a:pt x="6862" y="15261"/>
                  </a:lnTo>
                  <a:lnTo>
                    <a:pt x="7440" y="15261"/>
                  </a:lnTo>
                  <a:lnTo>
                    <a:pt x="7440" y="15372"/>
                  </a:lnTo>
                  <a:cubicBezTo>
                    <a:pt x="7440" y="15890"/>
                    <a:pt x="7860" y="16310"/>
                    <a:pt x="8378" y="16310"/>
                  </a:cubicBezTo>
                  <a:lnTo>
                    <a:pt x="15920" y="16310"/>
                  </a:lnTo>
                  <a:cubicBezTo>
                    <a:pt x="16438" y="16310"/>
                    <a:pt x="16861" y="15890"/>
                    <a:pt x="16861" y="15372"/>
                  </a:cubicBezTo>
                  <a:lnTo>
                    <a:pt x="16861" y="7830"/>
                  </a:lnTo>
                  <a:cubicBezTo>
                    <a:pt x="16858" y="7309"/>
                    <a:pt x="16438" y="6889"/>
                    <a:pt x="15920" y="6889"/>
                  </a:cubicBezTo>
                  <a:lnTo>
                    <a:pt x="15161" y="6889"/>
                  </a:lnTo>
                  <a:cubicBezTo>
                    <a:pt x="15159" y="6889"/>
                    <a:pt x="15157" y="6889"/>
                    <a:pt x="15155" y="6889"/>
                  </a:cubicBezTo>
                  <a:cubicBezTo>
                    <a:pt x="15028" y="6889"/>
                    <a:pt x="14919" y="6983"/>
                    <a:pt x="14901" y="7111"/>
                  </a:cubicBezTo>
                  <a:cubicBezTo>
                    <a:pt x="14882" y="7263"/>
                    <a:pt x="14998" y="7396"/>
                    <a:pt x="15153" y="7399"/>
                  </a:cubicBezTo>
                  <a:lnTo>
                    <a:pt x="15920" y="7399"/>
                  </a:lnTo>
                  <a:cubicBezTo>
                    <a:pt x="16158" y="7399"/>
                    <a:pt x="16351" y="7591"/>
                    <a:pt x="16351" y="7827"/>
                  </a:cubicBezTo>
                  <a:lnTo>
                    <a:pt x="16351" y="15372"/>
                  </a:lnTo>
                  <a:cubicBezTo>
                    <a:pt x="16351" y="15608"/>
                    <a:pt x="16158" y="15800"/>
                    <a:pt x="15920" y="15803"/>
                  </a:cubicBezTo>
                  <a:lnTo>
                    <a:pt x="8378" y="15803"/>
                  </a:lnTo>
                  <a:cubicBezTo>
                    <a:pt x="8139" y="15800"/>
                    <a:pt x="7947" y="15608"/>
                    <a:pt x="7947" y="15372"/>
                  </a:cubicBezTo>
                  <a:lnTo>
                    <a:pt x="7947" y="7664"/>
                  </a:lnTo>
                  <a:cubicBezTo>
                    <a:pt x="7947" y="7518"/>
                    <a:pt x="8066" y="7399"/>
                    <a:pt x="8212" y="7399"/>
                  </a:cubicBezTo>
                  <a:lnTo>
                    <a:pt x="14009" y="7399"/>
                  </a:lnTo>
                  <a:cubicBezTo>
                    <a:pt x="14057" y="7399"/>
                    <a:pt x="14104" y="7377"/>
                    <a:pt x="14136" y="7339"/>
                  </a:cubicBezTo>
                  <a:cubicBezTo>
                    <a:pt x="14304" y="7128"/>
                    <a:pt x="14158" y="6889"/>
                    <a:pt x="13954" y="6889"/>
                  </a:cubicBezTo>
                  <a:lnTo>
                    <a:pt x="8378" y="6889"/>
                  </a:lnTo>
                  <a:cubicBezTo>
                    <a:pt x="7860" y="6889"/>
                    <a:pt x="7437" y="7309"/>
                    <a:pt x="7440" y="7827"/>
                  </a:cubicBezTo>
                  <a:lnTo>
                    <a:pt x="7440" y="7906"/>
                  </a:lnTo>
                  <a:lnTo>
                    <a:pt x="6862" y="7906"/>
                  </a:lnTo>
                  <a:lnTo>
                    <a:pt x="6862" y="6176"/>
                  </a:lnTo>
                  <a:cubicBezTo>
                    <a:pt x="7914" y="4848"/>
                    <a:pt x="7963" y="2988"/>
                    <a:pt x="6982" y="1608"/>
                  </a:cubicBezTo>
                  <a:cubicBezTo>
                    <a:pt x="6933" y="1536"/>
                    <a:pt x="6853" y="1496"/>
                    <a:pt x="6769" y="1496"/>
                  </a:cubicBezTo>
                  <a:cubicBezTo>
                    <a:pt x="6736" y="1496"/>
                    <a:pt x="6702" y="1503"/>
                    <a:pt x="6670" y="1516"/>
                  </a:cubicBezTo>
                  <a:cubicBezTo>
                    <a:pt x="6521" y="1578"/>
                    <a:pt x="6469" y="1765"/>
                    <a:pt x="6561" y="1898"/>
                  </a:cubicBezTo>
                  <a:cubicBezTo>
                    <a:pt x="6982" y="2481"/>
                    <a:pt x="7196" y="3189"/>
                    <a:pt x="7174" y="3907"/>
                  </a:cubicBezTo>
                  <a:cubicBezTo>
                    <a:pt x="7126" y="5692"/>
                    <a:pt x="5646" y="7120"/>
                    <a:pt x="3866" y="7120"/>
                  </a:cubicBezTo>
                  <a:cubicBezTo>
                    <a:pt x="3851" y="7120"/>
                    <a:pt x="3836" y="7120"/>
                    <a:pt x="3821" y="7120"/>
                  </a:cubicBezTo>
                  <a:cubicBezTo>
                    <a:pt x="2015" y="7095"/>
                    <a:pt x="551" y="5623"/>
                    <a:pt x="551" y="3815"/>
                  </a:cubicBezTo>
                  <a:cubicBezTo>
                    <a:pt x="551" y="1990"/>
                    <a:pt x="2037" y="507"/>
                    <a:pt x="3864" y="507"/>
                  </a:cubicBezTo>
                  <a:cubicBezTo>
                    <a:pt x="4550" y="507"/>
                    <a:pt x="5219" y="719"/>
                    <a:pt x="5778" y="1117"/>
                  </a:cubicBezTo>
                  <a:cubicBezTo>
                    <a:pt x="5822" y="1150"/>
                    <a:pt x="5876" y="1167"/>
                    <a:pt x="5929" y="1167"/>
                  </a:cubicBezTo>
                  <a:cubicBezTo>
                    <a:pt x="5990" y="1167"/>
                    <a:pt x="6052" y="1146"/>
                    <a:pt x="6101" y="1104"/>
                  </a:cubicBezTo>
                  <a:cubicBezTo>
                    <a:pt x="6223" y="995"/>
                    <a:pt x="6212" y="800"/>
                    <a:pt x="6079" y="705"/>
                  </a:cubicBezTo>
                  <a:cubicBezTo>
                    <a:pt x="5435" y="246"/>
                    <a:pt x="4665" y="1"/>
                    <a:pt x="3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47"/>
          <p:cNvGrpSpPr/>
          <p:nvPr/>
        </p:nvGrpSpPr>
        <p:grpSpPr>
          <a:xfrm>
            <a:off x="5554806" y="4143406"/>
            <a:ext cx="329400" cy="435900"/>
            <a:chOff x="2167625" y="1038400"/>
            <a:chExt cx="329400" cy="435900"/>
          </a:xfrm>
        </p:grpSpPr>
        <p:sp>
          <p:nvSpPr>
            <p:cNvPr id="2276" name="Google Shape;2276;p47"/>
            <p:cNvSpPr/>
            <p:nvPr/>
          </p:nvSpPr>
          <p:spPr>
            <a:xfrm>
              <a:off x="2292650" y="1358175"/>
              <a:ext cx="79200" cy="56800"/>
            </a:xfrm>
            <a:custGeom>
              <a:avLst/>
              <a:gdLst/>
              <a:ahLst/>
              <a:cxnLst/>
              <a:rect l="l" t="t" r="r" b="b"/>
              <a:pathLst>
                <a:path w="3168" h="2272" extrusionOk="0">
                  <a:moveTo>
                    <a:pt x="454" y="0"/>
                  </a:moveTo>
                  <a:lnTo>
                    <a:pt x="1" y="2272"/>
                  </a:lnTo>
                  <a:lnTo>
                    <a:pt x="3167" y="2272"/>
                  </a:lnTo>
                  <a:lnTo>
                    <a:pt x="2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7"/>
            <p:cNvSpPr/>
            <p:nvPr/>
          </p:nvSpPr>
          <p:spPr>
            <a:xfrm>
              <a:off x="2299925" y="1358175"/>
              <a:ext cx="64675" cy="23975"/>
            </a:xfrm>
            <a:custGeom>
              <a:avLst/>
              <a:gdLst/>
              <a:ahLst/>
              <a:cxnLst/>
              <a:rect l="l" t="t" r="r" b="b"/>
              <a:pathLst>
                <a:path w="2587" h="959" extrusionOk="0">
                  <a:moveTo>
                    <a:pt x="168" y="0"/>
                  </a:moveTo>
                  <a:lnTo>
                    <a:pt x="0" y="840"/>
                  </a:lnTo>
                  <a:cubicBezTo>
                    <a:pt x="427" y="919"/>
                    <a:pt x="860" y="958"/>
                    <a:pt x="1293" y="958"/>
                  </a:cubicBezTo>
                  <a:cubicBezTo>
                    <a:pt x="1726" y="958"/>
                    <a:pt x="2159" y="919"/>
                    <a:pt x="2586" y="840"/>
                  </a:cubicBezTo>
                  <a:lnTo>
                    <a:pt x="24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7"/>
            <p:cNvSpPr/>
            <p:nvPr/>
          </p:nvSpPr>
          <p:spPr>
            <a:xfrm>
              <a:off x="2174800" y="1046800"/>
              <a:ext cx="314900" cy="314975"/>
            </a:xfrm>
            <a:custGeom>
              <a:avLst/>
              <a:gdLst/>
              <a:ahLst/>
              <a:cxnLst/>
              <a:rect l="l" t="t" r="r" b="b"/>
              <a:pathLst>
                <a:path w="12596" h="12599" extrusionOk="0">
                  <a:moveTo>
                    <a:pt x="6298" y="1"/>
                  </a:moveTo>
                  <a:cubicBezTo>
                    <a:pt x="2820" y="1"/>
                    <a:pt x="0" y="2820"/>
                    <a:pt x="0" y="6301"/>
                  </a:cubicBezTo>
                  <a:cubicBezTo>
                    <a:pt x="0" y="9779"/>
                    <a:pt x="2820" y="12599"/>
                    <a:pt x="6298" y="12599"/>
                  </a:cubicBezTo>
                  <a:cubicBezTo>
                    <a:pt x="9776" y="12599"/>
                    <a:pt x="12596" y="9779"/>
                    <a:pt x="12596" y="6301"/>
                  </a:cubicBezTo>
                  <a:cubicBezTo>
                    <a:pt x="12596" y="2820"/>
                    <a:pt x="9776" y="1"/>
                    <a:pt x="6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7"/>
            <p:cNvSpPr/>
            <p:nvPr/>
          </p:nvSpPr>
          <p:spPr>
            <a:xfrm>
              <a:off x="2205650" y="1077700"/>
              <a:ext cx="284125" cy="284075"/>
            </a:xfrm>
            <a:custGeom>
              <a:avLst/>
              <a:gdLst/>
              <a:ahLst/>
              <a:cxnLst/>
              <a:rect l="l" t="t" r="r" b="b"/>
              <a:pathLst>
                <a:path w="11365" h="11363" extrusionOk="0">
                  <a:moveTo>
                    <a:pt x="8811" y="1"/>
                  </a:moveTo>
                  <a:lnTo>
                    <a:pt x="8811" y="1"/>
                  </a:lnTo>
                  <a:cubicBezTo>
                    <a:pt x="9613" y="1083"/>
                    <a:pt x="10047" y="2397"/>
                    <a:pt x="10044" y="3748"/>
                  </a:cubicBezTo>
                  <a:cubicBezTo>
                    <a:pt x="10044" y="7226"/>
                    <a:pt x="7225" y="10045"/>
                    <a:pt x="3747" y="10045"/>
                  </a:cubicBezTo>
                  <a:cubicBezTo>
                    <a:pt x="3742" y="10045"/>
                    <a:pt x="3738" y="10045"/>
                    <a:pt x="3734" y="10045"/>
                  </a:cubicBezTo>
                  <a:cubicBezTo>
                    <a:pt x="2388" y="10045"/>
                    <a:pt x="1081" y="9612"/>
                    <a:pt x="0" y="8809"/>
                  </a:cubicBezTo>
                  <a:lnTo>
                    <a:pt x="0" y="8809"/>
                  </a:lnTo>
                  <a:cubicBezTo>
                    <a:pt x="1186" y="10414"/>
                    <a:pt x="3061" y="11363"/>
                    <a:pt x="5056" y="11363"/>
                  </a:cubicBezTo>
                  <a:cubicBezTo>
                    <a:pt x="5059" y="11363"/>
                    <a:pt x="5061" y="11363"/>
                    <a:pt x="5064" y="11363"/>
                  </a:cubicBezTo>
                  <a:cubicBezTo>
                    <a:pt x="8542" y="11363"/>
                    <a:pt x="11362" y="8543"/>
                    <a:pt x="11362" y="5065"/>
                  </a:cubicBezTo>
                  <a:cubicBezTo>
                    <a:pt x="11365" y="3067"/>
                    <a:pt x="10416" y="1188"/>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7"/>
            <p:cNvSpPr/>
            <p:nvPr/>
          </p:nvSpPr>
          <p:spPr>
            <a:xfrm>
              <a:off x="2246650" y="1118725"/>
              <a:ext cx="171225" cy="171150"/>
            </a:xfrm>
            <a:custGeom>
              <a:avLst/>
              <a:gdLst/>
              <a:ahLst/>
              <a:cxnLst/>
              <a:rect l="l" t="t" r="r" b="b"/>
              <a:pathLst>
                <a:path w="6849" h="6846" extrusionOk="0">
                  <a:moveTo>
                    <a:pt x="3424" y="0"/>
                  </a:moveTo>
                  <a:cubicBezTo>
                    <a:pt x="1535" y="0"/>
                    <a:pt x="0" y="1532"/>
                    <a:pt x="0" y="3424"/>
                  </a:cubicBezTo>
                  <a:cubicBezTo>
                    <a:pt x="0" y="5314"/>
                    <a:pt x="1535" y="6845"/>
                    <a:pt x="3424" y="6845"/>
                  </a:cubicBezTo>
                  <a:cubicBezTo>
                    <a:pt x="5314" y="6845"/>
                    <a:pt x="6848" y="5314"/>
                    <a:pt x="6848" y="3424"/>
                  </a:cubicBezTo>
                  <a:cubicBezTo>
                    <a:pt x="6848" y="1532"/>
                    <a:pt x="5314" y="0"/>
                    <a:pt x="3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7"/>
            <p:cNvSpPr/>
            <p:nvPr/>
          </p:nvSpPr>
          <p:spPr>
            <a:xfrm>
              <a:off x="2265475" y="1137500"/>
              <a:ext cx="163175" cy="152275"/>
            </a:xfrm>
            <a:custGeom>
              <a:avLst/>
              <a:gdLst/>
              <a:ahLst/>
              <a:cxnLst/>
              <a:rect l="l" t="t" r="r" b="b"/>
              <a:pathLst>
                <a:path w="6527" h="6091" extrusionOk="0">
                  <a:moveTo>
                    <a:pt x="4813" y="0"/>
                  </a:moveTo>
                  <a:lnTo>
                    <a:pt x="4813" y="0"/>
                  </a:lnTo>
                  <a:cubicBezTo>
                    <a:pt x="5905" y="1364"/>
                    <a:pt x="5800" y="3329"/>
                    <a:pt x="4563" y="4565"/>
                  </a:cubicBezTo>
                  <a:cubicBezTo>
                    <a:pt x="3900" y="5230"/>
                    <a:pt x="3024" y="5568"/>
                    <a:pt x="2145" y="5568"/>
                  </a:cubicBezTo>
                  <a:cubicBezTo>
                    <a:pt x="1389" y="5568"/>
                    <a:pt x="630" y="5318"/>
                    <a:pt x="1" y="4812"/>
                  </a:cubicBezTo>
                  <a:lnTo>
                    <a:pt x="1" y="4812"/>
                  </a:lnTo>
                  <a:cubicBezTo>
                    <a:pt x="680" y="5659"/>
                    <a:pt x="1672" y="6091"/>
                    <a:pt x="2668" y="6091"/>
                  </a:cubicBezTo>
                  <a:cubicBezTo>
                    <a:pt x="3540" y="6091"/>
                    <a:pt x="4415" y="5760"/>
                    <a:pt x="5087" y="5089"/>
                  </a:cubicBezTo>
                  <a:cubicBezTo>
                    <a:pt x="6526" y="3649"/>
                    <a:pt x="6399" y="1277"/>
                    <a:pt x="4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7"/>
            <p:cNvSpPr/>
            <p:nvPr/>
          </p:nvSpPr>
          <p:spPr>
            <a:xfrm>
              <a:off x="2277475" y="1149475"/>
              <a:ext cx="109550" cy="109625"/>
            </a:xfrm>
            <a:custGeom>
              <a:avLst/>
              <a:gdLst/>
              <a:ahLst/>
              <a:cxnLst/>
              <a:rect l="l" t="t" r="r" b="b"/>
              <a:pathLst>
                <a:path w="4382" h="4385" extrusionOk="0">
                  <a:moveTo>
                    <a:pt x="2191" y="1"/>
                  </a:moveTo>
                  <a:cubicBezTo>
                    <a:pt x="982" y="1"/>
                    <a:pt x="1" y="982"/>
                    <a:pt x="1" y="2194"/>
                  </a:cubicBezTo>
                  <a:cubicBezTo>
                    <a:pt x="1" y="3403"/>
                    <a:pt x="982" y="4385"/>
                    <a:pt x="2191" y="4385"/>
                  </a:cubicBezTo>
                  <a:cubicBezTo>
                    <a:pt x="3400" y="4385"/>
                    <a:pt x="4382" y="3403"/>
                    <a:pt x="4382" y="2194"/>
                  </a:cubicBezTo>
                  <a:cubicBezTo>
                    <a:pt x="4382" y="982"/>
                    <a:pt x="3400"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7"/>
            <p:cNvSpPr/>
            <p:nvPr/>
          </p:nvSpPr>
          <p:spPr>
            <a:xfrm>
              <a:off x="2306550" y="1178625"/>
              <a:ext cx="51400" cy="51325"/>
            </a:xfrm>
            <a:custGeom>
              <a:avLst/>
              <a:gdLst/>
              <a:ahLst/>
              <a:cxnLst/>
              <a:rect l="l" t="t" r="r" b="b"/>
              <a:pathLst>
                <a:path w="2056" h="2053" extrusionOk="0">
                  <a:moveTo>
                    <a:pt x="1028" y="1"/>
                  </a:moveTo>
                  <a:cubicBezTo>
                    <a:pt x="462" y="1"/>
                    <a:pt x="1" y="459"/>
                    <a:pt x="1" y="1028"/>
                  </a:cubicBezTo>
                  <a:cubicBezTo>
                    <a:pt x="1" y="1595"/>
                    <a:pt x="462" y="2053"/>
                    <a:pt x="1028" y="2053"/>
                  </a:cubicBezTo>
                  <a:cubicBezTo>
                    <a:pt x="1595" y="2053"/>
                    <a:pt x="2056" y="1595"/>
                    <a:pt x="2056" y="1028"/>
                  </a:cubicBezTo>
                  <a:cubicBezTo>
                    <a:pt x="2056" y="459"/>
                    <a:pt x="1595" y="1"/>
                    <a:pt x="1028" y="1"/>
                  </a:cubicBez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7"/>
            <p:cNvSpPr/>
            <p:nvPr/>
          </p:nvSpPr>
          <p:spPr>
            <a:xfrm>
              <a:off x="2308725" y="1180725"/>
              <a:ext cx="54525" cy="49275"/>
            </a:xfrm>
            <a:custGeom>
              <a:avLst/>
              <a:gdLst/>
              <a:ahLst/>
              <a:cxnLst/>
              <a:rect l="l" t="t" r="r" b="b"/>
              <a:pathLst>
                <a:path w="2181" h="1971" extrusionOk="0">
                  <a:moveTo>
                    <a:pt x="1353" y="1"/>
                  </a:moveTo>
                  <a:cubicBezTo>
                    <a:pt x="1666" y="717"/>
                    <a:pt x="1109" y="1443"/>
                    <a:pt x="417" y="1443"/>
                  </a:cubicBezTo>
                  <a:cubicBezTo>
                    <a:pt x="282" y="1443"/>
                    <a:pt x="141" y="1415"/>
                    <a:pt x="0" y="1353"/>
                  </a:cubicBezTo>
                  <a:lnTo>
                    <a:pt x="0" y="1353"/>
                  </a:lnTo>
                  <a:cubicBezTo>
                    <a:pt x="175" y="1752"/>
                    <a:pt x="557" y="1970"/>
                    <a:pt x="946" y="1970"/>
                  </a:cubicBezTo>
                  <a:cubicBezTo>
                    <a:pt x="1204" y="1970"/>
                    <a:pt x="1464" y="1874"/>
                    <a:pt x="1668" y="1671"/>
                  </a:cubicBezTo>
                  <a:cubicBezTo>
                    <a:pt x="2180" y="1158"/>
                    <a:pt x="2017" y="291"/>
                    <a:pt x="1353" y="1"/>
                  </a:cubicBez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7"/>
            <p:cNvSpPr/>
            <p:nvPr/>
          </p:nvSpPr>
          <p:spPr>
            <a:xfrm>
              <a:off x="2206250" y="1414950"/>
              <a:ext cx="251950" cy="53375"/>
            </a:xfrm>
            <a:custGeom>
              <a:avLst/>
              <a:gdLst/>
              <a:ahLst/>
              <a:cxnLst/>
              <a:rect l="l" t="t" r="r" b="b"/>
              <a:pathLst>
                <a:path w="10078" h="2135" extrusionOk="0">
                  <a:moveTo>
                    <a:pt x="1978" y="1"/>
                  </a:moveTo>
                  <a:cubicBezTo>
                    <a:pt x="1581" y="1"/>
                    <a:pt x="1205" y="177"/>
                    <a:pt x="947" y="478"/>
                  </a:cubicBezTo>
                  <a:lnTo>
                    <a:pt x="307" y="1224"/>
                  </a:lnTo>
                  <a:cubicBezTo>
                    <a:pt x="0" y="1581"/>
                    <a:pt x="255" y="2134"/>
                    <a:pt x="727" y="2134"/>
                  </a:cubicBezTo>
                  <a:lnTo>
                    <a:pt x="9353" y="2134"/>
                  </a:lnTo>
                  <a:cubicBezTo>
                    <a:pt x="9825" y="2134"/>
                    <a:pt x="10077" y="1584"/>
                    <a:pt x="9774" y="1226"/>
                  </a:cubicBezTo>
                  <a:lnTo>
                    <a:pt x="9134" y="481"/>
                  </a:lnTo>
                  <a:cubicBezTo>
                    <a:pt x="8876" y="177"/>
                    <a:pt x="8497" y="1"/>
                    <a:pt x="8096" y="1"/>
                  </a:cubicBezTo>
                  <a:lnTo>
                    <a:pt x="1988" y="1"/>
                  </a:lnTo>
                  <a:cubicBezTo>
                    <a:pt x="1985" y="1"/>
                    <a:pt x="1982" y="1"/>
                    <a:pt x="19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7"/>
            <p:cNvSpPr/>
            <p:nvPr/>
          </p:nvSpPr>
          <p:spPr>
            <a:xfrm>
              <a:off x="2372425" y="1414950"/>
              <a:ext cx="85300" cy="53375"/>
            </a:xfrm>
            <a:custGeom>
              <a:avLst/>
              <a:gdLst/>
              <a:ahLst/>
              <a:cxnLst/>
              <a:rect l="l" t="t" r="r" b="b"/>
              <a:pathLst>
                <a:path w="3412" h="2135" extrusionOk="0">
                  <a:moveTo>
                    <a:pt x="10" y="1"/>
                  </a:moveTo>
                  <a:cubicBezTo>
                    <a:pt x="7" y="1"/>
                    <a:pt x="4" y="1"/>
                    <a:pt x="1" y="1"/>
                  </a:cubicBezTo>
                  <a:lnTo>
                    <a:pt x="19" y="1"/>
                  </a:lnTo>
                  <a:cubicBezTo>
                    <a:pt x="16" y="1"/>
                    <a:pt x="13" y="1"/>
                    <a:pt x="10" y="1"/>
                  </a:cubicBezTo>
                  <a:close/>
                  <a:moveTo>
                    <a:pt x="19" y="1"/>
                  </a:moveTo>
                  <a:cubicBezTo>
                    <a:pt x="416" y="4"/>
                    <a:pt x="791" y="179"/>
                    <a:pt x="1047" y="481"/>
                  </a:cubicBezTo>
                  <a:lnTo>
                    <a:pt x="1684" y="1226"/>
                  </a:lnTo>
                  <a:cubicBezTo>
                    <a:pt x="1988" y="1584"/>
                    <a:pt x="1736" y="2134"/>
                    <a:pt x="1264" y="2134"/>
                  </a:cubicBezTo>
                  <a:lnTo>
                    <a:pt x="2687" y="2134"/>
                  </a:lnTo>
                  <a:cubicBezTo>
                    <a:pt x="3159" y="2134"/>
                    <a:pt x="3411" y="1584"/>
                    <a:pt x="3105" y="1226"/>
                  </a:cubicBezTo>
                  <a:lnTo>
                    <a:pt x="2468" y="481"/>
                  </a:lnTo>
                  <a:cubicBezTo>
                    <a:pt x="2208" y="174"/>
                    <a:pt x="1828" y="1"/>
                    <a:pt x="1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7"/>
            <p:cNvSpPr/>
            <p:nvPr/>
          </p:nvSpPr>
          <p:spPr>
            <a:xfrm>
              <a:off x="2417850" y="1189750"/>
              <a:ext cx="29100" cy="29100"/>
            </a:xfrm>
            <a:custGeom>
              <a:avLst/>
              <a:gdLst/>
              <a:ahLst/>
              <a:cxnLst/>
              <a:rect l="l" t="t" r="r" b="b"/>
              <a:pathLst>
                <a:path w="1164" h="1164" extrusionOk="0">
                  <a:moveTo>
                    <a:pt x="580" y="0"/>
                  </a:moveTo>
                  <a:cubicBezTo>
                    <a:pt x="260" y="0"/>
                    <a:pt x="0" y="260"/>
                    <a:pt x="0" y="583"/>
                  </a:cubicBezTo>
                  <a:cubicBezTo>
                    <a:pt x="0" y="903"/>
                    <a:pt x="260" y="1163"/>
                    <a:pt x="580" y="1163"/>
                  </a:cubicBezTo>
                  <a:cubicBezTo>
                    <a:pt x="903" y="1163"/>
                    <a:pt x="1163" y="903"/>
                    <a:pt x="1163" y="583"/>
                  </a:cubicBezTo>
                  <a:cubicBezTo>
                    <a:pt x="1163" y="260"/>
                    <a:pt x="903"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7"/>
            <p:cNvSpPr/>
            <p:nvPr/>
          </p:nvSpPr>
          <p:spPr>
            <a:xfrm>
              <a:off x="2217575" y="1189750"/>
              <a:ext cx="29100" cy="29100"/>
            </a:xfrm>
            <a:custGeom>
              <a:avLst/>
              <a:gdLst/>
              <a:ahLst/>
              <a:cxnLst/>
              <a:rect l="l" t="t" r="r" b="b"/>
              <a:pathLst>
                <a:path w="1164" h="1164" extrusionOk="0">
                  <a:moveTo>
                    <a:pt x="583" y="0"/>
                  </a:moveTo>
                  <a:cubicBezTo>
                    <a:pt x="260" y="0"/>
                    <a:pt x="0" y="260"/>
                    <a:pt x="0" y="583"/>
                  </a:cubicBezTo>
                  <a:cubicBezTo>
                    <a:pt x="0" y="903"/>
                    <a:pt x="260" y="1163"/>
                    <a:pt x="583" y="1163"/>
                  </a:cubicBezTo>
                  <a:cubicBezTo>
                    <a:pt x="903" y="1163"/>
                    <a:pt x="1163" y="903"/>
                    <a:pt x="1163" y="583"/>
                  </a:cubicBezTo>
                  <a:cubicBezTo>
                    <a:pt x="1163" y="260"/>
                    <a:pt x="903" y="0"/>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7"/>
            <p:cNvSpPr/>
            <p:nvPr/>
          </p:nvSpPr>
          <p:spPr>
            <a:xfrm>
              <a:off x="2167625" y="1038400"/>
              <a:ext cx="329400" cy="435900"/>
            </a:xfrm>
            <a:custGeom>
              <a:avLst/>
              <a:gdLst/>
              <a:ahLst/>
              <a:cxnLst/>
              <a:rect l="l" t="t" r="r" b="b"/>
              <a:pathLst>
                <a:path w="13176" h="17436" extrusionOk="0">
                  <a:moveTo>
                    <a:pt x="7515" y="13111"/>
                  </a:moveTo>
                  <a:lnTo>
                    <a:pt x="7851" y="14792"/>
                  </a:lnTo>
                  <a:lnTo>
                    <a:pt x="5319" y="14792"/>
                  </a:lnTo>
                  <a:lnTo>
                    <a:pt x="5655" y="13111"/>
                  </a:lnTo>
                  <a:cubicBezTo>
                    <a:pt x="5963" y="13154"/>
                    <a:pt x="6274" y="13176"/>
                    <a:pt x="6585" y="13176"/>
                  </a:cubicBezTo>
                  <a:cubicBezTo>
                    <a:pt x="6896" y="13176"/>
                    <a:pt x="7207" y="13154"/>
                    <a:pt x="7515" y="13111"/>
                  </a:cubicBezTo>
                  <a:close/>
                  <a:moveTo>
                    <a:pt x="6585" y="1"/>
                  </a:moveTo>
                  <a:cubicBezTo>
                    <a:pt x="2955" y="1"/>
                    <a:pt x="0" y="2956"/>
                    <a:pt x="0" y="6586"/>
                  </a:cubicBezTo>
                  <a:cubicBezTo>
                    <a:pt x="0" y="9722"/>
                    <a:pt x="2207" y="12352"/>
                    <a:pt x="5148" y="13011"/>
                  </a:cubicBezTo>
                  <a:lnTo>
                    <a:pt x="4796" y="14792"/>
                  </a:lnTo>
                  <a:lnTo>
                    <a:pt x="3541" y="14792"/>
                  </a:lnTo>
                  <a:cubicBezTo>
                    <a:pt x="3538" y="14792"/>
                    <a:pt x="3535" y="14792"/>
                    <a:pt x="3532" y="14792"/>
                  </a:cubicBezTo>
                  <a:cubicBezTo>
                    <a:pt x="3058" y="14792"/>
                    <a:pt x="2609" y="15000"/>
                    <a:pt x="2302" y="15361"/>
                  </a:cubicBezTo>
                  <a:lnTo>
                    <a:pt x="1667" y="16104"/>
                  </a:lnTo>
                  <a:cubicBezTo>
                    <a:pt x="1440" y="16367"/>
                    <a:pt x="1407" y="16746"/>
                    <a:pt x="1589" y="17042"/>
                  </a:cubicBezTo>
                  <a:cubicBezTo>
                    <a:pt x="1738" y="17289"/>
                    <a:pt x="2004" y="17435"/>
                    <a:pt x="2291" y="17435"/>
                  </a:cubicBezTo>
                  <a:lnTo>
                    <a:pt x="3419" y="17435"/>
                  </a:lnTo>
                  <a:cubicBezTo>
                    <a:pt x="3549" y="17435"/>
                    <a:pt x="3660" y="17340"/>
                    <a:pt x="3682" y="17213"/>
                  </a:cubicBezTo>
                  <a:cubicBezTo>
                    <a:pt x="3701" y="17061"/>
                    <a:pt x="3581" y="16925"/>
                    <a:pt x="3427" y="16925"/>
                  </a:cubicBezTo>
                  <a:lnTo>
                    <a:pt x="2267" y="16925"/>
                  </a:lnTo>
                  <a:cubicBezTo>
                    <a:pt x="2166" y="16925"/>
                    <a:pt x="2071" y="16877"/>
                    <a:pt x="2014" y="16790"/>
                  </a:cubicBezTo>
                  <a:cubicBezTo>
                    <a:pt x="1941" y="16681"/>
                    <a:pt x="1952" y="16535"/>
                    <a:pt x="2039" y="16435"/>
                  </a:cubicBezTo>
                  <a:lnTo>
                    <a:pt x="2676" y="15689"/>
                  </a:lnTo>
                  <a:cubicBezTo>
                    <a:pt x="2890" y="15440"/>
                    <a:pt x="3202" y="15296"/>
                    <a:pt x="3530" y="15296"/>
                  </a:cubicBezTo>
                  <a:lnTo>
                    <a:pt x="9641" y="15296"/>
                  </a:lnTo>
                  <a:cubicBezTo>
                    <a:pt x="9969" y="15296"/>
                    <a:pt x="10280" y="15440"/>
                    <a:pt x="10495" y="15689"/>
                  </a:cubicBezTo>
                  <a:lnTo>
                    <a:pt x="11132" y="16435"/>
                  </a:lnTo>
                  <a:cubicBezTo>
                    <a:pt x="11218" y="16535"/>
                    <a:pt x="11229" y="16679"/>
                    <a:pt x="11153" y="16790"/>
                  </a:cubicBezTo>
                  <a:cubicBezTo>
                    <a:pt x="11099" y="16874"/>
                    <a:pt x="11004" y="16925"/>
                    <a:pt x="10901" y="16925"/>
                  </a:cubicBezTo>
                  <a:lnTo>
                    <a:pt x="4628" y="16925"/>
                  </a:lnTo>
                  <a:cubicBezTo>
                    <a:pt x="4626" y="16925"/>
                    <a:pt x="4624" y="16925"/>
                    <a:pt x="4622" y="16925"/>
                  </a:cubicBezTo>
                  <a:cubicBezTo>
                    <a:pt x="4495" y="16925"/>
                    <a:pt x="4384" y="17019"/>
                    <a:pt x="4365" y="17148"/>
                  </a:cubicBezTo>
                  <a:cubicBezTo>
                    <a:pt x="4346" y="17299"/>
                    <a:pt x="4465" y="17432"/>
                    <a:pt x="4617" y="17432"/>
                  </a:cubicBezTo>
                  <a:lnTo>
                    <a:pt x="10879" y="17432"/>
                  </a:lnTo>
                  <a:cubicBezTo>
                    <a:pt x="10882" y="17432"/>
                    <a:pt x="10885" y="17432"/>
                    <a:pt x="10887" y="17432"/>
                  </a:cubicBezTo>
                  <a:cubicBezTo>
                    <a:pt x="11172" y="17432"/>
                    <a:pt x="11437" y="17286"/>
                    <a:pt x="11584" y="17042"/>
                  </a:cubicBezTo>
                  <a:cubicBezTo>
                    <a:pt x="11766" y="16746"/>
                    <a:pt x="11733" y="16367"/>
                    <a:pt x="11506" y="16104"/>
                  </a:cubicBezTo>
                  <a:lnTo>
                    <a:pt x="10871" y="15361"/>
                  </a:lnTo>
                  <a:cubicBezTo>
                    <a:pt x="10564" y="15000"/>
                    <a:pt x="10115" y="14792"/>
                    <a:pt x="9642" y="14792"/>
                  </a:cubicBezTo>
                  <a:cubicBezTo>
                    <a:pt x="9639" y="14792"/>
                    <a:pt x="9635" y="14792"/>
                    <a:pt x="9632" y="14792"/>
                  </a:cubicBezTo>
                  <a:lnTo>
                    <a:pt x="8377" y="14792"/>
                  </a:lnTo>
                  <a:lnTo>
                    <a:pt x="8022" y="13011"/>
                  </a:lnTo>
                  <a:cubicBezTo>
                    <a:pt x="9093" y="12772"/>
                    <a:pt x="10085" y="12271"/>
                    <a:pt x="10909" y="11549"/>
                  </a:cubicBezTo>
                  <a:cubicBezTo>
                    <a:pt x="11015" y="11457"/>
                    <a:pt x="11026" y="11297"/>
                    <a:pt x="10934" y="11189"/>
                  </a:cubicBezTo>
                  <a:cubicBezTo>
                    <a:pt x="10884" y="11131"/>
                    <a:pt x="10813" y="11102"/>
                    <a:pt x="10742" y="11102"/>
                  </a:cubicBezTo>
                  <a:cubicBezTo>
                    <a:pt x="10683" y="11102"/>
                    <a:pt x="10623" y="11122"/>
                    <a:pt x="10573" y="11164"/>
                  </a:cubicBezTo>
                  <a:cubicBezTo>
                    <a:pt x="9470" y="12127"/>
                    <a:pt x="8052" y="12658"/>
                    <a:pt x="6585" y="12658"/>
                  </a:cubicBezTo>
                  <a:cubicBezTo>
                    <a:pt x="2933" y="12658"/>
                    <a:pt x="22" y="9416"/>
                    <a:pt x="580" y="5658"/>
                  </a:cubicBezTo>
                  <a:cubicBezTo>
                    <a:pt x="976" y="3034"/>
                    <a:pt x="3036" y="974"/>
                    <a:pt x="5658" y="581"/>
                  </a:cubicBezTo>
                  <a:cubicBezTo>
                    <a:pt x="5971" y="534"/>
                    <a:pt x="6281" y="512"/>
                    <a:pt x="6585" y="512"/>
                  </a:cubicBezTo>
                  <a:cubicBezTo>
                    <a:pt x="9936" y="512"/>
                    <a:pt x="12661" y="3235"/>
                    <a:pt x="12661" y="6586"/>
                  </a:cubicBezTo>
                  <a:cubicBezTo>
                    <a:pt x="12663" y="7947"/>
                    <a:pt x="12208" y="9267"/>
                    <a:pt x="11362" y="10335"/>
                  </a:cubicBezTo>
                  <a:cubicBezTo>
                    <a:pt x="11281" y="10446"/>
                    <a:pt x="11300" y="10603"/>
                    <a:pt x="11411" y="10687"/>
                  </a:cubicBezTo>
                  <a:cubicBezTo>
                    <a:pt x="11458" y="10725"/>
                    <a:pt x="11513" y="10743"/>
                    <a:pt x="11569" y="10743"/>
                  </a:cubicBezTo>
                  <a:cubicBezTo>
                    <a:pt x="11642" y="10743"/>
                    <a:pt x="11715" y="10711"/>
                    <a:pt x="11766" y="10649"/>
                  </a:cubicBezTo>
                  <a:cubicBezTo>
                    <a:pt x="12680" y="9492"/>
                    <a:pt x="13176" y="8060"/>
                    <a:pt x="13170" y="6583"/>
                  </a:cubicBezTo>
                  <a:cubicBezTo>
                    <a:pt x="13170" y="2953"/>
                    <a:pt x="10215" y="1"/>
                    <a:pt x="6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7"/>
            <p:cNvSpPr/>
            <p:nvPr/>
          </p:nvSpPr>
          <p:spPr>
            <a:xfrm>
              <a:off x="2211200" y="1112350"/>
              <a:ext cx="242125" cy="183900"/>
            </a:xfrm>
            <a:custGeom>
              <a:avLst/>
              <a:gdLst/>
              <a:ahLst/>
              <a:cxnLst/>
              <a:rect l="l" t="t" r="r" b="b"/>
              <a:pathLst>
                <a:path w="9685" h="7356" extrusionOk="0">
                  <a:moveTo>
                    <a:pt x="834" y="3350"/>
                  </a:moveTo>
                  <a:cubicBezTo>
                    <a:pt x="1002" y="3350"/>
                    <a:pt x="1164" y="3480"/>
                    <a:pt x="1166" y="3676"/>
                  </a:cubicBezTo>
                  <a:lnTo>
                    <a:pt x="1166" y="3679"/>
                  </a:lnTo>
                  <a:cubicBezTo>
                    <a:pt x="1163" y="3861"/>
                    <a:pt x="1017" y="4004"/>
                    <a:pt x="838" y="4004"/>
                  </a:cubicBezTo>
                  <a:cubicBezTo>
                    <a:pt x="545" y="4004"/>
                    <a:pt x="399" y="3655"/>
                    <a:pt x="605" y="3446"/>
                  </a:cubicBezTo>
                  <a:cubicBezTo>
                    <a:pt x="671" y="3379"/>
                    <a:pt x="753" y="3350"/>
                    <a:pt x="834" y="3350"/>
                  </a:cubicBezTo>
                  <a:close/>
                  <a:moveTo>
                    <a:pt x="8836" y="3348"/>
                  </a:moveTo>
                  <a:lnTo>
                    <a:pt x="8836" y="3351"/>
                  </a:lnTo>
                  <a:cubicBezTo>
                    <a:pt x="9020" y="3351"/>
                    <a:pt x="9169" y="3503"/>
                    <a:pt x="9164" y="3687"/>
                  </a:cubicBezTo>
                  <a:cubicBezTo>
                    <a:pt x="9155" y="3858"/>
                    <a:pt x="9017" y="3996"/>
                    <a:pt x="8846" y="4004"/>
                  </a:cubicBezTo>
                  <a:cubicBezTo>
                    <a:pt x="8843" y="4005"/>
                    <a:pt x="8840" y="4005"/>
                    <a:pt x="8836" y="4005"/>
                  </a:cubicBezTo>
                  <a:cubicBezTo>
                    <a:pt x="8657" y="4005"/>
                    <a:pt x="8508" y="3860"/>
                    <a:pt x="8508" y="3679"/>
                  </a:cubicBezTo>
                  <a:lnTo>
                    <a:pt x="8508" y="3674"/>
                  </a:lnTo>
                  <a:cubicBezTo>
                    <a:pt x="8508" y="3495"/>
                    <a:pt x="8654" y="3348"/>
                    <a:pt x="8836" y="3348"/>
                  </a:cubicBezTo>
                  <a:close/>
                  <a:moveTo>
                    <a:pt x="4843" y="1"/>
                  </a:moveTo>
                  <a:cubicBezTo>
                    <a:pt x="4151" y="1"/>
                    <a:pt x="3464" y="196"/>
                    <a:pt x="2866" y="578"/>
                  </a:cubicBezTo>
                  <a:cubicBezTo>
                    <a:pt x="2747" y="654"/>
                    <a:pt x="2711" y="811"/>
                    <a:pt x="2787" y="927"/>
                  </a:cubicBezTo>
                  <a:cubicBezTo>
                    <a:pt x="2836" y="1004"/>
                    <a:pt x="2918" y="1046"/>
                    <a:pt x="3003" y="1046"/>
                  </a:cubicBezTo>
                  <a:cubicBezTo>
                    <a:pt x="3050" y="1046"/>
                    <a:pt x="3097" y="1033"/>
                    <a:pt x="3140" y="1006"/>
                  </a:cubicBezTo>
                  <a:cubicBezTo>
                    <a:pt x="3657" y="675"/>
                    <a:pt x="4249" y="508"/>
                    <a:pt x="4842" y="508"/>
                  </a:cubicBezTo>
                  <a:cubicBezTo>
                    <a:pt x="5365" y="508"/>
                    <a:pt x="5890" y="637"/>
                    <a:pt x="6366" y="898"/>
                  </a:cubicBezTo>
                  <a:cubicBezTo>
                    <a:pt x="7380" y="1453"/>
                    <a:pt x="8009" y="2519"/>
                    <a:pt x="8011" y="3676"/>
                  </a:cubicBezTo>
                  <a:lnTo>
                    <a:pt x="8011" y="3679"/>
                  </a:lnTo>
                  <a:lnTo>
                    <a:pt x="8011" y="3682"/>
                  </a:lnTo>
                  <a:cubicBezTo>
                    <a:pt x="7976" y="5406"/>
                    <a:pt x="6566" y="6783"/>
                    <a:pt x="4842" y="6783"/>
                  </a:cubicBezTo>
                  <a:cubicBezTo>
                    <a:pt x="3118" y="6783"/>
                    <a:pt x="1708" y="5406"/>
                    <a:pt x="1673" y="3682"/>
                  </a:cubicBezTo>
                  <a:lnTo>
                    <a:pt x="1673" y="3676"/>
                  </a:lnTo>
                  <a:cubicBezTo>
                    <a:pt x="1673" y="2980"/>
                    <a:pt x="1903" y="2299"/>
                    <a:pt x="2329" y="1749"/>
                  </a:cubicBezTo>
                  <a:cubicBezTo>
                    <a:pt x="2413" y="1638"/>
                    <a:pt x="2394" y="1478"/>
                    <a:pt x="2283" y="1394"/>
                  </a:cubicBezTo>
                  <a:cubicBezTo>
                    <a:pt x="2236" y="1358"/>
                    <a:pt x="2181" y="1340"/>
                    <a:pt x="2127" y="1340"/>
                  </a:cubicBezTo>
                  <a:cubicBezTo>
                    <a:pt x="2051" y="1340"/>
                    <a:pt x="1976" y="1375"/>
                    <a:pt x="1925" y="1440"/>
                  </a:cubicBezTo>
                  <a:cubicBezTo>
                    <a:pt x="1584" y="1882"/>
                    <a:pt x="1348" y="2397"/>
                    <a:pt x="1237" y="2944"/>
                  </a:cubicBezTo>
                  <a:cubicBezTo>
                    <a:pt x="1107" y="2873"/>
                    <a:pt x="970" y="2841"/>
                    <a:pt x="837" y="2841"/>
                  </a:cubicBezTo>
                  <a:cubicBezTo>
                    <a:pt x="400" y="2841"/>
                    <a:pt x="0" y="3191"/>
                    <a:pt x="0" y="3679"/>
                  </a:cubicBezTo>
                  <a:cubicBezTo>
                    <a:pt x="0" y="4165"/>
                    <a:pt x="399" y="4516"/>
                    <a:pt x="836" y="4516"/>
                  </a:cubicBezTo>
                  <a:cubicBezTo>
                    <a:pt x="969" y="4516"/>
                    <a:pt x="1106" y="4483"/>
                    <a:pt x="1237" y="4411"/>
                  </a:cubicBezTo>
                  <a:cubicBezTo>
                    <a:pt x="1586" y="6124"/>
                    <a:pt x="3094" y="7355"/>
                    <a:pt x="4842" y="7355"/>
                  </a:cubicBezTo>
                  <a:cubicBezTo>
                    <a:pt x="6591" y="7355"/>
                    <a:pt x="8098" y="6124"/>
                    <a:pt x="8445" y="4411"/>
                  </a:cubicBezTo>
                  <a:cubicBezTo>
                    <a:pt x="8576" y="4483"/>
                    <a:pt x="8713" y="4516"/>
                    <a:pt x="8847" y="4516"/>
                  </a:cubicBezTo>
                  <a:cubicBezTo>
                    <a:pt x="9285" y="4516"/>
                    <a:pt x="9684" y="4165"/>
                    <a:pt x="9684" y="3679"/>
                  </a:cubicBezTo>
                  <a:cubicBezTo>
                    <a:pt x="9684" y="3191"/>
                    <a:pt x="9284" y="2841"/>
                    <a:pt x="8846" y="2841"/>
                  </a:cubicBezTo>
                  <a:cubicBezTo>
                    <a:pt x="8713" y="2841"/>
                    <a:pt x="8576" y="2873"/>
                    <a:pt x="8445" y="2944"/>
                  </a:cubicBezTo>
                  <a:cubicBezTo>
                    <a:pt x="8204" y="1757"/>
                    <a:pt x="7393" y="765"/>
                    <a:pt x="6279" y="293"/>
                  </a:cubicBezTo>
                  <a:cubicBezTo>
                    <a:pt x="5818" y="97"/>
                    <a:pt x="5329" y="1"/>
                    <a:pt x="4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7"/>
            <p:cNvSpPr/>
            <p:nvPr/>
          </p:nvSpPr>
          <p:spPr>
            <a:xfrm>
              <a:off x="2271100" y="1143150"/>
              <a:ext cx="127125" cy="122325"/>
            </a:xfrm>
            <a:custGeom>
              <a:avLst/>
              <a:gdLst/>
              <a:ahLst/>
              <a:cxnLst/>
              <a:rect l="l" t="t" r="r" b="b"/>
              <a:pathLst>
                <a:path w="5085" h="4893" extrusionOk="0">
                  <a:moveTo>
                    <a:pt x="2446" y="509"/>
                  </a:moveTo>
                  <a:cubicBezTo>
                    <a:pt x="3230" y="509"/>
                    <a:pt x="3935" y="980"/>
                    <a:pt x="4235" y="1704"/>
                  </a:cubicBezTo>
                  <a:cubicBezTo>
                    <a:pt x="4536" y="2428"/>
                    <a:pt x="4368" y="3260"/>
                    <a:pt x="3815" y="3816"/>
                  </a:cubicBezTo>
                  <a:cubicBezTo>
                    <a:pt x="3445" y="4186"/>
                    <a:pt x="2950" y="4383"/>
                    <a:pt x="2446" y="4383"/>
                  </a:cubicBezTo>
                  <a:cubicBezTo>
                    <a:pt x="2197" y="4383"/>
                    <a:pt x="1945" y="4335"/>
                    <a:pt x="1706" y="4236"/>
                  </a:cubicBezTo>
                  <a:cubicBezTo>
                    <a:pt x="982" y="3935"/>
                    <a:pt x="511" y="3231"/>
                    <a:pt x="511" y="2447"/>
                  </a:cubicBezTo>
                  <a:cubicBezTo>
                    <a:pt x="511" y="1376"/>
                    <a:pt x="1378" y="511"/>
                    <a:pt x="2446" y="509"/>
                  </a:cubicBezTo>
                  <a:close/>
                  <a:moveTo>
                    <a:pt x="2445" y="1"/>
                  </a:moveTo>
                  <a:cubicBezTo>
                    <a:pt x="2130" y="1"/>
                    <a:pt x="1813" y="62"/>
                    <a:pt x="1511" y="186"/>
                  </a:cubicBezTo>
                  <a:cubicBezTo>
                    <a:pt x="597" y="566"/>
                    <a:pt x="1" y="1458"/>
                    <a:pt x="1" y="2447"/>
                  </a:cubicBezTo>
                  <a:cubicBezTo>
                    <a:pt x="4" y="3794"/>
                    <a:pt x="1096" y="4890"/>
                    <a:pt x="2446" y="4892"/>
                  </a:cubicBezTo>
                  <a:cubicBezTo>
                    <a:pt x="3436" y="4892"/>
                    <a:pt x="4328" y="4296"/>
                    <a:pt x="4704" y="3382"/>
                  </a:cubicBezTo>
                  <a:cubicBezTo>
                    <a:pt x="5084" y="2469"/>
                    <a:pt x="4875" y="1417"/>
                    <a:pt x="4176" y="717"/>
                  </a:cubicBezTo>
                  <a:cubicBezTo>
                    <a:pt x="3708" y="249"/>
                    <a:pt x="3082" y="1"/>
                    <a:pt x="2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7"/>
            <p:cNvSpPr/>
            <p:nvPr/>
          </p:nvSpPr>
          <p:spPr>
            <a:xfrm>
              <a:off x="2300175" y="1172250"/>
              <a:ext cx="66600" cy="64075"/>
            </a:xfrm>
            <a:custGeom>
              <a:avLst/>
              <a:gdLst/>
              <a:ahLst/>
              <a:cxnLst/>
              <a:rect l="l" t="t" r="r" b="b"/>
              <a:pathLst>
                <a:path w="2664" h="2563" extrusionOk="0">
                  <a:moveTo>
                    <a:pt x="1283" y="510"/>
                  </a:moveTo>
                  <a:cubicBezTo>
                    <a:pt x="1972" y="510"/>
                    <a:pt x="2316" y="1343"/>
                    <a:pt x="1828" y="1828"/>
                  </a:cubicBezTo>
                  <a:cubicBezTo>
                    <a:pt x="1671" y="1986"/>
                    <a:pt x="1477" y="2057"/>
                    <a:pt x="1287" y="2057"/>
                  </a:cubicBezTo>
                  <a:cubicBezTo>
                    <a:pt x="891" y="2057"/>
                    <a:pt x="511" y="1749"/>
                    <a:pt x="511" y="1283"/>
                  </a:cubicBezTo>
                  <a:cubicBezTo>
                    <a:pt x="511" y="855"/>
                    <a:pt x="858" y="510"/>
                    <a:pt x="1283" y="510"/>
                  </a:cubicBezTo>
                  <a:close/>
                  <a:moveTo>
                    <a:pt x="1282" y="1"/>
                  </a:moveTo>
                  <a:cubicBezTo>
                    <a:pt x="1117" y="1"/>
                    <a:pt x="951" y="33"/>
                    <a:pt x="793" y="98"/>
                  </a:cubicBezTo>
                  <a:cubicBezTo>
                    <a:pt x="313" y="296"/>
                    <a:pt x="1" y="765"/>
                    <a:pt x="1" y="1283"/>
                  </a:cubicBezTo>
                  <a:cubicBezTo>
                    <a:pt x="1" y="1991"/>
                    <a:pt x="576" y="2563"/>
                    <a:pt x="1283" y="2563"/>
                  </a:cubicBezTo>
                  <a:cubicBezTo>
                    <a:pt x="1801" y="2563"/>
                    <a:pt x="2267" y="2251"/>
                    <a:pt x="2465" y="1771"/>
                  </a:cubicBezTo>
                  <a:cubicBezTo>
                    <a:pt x="2663" y="1294"/>
                    <a:pt x="2555" y="741"/>
                    <a:pt x="2189" y="375"/>
                  </a:cubicBezTo>
                  <a:cubicBezTo>
                    <a:pt x="1942" y="130"/>
                    <a:pt x="1615"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47"/>
          <p:cNvGrpSpPr/>
          <p:nvPr/>
        </p:nvGrpSpPr>
        <p:grpSpPr>
          <a:xfrm>
            <a:off x="7032627" y="4189795"/>
            <a:ext cx="433775" cy="343100"/>
            <a:chOff x="411825" y="1040500"/>
            <a:chExt cx="433775" cy="343100"/>
          </a:xfrm>
        </p:grpSpPr>
        <p:sp>
          <p:nvSpPr>
            <p:cNvPr id="2294" name="Google Shape;2294;p47"/>
            <p:cNvSpPr/>
            <p:nvPr/>
          </p:nvSpPr>
          <p:spPr>
            <a:xfrm>
              <a:off x="418600" y="1103200"/>
              <a:ext cx="421050" cy="273625"/>
            </a:xfrm>
            <a:custGeom>
              <a:avLst/>
              <a:gdLst/>
              <a:ahLst/>
              <a:cxnLst/>
              <a:rect l="l" t="t" r="r" b="b"/>
              <a:pathLst>
                <a:path w="16842" h="10945" extrusionOk="0">
                  <a:moveTo>
                    <a:pt x="0" y="0"/>
                  </a:moveTo>
                  <a:lnTo>
                    <a:pt x="0" y="10945"/>
                  </a:lnTo>
                  <a:lnTo>
                    <a:pt x="16841" y="10945"/>
                  </a:lnTo>
                  <a:lnTo>
                    <a:pt x="168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7"/>
            <p:cNvSpPr/>
            <p:nvPr/>
          </p:nvSpPr>
          <p:spPr>
            <a:xfrm>
              <a:off x="818475" y="1103200"/>
              <a:ext cx="20350" cy="273625"/>
            </a:xfrm>
            <a:custGeom>
              <a:avLst/>
              <a:gdLst/>
              <a:ahLst/>
              <a:cxnLst/>
              <a:rect l="l" t="t" r="r" b="b"/>
              <a:pathLst>
                <a:path w="814" h="10945" extrusionOk="0">
                  <a:moveTo>
                    <a:pt x="0" y="0"/>
                  </a:moveTo>
                  <a:lnTo>
                    <a:pt x="0" y="10945"/>
                  </a:lnTo>
                  <a:lnTo>
                    <a:pt x="814" y="10945"/>
                  </a:lnTo>
                  <a:lnTo>
                    <a:pt x="8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7"/>
            <p:cNvSpPr/>
            <p:nvPr/>
          </p:nvSpPr>
          <p:spPr>
            <a:xfrm>
              <a:off x="561600" y="1046400"/>
              <a:ext cx="134150" cy="56825"/>
            </a:xfrm>
            <a:custGeom>
              <a:avLst/>
              <a:gdLst/>
              <a:ahLst/>
              <a:cxnLst/>
              <a:rect l="l" t="t" r="r" b="b"/>
              <a:pathLst>
                <a:path w="5366" h="2273" extrusionOk="0">
                  <a:moveTo>
                    <a:pt x="936" y="0"/>
                  </a:moveTo>
                  <a:cubicBezTo>
                    <a:pt x="594" y="0"/>
                    <a:pt x="307" y="250"/>
                    <a:pt x="256" y="586"/>
                  </a:cubicBezTo>
                  <a:lnTo>
                    <a:pt x="1" y="2272"/>
                  </a:lnTo>
                  <a:lnTo>
                    <a:pt x="5366" y="2272"/>
                  </a:lnTo>
                  <a:lnTo>
                    <a:pt x="5111" y="586"/>
                  </a:lnTo>
                  <a:cubicBezTo>
                    <a:pt x="5059" y="250"/>
                    <a:pt x="4772" y="0"/>
                    <a:pt x="4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7"/>
            <p:cNvSpPr/>
            <p:nvPr/>
          </p:nvSpPr>
          <p:spPr>
            <a:xfrm>
              <a:off x="599900" y="1076075"/>
              <a:ext cx="58450" cy="27150"/>
            </a:xfrm>
            <a:custGeom>
              <a:avLst/>
              <a:gdLst/>
              <a:ahLst/>
              <a:cxnLst/>
              <a:rect l="l" t="t" r="r" b="b"/>
              <a:pathLst>
                <a:path w="2338" h="1086" extrusionOk="0">
                  <a:moveTo>
                    <a:pt x="0" y="1"/>
                  </a:moveTo>
                  <a:lnTo>
                    <a:pt x="0" y="1085"/>
                  </a:lnTo>
                  <a:lnTo>
                    <a:pt x="2337" y="1085"/>
                  </a:lnTo>
                  <a:lnTo>
                    <a:pt x="23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7"/>
            <p:cNvSpPr/>
            <p:nvPr/>
          </p:nvSpPr>
          <p:spPr>
            <a:xfrm>
              <a:off x="508875" y="1137425"/>
              <a:ext cx="239625" cy="239600"/>
            </a:xfrm>
            <a:custGeom>
              <a:avLst/>
              <a:gdLst/>
              <a:ahLst/>
              <a:cxnLst/>
              <a:rect l="l" t="t" r="r" b="b"/>
              <a:pathLst>
                <a:path w="9585" h="9584" extrusionOk="0">
                  <a:moveTo>
                    <a:pt x="4794" y="0"/>
                  </a:moveTo>
                  <a:cubicBezTo>
                    <a:pt x="2145" y="0"/>
                    <a:pt x="1" y="2145"/>
                    <a:pt x="1" y="4791"/>
                  </a:cubicBezTo>
                  <a:cubicBezTo>
                    <a:pt x="1" y="7439"/>
                    <a:pt x="2145" y="9584"/>
                    <a:pt x="4794" y="9584"/>
                  </a:cubicBezTo>
                  <a:cubicBezTo>
                    <a:pt x="7440" y="9584"/>
                    <a:pt x="9584" y="7439"/>
                    <a:pt x="9584" y="4791"/>
                  </a:cubicBezTo>
                  <a:cubicBezTo>
                    <a:pt x="9584" y="2145"/>
                    <a:pt x="7440" y="0"/>
                    <a:pt x="4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7"/>
            <p:cNvSpPr/>
            <p:nvPr/>
          </p:nvSpPr>
          <p:spPr>
            <a:xfrm>
              <a:off x="536250" y="1164800"/>
              <a:ext cx="184850" cy="184850"/>
            </a:xfrm>
            <a:custGeom>
              <a:avLst/>
              <a:gdLst/>
              <a:ahLst/>
              <a:cxnLst/>
              <a:rect l="l" t="t" r="r" b="b"/>
              <a:pathLst>
                <a:path w="7394" h="7394" extrusionOk="0">
                  <a:moveTo>
                    <a:pt x="3699" y="1"/>
                  </a:moveTo>
                  <a:cubicBezTo>
                    <a:pt x="1655" y="1"/>
                    <a:pt x="1" y="1654"/>
                    <a:pt x="1" y="3696"/>
                  </a:cubicBezTo>
                  <a:cubicBezTo>
                    <a:pt x="1" y="5740"/>
                    <a:pt x="1655" y="7393"/>
                    <a:pt x="3699" y="7393"/>
                  </a:cubicBezTo>
                  <a:cubicBezTo>
                    <a:pt x="5740" y="7393"/>
                    <a:pt x="7394" y="5740"/>
                    <a:pt x="7394" y="3696"/>
                  </a:cubicBezTo>
                  <a:cubicBezTo>
                    <a:pt x="7394" y="1654"/>
                    <a:pt x="5740" y="1"/>
                    <a:pt x="3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7"/>
            <p:cNvSpPr/>
            <p:nvPr/>
          </p:nvSpPr>
          <p:spPr>
            <a:xfrm>
              <a:off x="554425" y="1182975"/>
              <a:ext cx="179550" cy="166700"/>
            </a:xfrm>
            <a:custGeom>
              <a:avLst/>
              <a:gdLst/>
              <a:ahLst/>
              <a:cxnLst/>
              <a:rect l="l" t="t" r="r" b="b"/>
              <a:pathLst>
                <a:path w="7182" h="6668" extrusionOk="0">
                  <a:moveTo>
                    <a:pt x="5170" y="0"/>
                  </a:moveTo>
                  <a:cubicBezTo>
                    <a:pt x="6266" y="1472"/>
                    <a:pt x="6119" y="3524"/>
                    <a:pt x="4821" y="4820"/>
                  </a:cubicBezTo>
                  <a:cubicBezTo>
                    <a:pt x="4106" y="5537"/>
                    <a:pt x="3160" y="5902"/>
                    <a:pt x="2209" y="5902"/>
                  </a:cubicBezTo>
                  <a:cubicBezTo>
                    <a:pt x="1437" y="5902"/>
                    <a:pt x="660" y="5661"/>
                    <a:pt x="0" y="5170"/>
                  </a:cubicBezTo>
                  <a:lnTo>
                    <a:pt x="0" y="5170"/>
                  </a:lnTo>
                  <a:cubicBezTo>
                    <a:pt x="733" y="6159"/>
                    <a:pt x="1850" y="6668"/>
                    <a:pt x="2974" y="6668"/>
                  </a:cubicBezTo>
                  <a:cubicBezTo>
                    <a:pt x="3914" y="6668"/>
                    <a:pt x="4858" y="6312"/>
                    <a:pt x="5585" y="5585"/>
                  </a:cubicBezTo>
                  <a:cubicBezTo>
                    <a:pt x="7182" y="3988"/>
                    <a:pt x="6987" y="1345"/>
                    <a:pt x="5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7"/>
            <p:cNvSpPr/>
            <p:nvPr/>
          </p:nvSpPr>
          <p:spPr>
            <a:xfrm>
              <a:off x="445500" y="1137425"/>
              <a:ext cx="37725" cy="37625"/>
            </a:xfrm>
            <a:custGeom>
              <a:avLst/>
              <a:gdLst/>
              <a:ahLst/>
              <a:cxnLst/>
              <a:rect l="l" t="t" r="r" b="b"/>
              <a:pathLst>
                <a:path w="1509" h="1505" extrusionOk="0">
                  <a:moveTo>
                    <a:pt x="754" y="0"/>
                  </a:moveTo>
                  <a:cubicBezTo>
                    <a:pt x="340" y="0"/>
                    <a:pt x="1" y="336"/>
                    <a:pt x="1" y="751"/>
                  </a:cubicBezTo>
                  <a:cubicBezTo>
                    <a:pt x="1" y="1169"/>
                    <a:pt x="340" y="1505"/>
                    <a:pt x="754" y="1505"/>
                  </a:cubicBezTo>
                  <a:cubicBezTo>
                    <a:pt x="1172" y="1505"/>
                    <a:pt x="1508" y="1169"/>
                    <a:pt x="1508" y="751"/>
                  </a:cubicBezTo>
                  <a:cubicBezTo>
                    <a:pt x="1508" y="336"/>
                    <a:pt x="1172"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7"/>
            <p:cNvSpPr/>
            <p:nvPr/>
          </p:nvSpPr>
          <p:spPr>
            <a:xfrm>
              <a:off x="446725" y="1138575"/>
              <a:ext cx="40700" cy="36500"/>
            </a:xfrm>
            <a:custGeom>
              <a:avLst/>
              <a:gdLst/>
              <a:ahLst/>
              <a:cxnLst/>
              <a:rect l="l" t="t" r="r" b="b"/>
              <a:pathLst>
                <a:path w="1628" h="1460" extrusionOk="0">
                  <a:moveTo>
                    <a:pt x="968" y="0"/>
                  </a:moveTo>
                  <a:lnTo>
                    <a:pt x="968" y="0"/>
                  </a:lnTo>
                  <a:cubicBezTo>
                    <a:pt x="1158" y="515"/>
                    <a:pt x="759" y="1016"/>
                    <a:pt x="265" y="1016"/>
                  </a:cubicBezTo>
                  <a:cubicBezTo>
                    <a:pt x="179" y="1016"/>
                    <a:pt x="90" y="1001"/>
                    <a:pt x="1" y="968"/>
                  </a:cubicBezTo>
                  <a:lnTo>
                    <a:pt x="1" y="968"/>
                  </a:lnTo>
                  <a:cubicBezTo>
                    <a:pt x="117" y="1284"/>
                    <a:pt x="409" y="1460"/>
                    <a:pt x="708" y="1460"/>
                  </a:cubicBezTo>
                  <a:cubicBezTo>
                    <a:pt x="897" y="1460"/>
                    <a:pt x="1088" y="1390"/>
                    <a:pt x="1239" y="1239"/>
                  </a:cubicBezTo>
                  <a:cubicBezTo>
                    <a:pt x="1627" y="852"/>
                    <a:pt x="1483" y="19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7"/>
            <p:cNvSpPr/>
            <p:nvPr/>
          </p:nvSpPr>
          <p:spPr>
            <a:xfrm>
              <a:off x="753200" y="1137900"/>
              <a:ext cx="58525" cy="37300"/>
            </a:xfrm>
            <a:custGeom>
              <a:avLst/>
              <a:gdLst/>
              <a:ahLst/>
              <a:cxnLst/>
              <a:rect l="l" t="t" r="r" b="b"/>
              <a:pathLst>
                <a:path w="2341" h="1492" extrusionOk="0">
                  <a:moveTo>
                    <a:pt x="1" y="0"/>
                  </a:moveTo>
                  <a:lnTo>
                    <a:pt x="1" y="1491"/>
                  </a:lnTo>
                  <a:lnTo>
                    <a:pt x="2340" y="1491"/>
                  </a:lnTo>
                  <a:lnTo>
                    <a:pt x="2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7"/>
            <p:cNvSpPr/>
            <p:nvPr/>
          </p:nvSpPr>
          <p:spPr>
            <a:xfrm>
              <a:off x="744725" y="1076075"/>
              <a:ext cx="58525" cy="27150"/>
            </a:xfrm>
            <a:custGeom>
              <a:avLst/>
              <a:gdLst/>
              <a:ahLst/>
              <a:cxnLst/>
              <a:rect l="l" t="t" r="r" b="b"/>
              <a:pathLst>
                <a:path w="2341" h="1086" extrusionOk="0">
                  <a:moveTo>
                    <a:pt x="1" y="1"/>
                  </a:moveTo>
                  <a:lnTo>
                    <a:pt x="1" y="1085"/>
                  </a:lnTo>
                  <a:lnTo>
                    <a:pt x="2341" y="1085"/>
                  </a:lnTo>
                  <a:lnTo>
                    <a:pt x="23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7"/>
            <p:cNvSpPr/>
            <p:nvPr/>
          </p:nvSpPr>
          <p:spPr>
            <a:xfrm>
              <a:off x="454175" y="1076075"/>
              <a:ext cx="58450" cy="27150"/>
            </a:xfrm>
            <a:custGeom>
              <a:avLst/>
              <a:gdLst/>
              <a:ahLst/>
              <a:cxnLst/>
              <a:rect l="l" t="t" r="r" b="b"/>
              <a:pathLst>
                <a:path w="2338" h="1086" extrusionOk="0">
                  <a:moveTo>
                    <a:pt x="1" y="1"/>
                  </a:moveTo>
                  <a:lnTo>
                    <a:pt x="1" y="1085"/>
                  </a:lnTo>
                  <a:lnTo>
                    <a:pt x="2338" y="1085"/>
                  </a:lnTo>
                  <a:lnTo>
                    <a:pt x="23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7"/>
            <p:cNvSpPr/>
            <p:nvPr/>
          </p:nvSpPr>
          <p:spPr>
            <a:xfrm>
              <a:off x="775900" y="1312425"/>
              <a:ext cx="42725" cy="12750"/>
            </a:xfrm>
            <a:custGeom>
              <a:avLst/>
              <a:gdLst/>
              <a:ahLst/>
              <a:cxnLst/>
              <a:rect l="l" t="t" r="r" b="b"/>
              <a:pathLst>
                <a:path w="1709" h="510" extrusionOk="0">
                  <a:moveTo>
                    <a:pt x="277" y="0"/>
                  </a:moveTo>
                  <a:cubicBezTo>
                    <a:pt x="150" y="0"/>
                    <a:pt x="39" y="94"/>
                    <a:pt x="20" y="222"/>
                  </a:cubicBezTo>
                  <a:cubicBezTo>
                    <a:pt x="1" y="374"/>
                    <a:pt x="120" y="507"/>
                    <a:pt x="272" y="510"/>
                  </a:cubicBezTo>
                  <a:lnTo>
                    <a:pt x="1427" y="510"/>
                  </a:lnTo>
                  <a:cubicBezTo>
                    <a:pt x="1557" y="510"/>
                    <a:pt x="1671" y="415"/>
                    <a:pt x="1690" y="288"/>
                  </a:cubicBezTo>
                  <a:cubicBezTo>
                    <a:pt x="1709" y="133"/>
                    <a:pt x="1590" y="0"/>
                    <a:pt x="1438" y="0"/>
                  </a:cubicBezTo>
                  <a:lnTo>
                    <a:pt x="283" y="0"/>
                  </a:lnTo>
                  <a:cubicBezTo>
                    <a:pt x="281" y="0"/>
                    <a:pt x="279"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7"/>
            <p:cNvSpPr/>
            <p:nvPr/>
          </p:nvSpPr>
          <p:spPr>
            <a:xfrm>
              <a:off x="775900" y="1341225"/>
              <a:ext cx="42725" cy="12750"/>
            </a:xfrm>
            <a:custGeom>
              <a:avLst/>
              <a:gdLst/>
              <a:ahLst/>
              <a:cxnLst/>
              <a:rect l="l" t="t" r="r" b="b"/>
              <a:pathLst>
                <a:path w="1709" h="510" extrusionOk="0">
                  <a:moveTo>
                    <a:pt x="277" y="0"/>
                  </a:moveTo>
                  <a:cubicBezTo>
                    <a:pt x="150" y="0"/>
                    <a:pt x="39" y="94"/>
                    <a:pt x="20" y="223"/>
                  </a:cubicBezTo>
                  <a:cubicBezTo>
                    <a:pt x="1" y="374"/>
                    <a:pt x="120" y="507"/>
                    <a:pt x="272" y="510"/>
                  </a:cubicBezTo>
                  <a:lnTo>
                    <a:pt x="1427" y="510"/>
                  </a:lnTo>
                  <a:cubicBezTo>
                    <a:pt x="1557" y="510"/>
                    <a:pt x="1671" y="415"/>
                    <a:pt x="1690" y="288"/>
                  </a:cubicBezTo>
                  <a:cubicBezTo>
                    <a:pt x="1709" y="136"/>
                    <a:pt x="1590" y="0"/>
                    <a:pt x="1438" y="0"/>
                  </a:cubicBezTo>
                  <a:lnTo>
                    <a:pt x="283" y="0"/>
                  </a:lnTo>
                  <a:cubicBezTo>
                    <a:pt x="281" y="0"/>
                    <a:pt x="279"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7"/>
            <p:cNvSpPr/>
            <p:nvPr/>
          </p:nvSpPr>
          <p:spPr>
            <a:xfrm>
              <a:off x="438725" y="1312425"/>
              <a:ext cx="42725" cy="12750"/>
            </a:xfrm>
            <a:custGeom>
              <a:avLst/>
              <a:gdLst/>
              <a:ahLst/>
              <a:cxnLst/>
              <a:rect l="l" t="t" r="r" b="b"/>
              <a:pathLst>
                <a:path w="1709" h="510" extrusionOk="0">
                  <a:moveTo>
                    <a:pt x="277" y="0"/>
                  </a:moveTo>
                  <a:cubicBezTo>
                    <a:pt x="149" y="0"/>
                    <a:pt x="38" y="94"/>
                    <a:pt x="20" y="222"/>
                  </a:cubicBezTo>
                  <a:cubicBezTo>
                    <a:pt x="1" y="374"/>
                    <a:pt x="120" y="507"/>
                    <a:pt x="272" y="510"/>
                  </a:cubicBezTo>
                  <a:lnTo>
                    <a:pt x="1427" y="510"/>
                  </a:lnTo>
                  <a:cubicBezTo>
                    <a:pt x="1557" y="510"/>
                    <a:pt x="1671" y="415"/>
                    <a:pt x="1690" y="288"/>
                  </a:cubicBezTo>
                  <a:cubicBezTo>
                    <a:pt x="1709" y="136"/>
                    <a:pt x="1589" y="0"/>
                    <a:pt x="1437" y="0"/>
                  </a:cubicBezTo>
                  <a:lnTo>
                    <a:pt x="283" y="0"/>
                  </a:lnTo>
                  <a:cubicBezTo>
                    <a:pt x="281" y="0"/>
                    <a:pt x="279"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7"/>
            <p:cNvSpPr/>
            <p:nvPr/>
          </p:nvSpPr>
          <p:spPr>
            <a:xfrm>
              <a:off x="438725" y="1341225"/>
              <a:ext cx="42725" cy="12750"/>
            </a:xfrm>
            <a:custGeom>
              <a:avLst/>
              <a:gdLst/>
              <a:ahLst/>
              <a:cxnLst/>
              <a:rect l="l" t="t" r="r" b="b"/>
              <a:pathLst>
                <a:path w="1709" h="510" extrusionOk="0">
                  <a:moveTo>
                    <a:pt x="277" y="0"/>
                  </a:moveTo>
                  <a:cubicBezTo>
                    <a:pt x="149" y="0"/>
                    <a:pt x="38" y="94"/>
                    <a:pt x="20" y="223"/>
                  </a:cubicBezTo>
                  <a:cubicBezTo>
                    <a:pt x="1" y="374"/>
                    <a:pt x="120" y="507"/>
                    <a:pt x="272" y="510"/>
                  </a:cubicBezTo>
                  <a:lnTo>
                    <a:pt x="1427" y="510"/>
                  </a:lnTo>
                  <a:cubicBezTo>
                    <a:pt x="1557" y="510"/>
                    <a:pt x="1671" y="415"/>
                    <a:pt x="1690" y="288"/>
                  </a:cubicBezTo>
                  <a:cubicBezTo>
                    <a:pt x="1709" y="136"/>
                    <a:pt x="1589" y="0"/>
                    <a:pt x="1437" y="0"/>
                  </a:cubicBezTo>
                  <a:lnTo>
                    <a:pt x="283" y="0"/>
                  </a:lnTo>
                  <a:cubicBezTo>
                    <a:pt x="281" y="0"/>
                    <a:pt x="279" y="0"/>
                    <a:pt x="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7"/>
            <p:cNvSpPr/>
            <p:nvPr/>
          </p:nvSpPr>
          <p:spPr>
            <a:xfrm>
              <a:off x="411825" y="1040500"/>
              <a:ext cx="433775" cy="343100"/>
            </a:xfrm>
            <a:custGeom>
              <a:avLst/>
              <a:gdLst/>
              <a:ahLst/>
              <a:cxnLst/>
              <a:rect l="l" t="t" r="r" b="b"/>
              <a:pathLst>
                <a:path w="17351" h="13724" extrusionOk="0">
                  <a:moveTo>
                    <a:pt x="9589" y="1660"/>
                  </a:moveTo>
                  <a:lnTo>
                    <a:pt x="9589" y="2237"/>
                  </a:lnTo>
                  <a:lnTo>
                    <a:pt x="7759" y="2237"/>
                  </a:lnTo>
                  <a:lnTo>
                    <a:pt x="7759" y="1660"/>
                  </a:lnTo>
                  <a:close/>
                  <a:moveTo>
                    <a:pt x="15418" y="1660"/>
                  </a:moveTo>
                  <a:lnTo>
                    <a:pt x="15418" y="2237"/>
                  </a:lnTo>
                  <a:lnTo>
                    <a:pt x="13588" y="2237"/>
                  </a:lnTo>
                  <a:lnTo>
                    <a:pt x="13588" y="1660"/>
                  </a:lnTo>
                  <a:close/>
                  <a:moveTo>
                    <a:pt x="10419" y="508"/>
                  </a:moveTo>
                  <a:cubicBezTo>
                    <a:pt x="10630" y="508"/>
                    <a:pt x="10809" y="659"/>
                    <a:pt x="10839" y="868"/>
                  </a:cubicBezTo>
                  <a:lnTo>
                    <a:pt x="11048" y="2237"/>
                  </a:lnTo>
                  <a:lnTo>
                    <a:pt x="10099" y="2237"/>
                  </a:lnTo>
                  <a:lnTo>
                    <a:pt x="10099" y="1405"/>
                  </a:lnTo>
                  <a:cubicBezTo>
                    <a:pt x="10099" y="1264"/>
                    <a:pt x="9985" y="1153"/>
                    <a:pt x="9844" y="1153"/>
                  </a:cubicBezTo>
                  <a:lnTo>
                    <a:pt x="7504" y="1153"/>
                  </a:lnTo>
                  <a:cubicBezTo>
                    <a:pt x="7363" y="1153"/>
                    <a:pt x="7252" y="1264"/>
                    <a:pt x="7252" y="1405"/>
                  </a:cubicBezTo>
                  <a:lnTo>
                    <a:pt x="7252" y="2270"/>
                  </a:lnTo>
                  <a:lnTo>
                    <a:pt x="6287" y="2270"/>
                  </a:lnTo>
                  <a:lnTo>
                    <a:pt x="6499" y="876"/>
                  </a:lnTo>
                  <a:cubicBezTo>
                    <a:pt x="6531" y="665"/>
                    <a:pt x="6713" y="508"/>
                    <a:pt x="6927" y="508"/>
                  </a:cubicBezTo>
                  <a:close/>
                  <a:moveTo>
                    <a:pt x="8671" y="4140"/>
                  </a:moveTo>
                  <a:cubicBezTo>
                    <a:pt x="8684" y="4140"/>
                    <a:pt x="8698" y="4140"/>
                    <a:pt x="8711" y="4140"/>
                  </a:cubicBezTo>
                  <a:cubicBezTo>
                    <a:pt x="11178" y="4159"/>
                    <a:pt x="13195" y="6171"/>
                    <a:pt x="13214" y="8641"/>
                  </a:cubicBezTo>
                  <a:cubicBezTo>
                    <a:pt x="13233" y="11159"/>
                    <a:pt x="11191" y="13214"/>
                    <a:pt x="8678" y="13217"/>
                  </a:cubicBezTo>
                  <a:lnTo>
                    <a:pt x="8673" y="13217"/>
                  </a:lnTo>
                  <a:cubicBezTo>
                    <a:pt x="6171" y="13214"/>
                    <a:pt x="4137" y="11178"/>
                    <a:pt x="4137" y="8679"/>
                  </a:cubicBezTo>
                  <a:cubicBezTo>
                    <a:pt x="4137" y="6176"/>
                    <a:pt x="6171" y="4140"/>
                    <a:pt x="8671" y="4140"/>
                  </a:cubicBezTo>
                  <a:close/>
                  <a:moveTo>
                    <a:pt x="6924" y="1"/>
                  </a:moveTo>
                  <a:cubicBezTo>
                    <a:pt x="6466" y="1"/>
                    <a:pt x="6078" y="336"/>
                    <a:pt x="6011" y="789"/>
                  </a:cubicBezTo>
                  <a:lnTo>
                    <a:pt x="5791" y="2237"/>
                  </a:lnTo>
                  <a:lnTo>
                    <a:pt x="4270" y="2237"/>
                  </a:lnTo>
                  <a:lnTo>
                    <a:pt x="4270" y="1405"/>
                  </a:lnTo>
                  <a:cubicBezTo>
                    <a:pt x="4270" y="1264"/>
                    <a:pt x="4156" y="1153"/>
                    <a:pt x="4015" y="1153"/>
                  </a:cubicBezTo>
                  <a:lnTo>
                    <a:pt x="1676" y="1153"/>
                  </a:lnTo>
                  <a:cubicBezTo>
                    <a:pt x="1535" y="1153"/>
                    <a:pt x="1424" y="1264"/>
                    <a:pt x="1424" y="1405"/>
                  </a:cubicBezTo>
                  <a:lnTo>
                    <a:pt x="1424" y="2237"/>
                  </a:lnTo>
                  <a:lnTo>
                    <a:pt x="252" y="2237"/>
                  </a:lnTo>
                  <a:cubicBezTo>
                    <a:pt x="112" y="2237"/>
                    <a:pt x="0" y="2348"/>
                    <a:pt x="0" y="2489"/>
                  </a:cubicBezTo>
                  <a:lnTo>
                    <a:pt x="0" y="13469"/>
                  </a:lnTo>
                  <a:cubicBezTo>
                    <a:pt x="0" y="13610"/>
                    <a:pt x="112" y="13724"/>
                    <a:pt x="252" y="13724"/>
                  </a:cubicBezTo>
                  <a:lnTo>
                    <a:pt x="13640" y="13724"/>
                  </a:lnTo>
                  <a:cubicBezTo>
                    <a:pt x="13641" y="13724"/>
                    <a:pt x="13643" y="13724"/>
                    <a:pt x="13645" y="13724"/>
                  </a:cubicBezTo>
                  <a:cubicBezTo>
                    <a:pt x="13773" y="13724"/>
                    <a:pt x="13881" y="13630"/>
                    <a:pt x="13900" y="13501"/>
                  </a:cubicBezTo>
                  <a:cubicBezTo>
                    <a:pt x="13919" y="13350"/>
                    <a:pt x="13802" y="13217"/>
                    <a:pt x="13648" y="13217"/>
                  </a:cubicBezTo>
                  <a:lnTo>
                    <a:pt x="10880" y="13217"/>
                  </a:lnTo>
                  <a:cubicBezTo>
                    <a:pt x="12639" y="12357"/>
                    <a:pt x="13748" y="10563"/>
                    <a:pt x="13721" y="8605"/>
                  </a:cubicBezTo>
                  <a:cubicBezTo>
                    <a:pt x="13683" y="5873"/>
                    <a:pt x="11449" y="3655"/>
                    <a:pt x="8719" y="3631"/>
                  </a:cubicBezTo>
                  <a:cubicBezTo>
                    <a:pt x="8704" y="3630"/>
                    <a:pt x="8689" y="3630"/>
                    <a:pt x="8674" y="3630"/>
                  </a:cubicBezTo>
                  <a:cubicBezTo>
                    <a:pt x="5892" y="3630"/>
                    <a:pt x="3628" y="5896"/>
                    <a:pt x="3628" y="8679"/>
                  </a:cubicBezTo>
                  <a:cubicBezTo>
                    <a:pt x="3630" y="10609"/>
                    <a:pt x="4731" y="12371"/>
                    <a:pt x="6469" y="13217"/>
                  </a:cubicBezTo>
                  <a:lnTo>
                    <a:pt x="507" y="13217"/>
                  </a:lnTo>
                  <a:lnTo>
                    <a:pt x="507" y="2779"/>
                  </a:lnTo>
                  <a:lnTo>
                    <a:pt x="2248" y="2779"/>
                  </a:lnTo>
                  <a:cubicBezTo>
                    <a:pt x="2364" y="2779"/>
                    <a:pt x="2467" y="2706"/>
                    <a:pt x="2500" y="2595"/>
                  </a:cubicBezTo>
                  <a:cubicBezTo>
                    <a:pt x="2557" y="2408"/>
                    <a:pt x="2427" y="2237"/>
                    <a:pt x="2259" y="2237"/>
                  </a:cubicBezTo>
                  <a:lnTo>
                    <a:pt x="1931" y="2237"/>
                  </a:lnTo>
                  <a:lnTo>
                    <a:pt x="1931" y="1660"/>
                  </a:lnTo>
                  <a:lnTo>
                    <a:pt x="3761" y="1660"/>
                  </a:lnTo>
                  <a:lnTo>
                    <a:pt x="3761" y="2270"/>
                  </a:lnTo>
                  <a:lnTo>
                    <a:pt x="3457" y="2270"/>
                  </a:lnTo>
                  <a:cubicBezTo>
                    <a:pt x="3455" y="2270"/>
                    <a:pt x="3453" y="2270"/>
                    <a:pt x="3451" y="2270"/>
                  </a:cubicBezTo>
                  <a:cubicBezTo>
                    <a:pt x="3321" y="2270"/>
                    <a:pt x="3213" y="2364"/>
                    <a:pt x="3194" y="2492"/>
                  </a:cubicBezTo>
                  <a:cubicBezTo>
                    <a:pt x="3175" y="2644"/>
                    <a:pt x="3292" y="2777"/>
                    <a:pt x="3446" y="2779"/>
                  </a:cubicBezTo>
                  <a:lnTo>
                    <a:pt x="16841" y="2779"/>
                  </a:lnTo>
                  <a:lnTo>
                    <a:pt x="16841" y="13217"/>
                  </a:lnTo>
                  <a:lnTo>
                    <a:pt x="14846" y="13217"/>
                  </a:lnTo>
                  <a:cubicBezTo>
                    <a:pt x="14844" y="13217"/>
                    <a:pt x="14842" y="13217"/>
                    <a:pt x="14840" y="13217"/>
                  </a:cubicBezTo>
                  <a:cubicBezTo>
                    <a:pt x="14713" y="13217"/>
                    <a:pt x="14602" y="13311"/>
                    <a:pt x="14583" y="13439"/>
                  </a:cubicBezTo>
                  <a:cubicBezTo>
                    <a:pt x="14564" y="13588"/>
                    <a:pt x="14683" y="13724"/>
                    <a:pt x="14835" y="13724"/>
                  </a:cubicBezTo>
                  <a:lnTo>
                    <a:pt x="17096" y="13724"/>
                  </a:lnTo>
                  <a:cubicBezTo>
                    <a:pt x="17237" y="13724"/>
                    <a:pt x="17351" y="13610"/>
                    <a:pt x="17351" y="13469"/>
                  </a:cubicBezTo>
                  <a:lnTo>
                    <a:pt x="17351" y="2489"/>
                  </a:lnTo>
                  <a:cubicBezTo>
                    <a:pt x="17351" y="2348"/>
                    <a:pt x="17237" y="2237"/>
                    <a:pt x="17096" y="2237"/>
                  </a:cubicBezTo>
                  <a:lnTo>
                    <a:pt x="15928" y="2237"/>
                  </a:lnTo>
                  <a:lnTo>
                    <a:pt x="15928" y="1405"/>
                  </a:lnTo>
                  <a:cubicBezTo>
                    <a:pt x="15928" y="1264"/>
                    <a:pt x="15814" y="1153"/>
                    <a:pt x="15673" y="1153"/>
                  </a:cubicBezTo>
                  <a:lnTo>
                    <a:pt x="13333" y="1153"/>
                  </a:lnTo>
                  <a:cubicBezTo>
                    <a:pt x="13192" y="1153"/>
                    <a:pt x="13081" y="1264"/>
                    <a:pt x="13081" y="1405"/>
                  </a:cubicBezTo>
                  <a:lnTo>
                    <a:pt x="13081" y="2270"/>
                  </a:lnTo>
                  <a:lnTo>
                    <a:pt x="11560" y="2270"/>
                  </a:lnTo>
                  <a:lnTo>
                    <a:pt x="11338" y="800"/>
                  </a:lnTo>
                  <a:cubicBezTo>
                    <a:pt x="11270" y="341"/>
                    <a:pt x="10875" y="1"/>
                    <a:pt x="10411" y="1"/>
                  </a:cubicBezTo>
                  <a:cubicBezTo>
                    <a:pt x="10409" y="1"/>
                    <a:pt x="10407" y="1"/>
                    <a:pt x="10405" y="1"/>
                  </a:cubicBezTo>
                  <a:lnTo>
                    <a:pt x="6930" y="1"/>
                  </a:lnTo>
                  <a:cubicBezTo>
                    <a:pt x="6928" y="1"/>
                    <a:pt x="6926" y="1"/>
                    <a:pt x="6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7"/>
            <p:cNvSpPr/>
            <p:nvPr/>
          </p:nvSpPr>
          <p:spPr>
            <a:xfrm>
              <a:off x="525000" y="1158425"/>
              <a:ext cx="202475" cy="197600"/>
            </a:xfrm>
            <a:custGeom>
              <a:avLst/>
              <a:gdLst/>
              <a:ahLst/>
              <a:cxnLst/>
              <a:rect l="l" t="t" r="r" b="b"/>
              <a:pathLst>
                <a:path w="8099" h="7904" extrusionOk="0">
                  <a:moveTo>
                    <a:pt x="4150" y="1"/>
                  </a:moveTo>
                  <a:cubicBezTo>
                    <a:pt x="3337" y="1"/>
                    <a:pt x="2529" y="252"/>
                    <a:pt x="1844" y="744"/>
                  </a:cubicBezTo>
                  <a:cubicBezTo>
                    <a:pt x="1728" y="825"/>
                    <a:pt x="1698" y="985"/>
                    <a:pt x="1782" y="1101"/>
                  </a:cubicBezTo>
                  <a:cubicBezTo>
                    <a:pt x="1832" y="1171"/>
                    <a:pt x="1910" y="1208"/>
                    <a:pt x="1989" y="1208"/>
                  </a:cubicBezTo>
                  <a:cubicBezTo>
                    <a:pt x="2042" y="1208"/>
                    <a:pt x="2096" y="1191"/>
                    <a:pt x="2142" y="1156"/>
                  </a:cubicBezTo>
                  <a:cubicBezTo>
                    <a:pt x="2749" y="720"/>
                    <a:pt x="3453" y="509"/>
                    <a:pt x="4151" y="509"/>
                  </a:cubicBezTo>
                  <a:cubicBezTo>
                    <a:pt x="5132" y="509"/>
                    <a:pt x="6102" y="925"/>
                    <a:pt x="6781" y="1725"/>
                  </a:cubicBezTo>
                  <a:cubicBezTo>
                    <a:pt x="7941" y="3097"/>
                    <a:pt x="7855" y="5127"/>
                    <a:pt x="6583" y="6393"/>
                  </a:cubicBezTo>
                  <a:cubicBezTo>
                    <a:pt x="5913" y="7062"/>
                    <a:pt x="5032" y="7400"/>
                    <a:pt x="4149" y="7400"/>
                  </a:cubicBezTo>
                  <a:cubicBezTo>
                    <a:pt x="3356" y="7400"/>
                    <a:pt x="2560" y="7127"/>
                    <a:pt x="1915" y="6575"/>
                  </a:cubicBezTo>
                  <a:cubicBezTo>
                    <a:pt x="548" y="5409"/>
                    <a:pt x="307" y="3389"/>
                    <a:pt x="1359" y="1936"/>
                  </a:cubicBezTo>
                  <a:cubicBezTo>
                    <a:pt x="1443" y="1823"/>
                    <a:pt x="1419" y="1663"/>
                    <a:pt x="1305" y="1579"/>
                  </a:cubicBezTo>
                  <a:cubicBezTo>
                    <a:pt x="1260" y="1546"/>
                    <a:pt x="1207" y="1531"/>
                    <a:pt x="1155" y="1531"/>
                  </a:cubicBezTo>
                  <a:cubicBezTo>
                    <a:pt x="1076" y="1531"/>
                    <a:pt x="998" y="1567"/>
                    <a:pt x="947" y="1635"/>
                  </a:cubicBezTo>
                  <a:cubicBezTo>
                    <a:pt x="207" y="2660"/>
                    <a:pt x="1" y="3978"/>
                    <a:pt x="391" y="5179"/>
                  </a:cubicBezTo>
                  <a:cubicBezTo>
                    <a:pt x="784" y="6380"/>
                    <a:pt x="1728" y="7323"/>
                    <a:pt x="2931" y="7711"/>
                  </a:cubicBezTo>
                  <a:cubicBezTo>
                    <a:pt x="3330" y="7840"/>
                    <a:pt x="3741" y="7904"/>
                    <a:pt x="4150" y="7904"/>
                  </a:cubicBezTo>
                  <a:cubicBezTo>
                    <a:pt x="4974" y="7904"/>
                    <a:pt x="5789" y="7646"/>
                    <a:pt x="6472" y="7150"/>
                  </a:cubicBezTo>
                  <a:cubicBezTo>
                    <a:pt x="7494" y="6404"/>
                    <a:pt x="8099" y="5217"/>
                    <a:pt x="8099" y="3953"/>
                  </a:cubicBezTo>
                  <a:cubicBezTo>
                    <a:pt x="8099" y="2470"/>
                    <a:pt x="7272" y="1112"/>
                    <a:pt x="5951" y="437"/>
                  </a:cubicBezTo>
                  <a:cubicBezTo>
                    <a:pt x="5383" y="145"/>
                    <a:pt x="4765" y="1"/>
                    <a:pt x="41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7"/>
            <p:cNvSpPr/>
            <p:nvPr/>
          </p:nvSpPr>
          <p:spPr>
            <a:xfrm>
              <a:off x="430675" y="1131000"/>
              <a:ext cx="58900" cy="50425"/>
            </a:xfrm>
            <a:custGeom>
              <a:avLst/>
              <a:gdLst/>
              <a:ahLst/>
              <a:cxnLst/>
              <a:rect l="l" t="t" r="r" b="b"/>
              <a:pathLst>
                <a:path w="2356" h="2017" extrusionOk="0">
                  <a:moveTo>
                    <a:pt x="1344" y="509"/>
                  </a:moveTo>
                  <a:cubicBezTo>
                    <a:pt x="1600" y="509"/>
                    <a:pt x="1846" y="708"/>
                    <a:pt x="1846" y="1011"/>
                  </a:cubicBezTo>
                  <a:cubicBezTo>
                    <a:pt x="1846" y="1285"/>
                    <a:pt x="1624" y="1507"/>
                    <a:pt x="1347" y="1510"/>
                  </a:cubicBezTo>
                  <a:cubicBezTo>
                    <a:pt x="903" y="1510"/>
                    <a:pt x="680" y="970"/>
                    <a:pt x="995" y="656"/>
                  </a:cubicBezTo>
                  <a:cubicBezTo>
                    <a:pt x="1097" y="554"/>
                    <a:pt x="1222" y="509"/>
                    <a:pt x="1344" y="509"/>
                  </a:cubicBezTo>
                  <a:close/>
                  <a:moveTo>
                    <a:pt x="1341" y="1"/>
                  </a:moveTo>
                  <a:cubicBezTo>
                    <a:pt x="1093" y="1"/>
                    <a:pt x="840" y="93"/>
                    <a:pt x="634" y="298"/>
                  </a:cubicBezTo>
                  <a:cubicBezTo>
                    <a:pt x="0" y="932"/>
                    <a:pt x="450" y="2017"/>
                    <a:pt x="1347" y="2017"/>
                  </a:cubicBezTo>
                  <a:cubicBezTo>
                    <a:pt x="1903" y="2017"/>
                    <a:pt x="2353" y="1567"/>
                    <a:pt x="2356" y="1011"/>
                  </a:cubicBezTo>
                  <a:cubicBezTo>
                    <a:pt x="2356" y="402"/>
                    <a:pt x="1859" y="1"/>
                    <a:pt x="1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7"/>
            <p:cNvSpPr/>
            <p:nvPr/>
          </p:nvSpPr>
          <p:spPr>
            <a:xfrm>
              <a:off x="747300" y="1131125"/>
              <a:ext cx="71200" cy="50025"/>
            </a:xfrm>
            <a:custGeom>
              <a:avLst/>
              <a:gdLst/>
              <a:ahLst/>
              <a:cxnLst/>
              <a:rect l="l" t="t" r="r" b="b"/>
              <a:pathLst>
                <a:path w="2848" h="2001" extrusionOk="0">
                  <a:moveTo>
                    <a:pt x="2338" y="510"/>
                  </a:moveTo>
                  <a:lnTo>
                    <a:pt x="2338" y="1491"/>
                  </a:lnTo>
                  <a:lnTo>
                    <a:pt x="508" y="1491"/>
                  </a:lnTo>
                  <a:lnTo>
                    <a:pt x="508" y="510"/>
                  </a:lnTo>
                  <a:close/>
                  <a:moveTo>
                    <a:pt x="253" y="0"/>
                  </a:moveTo>
                  <a:cubicBezTo>
                    <a:pt x="112" y="0"/>
                    <a:pt x="1" y="114"/>
                    <a:pt x="1" y="255"/>
                  </a:cubicBezTo>
                  <a:lnTo>
                    <a:pt x="1" y="1746"/>
                  </a:lnTo>
                  <a:cubicBezTo>
                    <a:pt x="1" y="1887"/>
                    <a:pt x="112" y="2001"/>
                    <a:pt x="253" y="2001"/>
                  </a:cubicBezTo>
                  <a:lnTo>
                    <a:pt x="2593" y="2001"/>
                  </a:lnTo>
                  <a:cubicBezTo>
                    <a:pt x="2734" y="2001"/>
                    <a:pt x="2847" y="1887"/>
                    <a:pt x="2847" y="1746"/>
                  </a:cubicBezTo>
                  <a:lnTo>
                    <a:pt x="2847" y="255"/>
                  </a:lnTo>
                  <a:cubicBezTo>
                    <a:pt x="2847" y="114"/>
                    <a:pt x="2734" y="0"/>
                    <a:pt x="25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47"/>
          <p:cNvGrpSpPr/>
          <p:nvPr/>
        </p:nvGrpSpPr>
        <p:grpSpPr>
          <a:xfrm>
            <a:off x="7784365" y="4141468"/>
            <a:ext cx="451075" cy="433825"/>
            <a:chOff x="985075" y="1089600"/>
            <a:chExt cx="451075" cy="433825"/>
          </a:xfrm>
        </p:grpSpPr>
        <p:sp>
          <p:nvSpPr>
            <p:cNvPr id="2315" name="Google Shape;2315;p47"/>
            <p:cNvSpPr/>
            <p:nvPr/>
          </p:nvSpPr>
          <p:spPr>
            <a:xfrm>
              <a:off x="1016575" y="1123350"/>
              <a:ext cx="385875" cy="366325"/>
            </a:xfrm>
            <a:custGeom>
              <a:avLst/>
              <a:gdLst/>
              <a:ahLst/>
              <a:cxnLst/>
              <a:rect l="l" t="t" r="r" b="b"/>
              <a:pathLst>
                <a:path w="15435" h="14653" extrusionOk="0">
                  <a:moveTo>
                    <a:pt x="8103" y="1"/>
                  </a:moveTo>
                  <a:cubicBezTo>
                    <a:pt x="6694" y="1"/>
                    <a:pt x="5276" y="406"/>
                    <a:pt x="4035" y="1236"/>
                  </a:cubicBezTo>
                  <a:cubicBezTo>
                    <a:pt x="1129" y="3177"/>
                    <a:pt x="1" y="6899"/>
                    <a:pt x="1337" y="10128"/>
                  </a:cubicBezTo>
                  <a:cubicBezTo>
                    <a:pt x="2490" y="12906"/>
                    <a:pt x="5189" y="14652"/>
                    <a:pt x="8103" y="14652"/>
                  </a:cubicBezTo>
                  <a:cubicBezTo>
                    <a:pt x="8576" y="14652"/>
                    <a:pt x="9054" y="14606"/>
                    <a:pt x="9533" y="14511"/>
                  </a:cubicBezTo>
                  <a:cubicBezTo>
                    <a:pt x="12962" y="13828"/>
                    <a:pt x="15429" y="10822"/>
                    <a:pt x="15429" y="7327"/>
                  </a:cubicBezTo>
                  <a:cubicBezTo>
                    <a:pt x="15435" y="5381"/>
                    <a:pt x="14662" y="3516"/>
                    <a:pt x="13285" y="2147"/>
                  </a:cubicBezTo>
                  <a:cubicBezTo>
                    <a:pt x="11869" y="730"/>
                    <a:pt x="9993" y="1"/>
                    <a:pt x="8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7"/>
            <p:cNvSpPr/>
            <p:nvPr/>
          </p:nvSpPr>
          <p:spPr>
            <a:xfrm>
              <a:off x="1063425" y="1255150"/>
              <a:ext cx="102700" cy="102700"/>
            </a:xfrm>
            <a:custGeom>
              <a:avLst/>
              <a:gdLst/>
              <a:ahLst/>
              <a:cxnLst/>
              <a:rect l="l" t="t" r="r" b="b"/>
              <a:pathLst>
                <a:path w="4108" h="4108" extrusionOk="0">
                  <a:moveTo>
                    <a:pt x="2055" y="0"/>
                  </a:moveTo>
                  <a:cubicBezTo>
                    <a:pt x="919" y="0"/>
                    <a:pt x="0" y="919"/>
                    <a:pt x="0" y="2055"/>
                  </a:cubicBezTo>
                  <a:cubicBezTo>
                    <a:pt x="0" y="3188"/>
                    <a:pt x="919" y="4108"/>
                    <a:pt x="2055" y="4108"/>
                  </a:cubicBezTo>
                  <a:cubicBezTo>
                    <a:pt x="3188" y="4108"/>
                    <a:pt x="4107" y="3188"/>
                    <a:pt x="4107" y="2055"/>
                  </a:cubicBezTo>
                  <a:cubicBezTo>
                    <a:pt x="4107" y="919"/>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7"/>
            <p:cNvSpPr/>
            <p:nvPr/>
          </p:nvSpPr>
          <p:spPr>
            <a:xfrm>
              <a:off x="1167800" y="1359525"/>
              <a:ext cx="102775" cy="102775"/>
            </a:xfrm>
            <a:custGeom>
              <a:avLst/>
              <a:gdLst/>
              <a:ahLst/>
              <a:cxnLst/>
              <a:rect l="l" t="t" r="r" b="b"/>
              <a:pathLst>
                <a:path w="4111" h="4111" extrusionOk="0">
                  <a:moveTo>
                    <a:pt x="2055" y="0"/>
                  </a:moveTo>
                  <a:cubicBezTo>
                    <a:pt x="922" y="0"/>
                    <a:pt x="0" y="922"/>
                    <a:pt x="0" y="2055"/>
                  </a:cubicBezTo>
                  <a:cubicBezTo>
                    <a:pt x="0" y="3188"/>
                    <a:pt x="922" y="4110"/>
                    <a:pt x="2055" y="4110"/>
                  </a:cubicBezTo>
                  <a:cubicBezTo>
                    <a:pt x="3188" y="4110"/>
                    <a:pt x="4110" y="3188"/>
                    <a:pt x="4110" y="2055"/>
                  </a:cubicBezTo>
                  <a:cubicBezTo>
                    <a:pt x="4110" y="922"/>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7"/>
            <p:cNvSpPr/>
            <p:nvPr/>
          </p:nvSpPr>
          <p:spPr>
            <a:xfrm>
              <a:off x="1167800" y="1150700"/>
              <a:ext cx="102775" cy="102775"/>
            </a:xfrm>
            <a:custGeom>
              <a:avLst/>
              <a:gdLst/>
              <a:ahLst/>
              <a:cxnLst/>
              <a:rect l="l" t="t" r="r" b="b"/>
              <a:pathLst>
                <a:path w="4111" h="4111" extrusionOk="0">
                  <a:moveTo>
                    <a:pt x="2055" y="1"/>
                  </a:moveTo>
                  <a:cubicBezTo>
                    <a:pt x="922" y="1"/>
                    <a:pt x="0" y="922"/>
                    <a:pt x="0" y="2056"/>
                  </a:cubicBezTo>
                  <a:cubicBezTo>
                    <a:pt x="0" y="3189"/>
                    <a:pt x="922" y="4111"/>
                    <a:pt x="2055" y="4111"/>
                  </a:cubicBezTo>
                  <a:cubicBezTo>
                    <a:pt x="3188" y="4111"/>
                    <a:pt x="4110" y="3189"/>
                    <a:pt x="4110" y="2056"/>
                  </a:cubicBezTo>
                  <a:cubicBezTo>
                    <a:pt x="4110" y="922"/>
                    <a:pt x="3188" y="1"/>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7"/>
            <p:cNvSpPr/>
            <p:nvPr/>
          </p:nvSpPr>
          <p:spPr>
            <a:xfrm>
              <a:off x="1272225" y="1255150"/>
              <a:ext cx="102700" cy="102700"/>
            </a:xfrm>
            <a:custGeom>
              <a:avLst/>
              <a:gdLst/>
              <a:ahLst/>
              <a:cxnLst/>
              <a:rect l="l" t="t" r="r" b="b"/>
              <a:pathLst>
                <a:path w="4108" h="4108" extrusionOk="0">
                  <a:moveTo>
                    <a:pt x="2053" y="0"/>
                  </a:moveTo>
                  <a:cubicBezTo>
                    <a:pt x="920" y="0"/>
                    <a:pt x="1" y="919"/>
                    <a:pt x="1" y="2055"/>
                  </a:cubicBezTo>
                  <a:cubicBezTo>
                    <a:pt x="1" y="3188"/>
                    <a:pt x="920" y="4108"/>
                    <a:pt x="2053" y="4108"/>
                  </a:cubicBezTo>
                  <a:cubicBezTo>
                    <a:pt x="3189" y="4108"/>
                    <a:pt x="4108" y="3188"/>
                    <a:pt x="4108" y="2055"/>
                  </a:cubicBezTo>
                  <a:cubicBezTo>
                    <a:pt x="4108" y="919"/>
                    <a:pt x="3189" y="0"/>
                    <a:pt x="2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7"/>
            <p:cNvSpPr/>
            <p:nvPr/>
          </p:nvSpPr>
          <p:spPr>
            <a:xfrm>
              <a:off x="1078250" y="1165550"/>
              <a:ext cx="342975" cy="324825"/>
            </a:xfrm>
            <a:custGeom>
              <a:avLst/>
              <a:gdLst/>
              <a:ahLst/>
              <a:cxnLst/>
              <a:rect l="l" t="t" r="r" b="b"/>
              <a:pathLst>
                <a:path w="13719" h="12993" extrusionOk="0">
                  <a:moveTo>
                    <a:pt x="10316" y="0"/>
                  </a:moveTo>
                  <a:cubicBezTo>
                    <a:pt x="12732" y="2912"/>
                    <a:pt x="12531" y="7185"/>
                    <a:pt x="9858" y="9858"/>
                  </a:cubicBezTo>
                  <a:cubicBezTo>
                    <a:pt x="8434" y="11282"/>
                    <a:pt x="6559" y="12004"/>
                    <a:pt x="4677" y="12004"/>
                  </a:cubicBezTo>
                  <a:cubicBezTo>
                    <a:pt x="3022" y="12004"/>
                    <a:pt x="1363" y="11446"/>
                    <a:pt x="1" y="10316"/>
                  </a:cubicBezTo>
                  <a:lnTo>
                    <a:pt x="1" y="10316"/>
                  </a:lnTo>
                  <a:cubicBezTo>
                    <a:pt x="145" y="10489"/>
                    <a:pt x="296" y="10657"/>
                    <a:pt x="456" y="10817"/>
                  </a:cubicBezTo>
                  <a:cubicBezTo>
                    <a:pt x="1890" y="12267"/>
                    <a:pt x="3778" y="12993"/>
                    <a:pt x="5665" y="12993"/>
                  </a:cubicBezTo>
                  <a:cubicBezTo>
                    <a:pt x="7540" y="12993"/>
                    <a:pt x="9415" y="12278"/>
                    <a:pt x="10845" y="10847"/>
                  </a:cubicBezTo>
                  <a:cubicBezTo>
                    <a:pt x="13719" y="7973"/>
                    <a:pt x="13705" y="3313"/>
                    <a:pt x="10818" y="459"/>
                  </a:cubicBezTo>
                  <a:cubicBezTo>
                    <a:pt x="10655" y="296"/>
                    <a:pt x="10490" y="144"/>
                    <a:pt x="103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7"/>
            <p:cNvSpPr/>
            <p:nvPr/>
          </p:nvSpPr>
          <p:spPr>
            <a:xfrm>
              <a:off x="1375050" y="1409875"/>
              <a:ext cx="27125" cy="106775"/>
            </a:xfrm>
            <a:custGeom>
              <a:avLst/>
              <a:gdLst/>
              <a:ahLst/>
              <a:cxnLst/>
              <a:rect l="l" t="t" r="r" b="b"/>
              <a:pathLst>
                <a:path w="1085" h="4271" extrusionOk="0">
                  <a:moveTo>
                    <a:pt x="0" y="1"/>
                  </a:moveTo>
                  <a:lnTo>
                    <a:pt x="0" y="4270"/>
                  </a:lnTo>
                  <a:lnTo>
                    <a:pt x="1085" y="427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7"/>
            <p:cNvSpPr/>
            <p:nvPr/>
          </p:nvSpPr>
          <p:spPr>
            <a:xfrm>
              <a:off x="1008650" y="1095950"/>
              <a:ext cx="421050" cy="421100"/>
            </a:xfrm>
            <a:custGeom>
              <a:avLst/>
              <a:gdLst/>
              <a:ahLst/>
              <a:cxnLst/>
              <a:rect l="l" t="t" r="r" b="b"/>
              <a:pathLst>
                <a:path w="16842" h="16844" extrusionOk="0">
                  <a:moveTo>
                    <a:pt x="8420" y="1095"/>
                  </a:moveTo>
                  <a:cubicBezTo>
                    <a:pt x="8893" y="1095"/>
                    <a:pt x="9371" y="1141"/>
                    <a:pt x="9850" y="1236"/>
                  </a:cubicBezTo>
                  <a:cubicBezTo>
                    <a:pt x="13279" y="1920"/>
                    <a:pt x="15746" y="4926"/>
                    <a:pt x="15746" y="8423"/>
                  </a:cubicBezTo>
                  <a:cubicBezTo>
                    <a:pt x="15752" y="10367"/>
                    <a:pt x="14979" y="12232"/>
                    <a:pt x="13602" y="13601"/>
                  </a:cubicBezTo>
                  <a:cubicBezTo>
                    <a:pt x="12186" y="15018"/>
                    <a:pt x="10310" y="15747"/>
                    <a:pt x="8420" y="15747"/>
                  </a:cubicBezTo>
                  <a:cubicBezTo>
                    <a:pt x="7011" y="15747"/>
                    <a:pt x="5593" y="15341"/>
                    <a:pt x="4352" y="14512"/>
                  </a:cubicBezTo>
                  <a:cubicBezTo>
                    <a:pt x="1446" y="12571"/>
                    <a:pt x="318" y="8849"/>
                    <a:pt x="1654" y="5620"/>
                  </a:cubicBezTo>
                  <a:cubicBezTo>
                    <a:pt x="2807" y="2842"/>
                    <a:pt x="5506" y="1095"/>
                    <a:pt x="8420" y="1095"/>
                  </a:cubicBezTo>
                  <a:close/>
                  <a:moveTo>
                    <a:pt x="8421" y="0"/>
                  </a:moveTo>
                  <a:cubicBezTo>
                    <a:pt x="3772" y="0"/>
                    <a:pt x="1" y="3771"/>
                    <a:pt x="1" y="8423"/>
                  </a:cubicBezTo>
                  <a:cubicBezTo>
                    <a:pt x="1" y="13073"/>
                    <a:pt x="3772" y="16844"/>
                    <a:pt x="8421" y="16844"/>
                  </a:cubicBezTo>
                  <a:cubicBezTo>
                    <a:pt x="13073" y="16844"/>
                    <a:pt x="16842" y="13073"/>
                    <a:pt x="16842" y="8423"/>
                  </a:cubicBezTo>
                  <a:cubicBezTo>
                    <a:pt x="16842" y="3771"/>
                    <a:pt x="13073" y="0"/>
                    <a:pt x="8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7"/>
            <p:cNvSpPr/>
            <p:nvPr/>
          </p:nvSpPr>
          <p:spPr>
            <a:xfrm>
              <a:off x="1056650" y="1144000"/>
              <a:ext cx="373125" cy="373050"/>
            </a:xfrm>
            <a:custGeom>
              <a:avLst/>
              <a:gdLst/>
              <a:ahLst/>
              <a:cxnLst/>
              <a:rect l="l" t="t" r="r" b="b"/>
              <a:pathLst>
                <a:path w="14925" h="14922" extrusionOk="0">
                  <a:moveTo>
                    <a:pt x="11855" y="0"/>
                  </a:moveTo>
                  <a:cubicBezTo>
                    <a:pt x="13100" y="1505"/>
                    <a:pt x="13780" y="3400"/>
                    <a:pt x="13777" y="5355"/>
                  </a:cubicBezTo>
                  <a:cubicBezTo>
                    <a:pt x="13777" y="5436"/>
                    <a:pt x="13775" y="5514"/>
                    <a:pt x="13772" y="5596"/>
                  </a:cubicBezTo>
                  <a:cubicBezTo>
                    <a:pt x="13810" y="5897"/>
                    <a:pt x="13826" y="6198"/>
                    <a:pt x="13826" y="6501"/>
                  </a:cubicBezTo>
                  <a:cubicBezTo>
                    <a:pt x="13826" y="10546"/>
                    <a:pt x="10546" y="13826"/>
                    <a:pt x="6501" y="13826"/>
                  </a:cubicBezTo>
                  <a:cubicBezTo>
                    <a:pt x="6197" y="13826"/>
                    <a:pt x="5897" y="13807"/>
                    <a:pt x="5596" y="13770"/>
                  </a:cubicBezTo>
                  <a:cubicBezTo>
                    <a:pt x="5517" y="13772"/>
                    <a:pt x="5436" y="13775"/>
                    <a:pt x="5354" y="13775"/>
                  </a:cubicBezTo>
                  <a:cubicBezTo>
                    <a:pt x="5350" y="13775"/>
                    <a:pt x="5347" y="13775"/>
                    <a:pt x="5343" y="13775"/>
                  </a:cubicBezTo>
                  <a:cubicBezTo>
                    <a:pt x="3392" y="13775"/>
                    <a:pt x="1504" y="13095"/>
                    <a:pt x="0" y="11853"/>
                  </a:cubicBezTo>
                  <a:lnTo>
                    <a:pt x="0" y="11853"/>
                  </a:lnTo>
                  <a:cubicBezTo>
                    <a:pt x="1598" y="13794"/>
                    <a:pt x="3980" y="14922"/>
                    <a:pt x="6492" y="14922"/>
                  </a:cubicBezTo>
                  <a:cubicBezTo>
                    <a:pt x="6495" y="14922"/>
                    <a:pt x="6498" y="14922"/>
                    <a:pt x="6501" y="14922"/>
                  </a:cubicBezTo>
                  <a:cubicBezTo>
                    <a:pt x="11153" y="14922"/>
                    <a:pt x="14922" y="11151"/>
                    <a:pt x="14922" y="6501"/>
                  </a:cubicBezTo>
                  <a:cubicBezTo>
                    <a:pt x="14924" y="3983"/>
                    <a:pt x="13799" y="1597"/>
                    <a:pt x="11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7"/>
            <p:cNvSpPr/>
            <p:nvPr/>
          </p:nvSpPr>
          <p:spPr>
            <a:xfrm>
              <a:off x="1202025" y="1289375"/>
              <a:ext cx="34300" cy="34250"/>
            </a:xfrm>
            <a:custGeom>
              <a:avLst/>
              <a:gdLst/>
              <a:ahLst/>
              <a:cxnLst/>
              <a:rect l="l" t="t" r="r" b="b"/>
              <a:pathLst>
                <a:path w="1372" h="1370" extrusionOk="0">
                  <a:moveTo>
                    <a:pt x="686" y="0"/>
                  </a:moveTo>
                  <a:cubicBezTo>
                    <a:pt x="309" y="0"/>
                    <a:pt x="0" y="307"/>
                    <a:pt x="0" y="686"/>
                  </a:cubicBezTo>
                  <a:cubicBezTo>
                    <a:pt x="0" y="1063"/>
                    <a:pt x="309" y="1369"/>
                    <a:pt x="686" y="1369"/>
                  </a:cubicBezTo>
                  <a:cubicBezTo>
                    <a:pt x="1063" y="1369"/>
                    <a:pt x="1372" y="1063"/>
                    <a:pt x="1372" y="686"/>
                  </a:cubicBezTo>
                  <a:cubicBezTo>
                    <a:pt x="1372" y="307"/>
                    <a:pt x="1063"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7"/>
            <p:cNvSpPr/>
            <p:nvPr/>
          </p:nvSpPr>
          <p:spPr>
            <a:xfrm>
              <a:off x="1192675" y="1207700"/>
              <a:ext cx="52750" cy="14825"/>
            </a:xfrm>
            <a:custGeom>
              <a:avLst/>
              <a:gdLst/>
              <a:ahLst/>
              <a:cxnLst/>
              <a:rect l="l" t="t" r="r" b="b"/>
              <a:pathLst>
                <a:path w="2110" h="593" extrusionOk="0">
                  <a:moveTo>
                    <a:pt x="1060" y="1"/>
                  </a:moveTo>
                  <a:cubicBezTo>
                    <a:pt x="779" y="1"/>
                    <a:pt x="499" y="30"/>
                    <a:pt x="222" y="90"/>
                  </a:cubicBezTo>
                  <a:cubicBezTo>
                    <a:pt x="87" y="117"/>
                    <a:pt x="0" y="253"/>
                    <a:pt x="30" y="391"/>
                  </a:cubicBezTo>
                  <a:cubicBezTo>
                    <a:pt x="53" y="511"/>
                    <a:pt x="158" y="592"/>
                    <a:pt x="276" y="592"/>
                  </a:cubicBezTo>
                  <a:cubicBezTo>
                    <a:pt x="294" y="592"/>
                    <a:pt x="312" y="590"/>
                    <a:pt x="331" y="586"/>
                  </a:cubicBezTo>
                  <a:cubicBezTo>
                    <a:pt x="571" y="535"/>
                    <a:pt x="815" y="509"/>
                    <a:pt x="1059" y="509"/>
                  </a:cubicBezTo>
                  <a:cubicBezTo>
                    <a:pt x="1303" y="509"/>
                    <a:pt x="1548" y="535"/>
                    <a:pt x="1789" y="586"/>
                  </a:cubicBezTo>
                  <a:cubicBezTo>
                    <a:pt x="1806" y="589"/>
                    <a:pt x="1825" y="592"/>
                    <a:pt x="1844" y="592"/>
                  </a:cubicBezTo>
                  <a:cubicBezTo>
                    <a:pt x="1971" y="592"/>
                    <a:pt x="2082" y="494"/>
                    <a:pt x="2096" y="364"/>
                  </a:cubicBezTo>
                  <a:cubicBezTo>
                    <a:pt x="2109" y="236"/>
                    <a:pt x="2025" y="117"/>
                    <a:pt x="1898" y="90"/>
                  </a:cubicBezTo>
                  <a:cubicBezTo>
                    <a:pt x="1621" y="30"/>
                    <a:pt x="1341" y="1"/>
                    <a:pt x="1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7"/>
            <p:cNvSpPr/>
            <p:nvPr/>
          </p:nvSpPr>
          <p:spPr>
            <a:xfrm>
              <a:off x="1302450" y="1280550"/>
              <a:ext cx="16225" cy="51875"/>
            </a:xfrm>
            <a:custGeom>
              <a:avLst/>
              <a:gdLst/>
              <a:ahLst/>
              <a:cxnLst/>
              <a:rect l="l" t="t" r="r" b="b"/>
              <a:pathLst>
                <a:path w="649" h="2075" extrusionOk="0">
                  <a:moveTo>
                    <a:pt x="281" y="1"/>
                  </a:moveTo>
                  <a:cubicBezTo>
                    <a:pt x="263" y="1"/>
                    <a:pt x="244" y="2"/>
                    <a:pt x="226" y="6"/>
                  </a:cubicBezTo>
                  <a:cubicBezTo>
                    <a:pt x="90" y="36"/>
                    <a:pt x="4" y="172"/>
                    <a:pt x="33" y="307"/>
                  </a:cubicBezTo>
                  <a:cubicBezTo>
                    <a:pt x="136" y="790"/>
                    <a:pt x="136" y="1286"/>
                    <a:pt x="33" y="1766"/>
                  </a:cubicBezTo>
                  <a:cubicBezTo>
                    <a:pt x="1" y="1904"/>
                    <a:pt x="90" y="2040"/>
                    <a:pt x="229" y="2069"/>
                  </a:cubicBezTo>
                  <a:cubicBezTo>
                    <a:pt x="245" y="2072"/>
                    <a:pt x="264" y="2075"/>
                    <a:pt x="280" y="2075"/>
                  </a:cubicBezTo>
                  <a:cubicBezTo>
                    <a:pt x="402" y="2075"/>
                    <a:pt x="505" y="1991"/>
                    <a:pt x="530" y="1874"/>
                  </a:cubicBezTo>
                  <a:cubicBezTo>
                    <a:pt x="649" y="1324"/>
                    <a:pt x="649" y="752"/>
                    <a:pt x="530" y="202"/>
                  </a:cubicBezTo>
                  <a:cubicBezTo>
                    <a:pt x="504" y="82"/>
                    <a:pt x="398"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7"/>
            <p:cNvSpPr/>
            <p:nvPr/>
          </p:nvSpPr>
          <p:spPr>
            <a:xfrm>
              <a:off x="1192675" y="1390475"/>
              <a:ext cx="53075" cy="14875"/>
            </a:xfrm>
            <a:custGeom>
              <a:avLst/>
              <a:gdLst/>
              <a:ahLst/>
              <a:cxnLst/>
              <a:rect l="l" t="t" r="r" b="b"/>
              <a:pathLst>
                <a:path w="2123" h="595" extrusionOk="0">
                  <a:moveTo>
                    <a:pt x="279" y="1"/>
                  </a:moveTo>
                  <a:cubicBezTo>
                    <a:pt x="161" y="1"/>
                    <a:pt x="56" y="82"/>
                    <a:pt x="30" y="202"/>
                  </a:cubicBezTo>
                  <a:cubicBezTo>
                    <a:pt x="0" y="337"/>
                    <a:pt x="87" y="473"/>
                    <a:pt x="222" y="505"/>
                  </a:cubicBezTo>
                  <a:cubicBezTo>
                    <a:pt x="499" y="565"/>
                    <a:pt x="779" y="595"/>
                    <a:pt x="1060" y="595"/>
                  </a:cubicBezTo>
                  <a:cubicBezTo>
                    <a:pt x="1341" y="595"/>
                    <a:pt x="1621" y="565"/>
                    <a:pt x="1898" y="505"/>
                  </a:cubicBezTo>
                  <a:cubicBezTo>
                    <a:pt x="2033" y="473"/>
                    <a:pt x="2123" y="340"/>
                    <a:pt x="2093" y="202"/>
                  </a:cubicBezTo>
                  <a:cubicBezTo>
                    <a:pt x="2067" y="82"/>
                    <a:pt x="1962" y="1"/>
                    <a:pt x="1844" y="1"/>
                  </a:cubicBezTo>
                  <a:cubicBezTo>
                    <a:pt x="1826" y="1"/>
                    <a:pt x="1808" y="3"/>
                    <a:pt x="1789" y="7"/>
                  </a:cubicBezTo>
                  <a:cubicBezTo>
                    <a:pt x="1549" y="58"/>
                    <a:pt x="1305" y="84"/>
                    <a:pt x="1061" y="84"/>
                  </a:cubicBezTo>
                  <a:cubicBezTo>
                    <a:pt x="817" y="84"/>
                    <a:pt x="573" y="58"/>
                    <a:pt x="334" y="7"/>
                  </a:cubicBezTo>
                  <a:cubicBezTo>
                    <a:pt x="315" y="3"/>
                    <a:pt x="297"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7"/>
            <p:cNvSpPr/>
            <p:nvPr/>
          </p:nvSpPr>
          <p:spPr>
            <a:xfrm>
              <a:off x="1119675" y="1280550"/>
              <a:ext cx="16150" cy="51875"/>
            </a:xfrm>
            <a:custGeom>
              <a:avLst/>
              <a:gdLst/>
              <a:ahLst/>
              <a:cxnLst/>
              <a:rect l="l" t="t" r="r" b="b"/>
              <a:pathLst>
                <a:path w="646" h="2075" extrusionOk="0">
                  <a:moveTo>
                    <a:pt x="368" y="1"/>
                  </a:moveTo>
                  <a:cubicBezTo>
                    <a:pt x="251" y="1"/>
                    <a:pt x="145" y="82"/>
                    <a:pt x="120" y="202"/>
                  </a:cubicBezTo>
                  <a:cubicBezTo>
                    <a:pt x="0" y="752"/>
                    <a:pt x="0" y="1324"/>
                    <a:pt x="120" y="1874"/>
                  </a:cubicBezTo>
                  <a:cubicBezTo>
                    <a:pt x="144" y="1991"/>
                    <a:pt x="247" y="2075"/>
                    <a:pt x="366" y="2075"/>
                  </a:cubicBezTo>
                  <a:cubicBezTo>
                    <a:pt x="385" y="2075"/>
                    <a:pt x="404" y="2072"/>
                    <a:pt x="420" y="2069"/>
                  </a:cubicBezTo>
                  <a:cubicBezTo>
                    <a:pt x="559" y="2040"/>
                    <a:pt x="646" y="1904"/>
                    <a:pt x="616" y="1769"/>
                  </a:cubicBezTo>
                  <a:cubicBezTo>
                    <a:pt x="513" y="1286"/>
                    <a:pt x="513" y="790"/>
                    <a:pt x="616" y="310"/>
                  </a:cubicBezTo>
                  <a:cubicBezTo>
                    <a:pt x="646" y="172"/>
                    <a:pt x="559" y="36"/>
                    <a:pt x="420" y="9"/>
                  </a:cubicBezTo>
                  <a:lnTo>
                    <a:pt x="423" y="6"/>
                  </a:lnTo>
                  <a:cubicBezTo>
                    <a:pt x="405" y="2"/>
                    <a:pt x="387"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7"/>
            <p:cNvSpPr/>
            <p:nvPr/>
          </p:nvSpPr>
          <p:spPr>
            <a:xfrm>
              <a:off x="985075" y="1089600"/>
              <a:ext cx="451075" cy="433825"/>
            </a:xfrm>
            <a:custGeom>
              <a:avLst/>
              <a:gdLst/>
              <a:ahLst/>
              <a:cxnLst/>
              <a:rect l="l" t="t" r="r" b="b"/>
              <a:pathLst>
                <a:path w="18043" h="17353" extrusionOk="0">
                  <a:moveTo>
                    <a:pt x="16448" y="13703"/>
                  </a:moveTo>
                  <a:lnTo>
                    <a:pt x="16448" y="16843"/>
                  </a:lnTo>
                  <a:lnTo>
                    <a:pt x="15871" y="16843"/>
                  </a:lnTo>
                  <a:lnTo>
                    <a:pt x="15871" y="14438"/>
                  </a:lnTo>
                  <a:cubicBezTo>
                    <a:pt x="16077" y="14202"/>
                    <a:pt x="16269" y="13958"/>
                    <a:pt x="16448" y="13703"/>
                  </a:cubicBezTo>
                  <a:close/>
                  <a:moveTo>
                    <a:pt x="9364" y="1"/>
                  </a:moveTo>
                  <a:cubicBezTo>
                    <a:pt x="7549" y="1"/>
                    <a:pt x="5746" y="569"/>
                    <a:pt x="4229" y="1683"/>
                  </a:cubicBezTo>
                  <a:cubicBezTo>
                    <a:pt x="4113" y="1764"/>
                    <a:pt x="4083" y="1927"/>
                    <a:pt x="4170" y="2043"/>
                  </a:cubicBezTo>
                  <a:cubicBezTo>
                    <a:pt x="4219" y="2111"/>
                    <a:pt x="4296" y="2147"/>
                    <a:pt x="4374" y="2147"/>
                  </a:cubicBezTo>
                  <a:cubicBezTo>
                    <a:pt x="4428" y="2147"/>
                    <a:pt x="4484" y="2129"/>
                    <a:pt x="4530" y="2092"/>
                  </a:cubicBezTo>
                  <a:cubicBezTo>
                    <a:pt x="5922" y="1064"/>
                    <a:pt x="7607" y="509"/>
                    <a:pt x="9339" y="509"/>
                  </a:cubicBezTo>
                  <a:cubicBezTo>
                    <a:pt x="9347" y="509"/>
                    <a:pt x="9356" y="509"/>
                    <a:pt x="9364" y="509"/>
                  </a:cubicBezTo>
                  <a:cubicBezTo>
                    <a:pt x="13867" y="509"/>
                    <a:pt x="17532" y="4172"/>
                    <a:pt x="17532" y="8677"/>
                  </a:cubicBezTo>
                  <a:cubicBezTo>
                    <a:pt x="17532" y="13180"/>
                    <a:pt x="13867" y="16843"/>
                    <a:pt x="9364" y="16843"/>
                  </a:cubicBezTo>
                  <a:cubicBezTo>
                    <a:pt x="4861" y="16843"/>
                    <a:pt x="1198" y="13180"/>
                    <a:pt x="1198" y="8677"/>
                  </a:cubicBezTo>
                  <a:cubicBezTo>
                    <a:pt x="1190" y="6479"/>
                    <a:pt x="2077" y="4369"/>
                    <a:pt x="3652" y="2838"/>
                  </a:cubicBezTo>
                  <a:cubicBezTo>
                    <a:pt x="3758" y="2743"/>
                    <a:pt x="3763" y="2578"/>
                    <a:pt x="3663" y="2474"/>
                  </a:cubicBezTo>
                  <a:cubicBezTo>
                    <a:pt x="3613" y="2423"/>
                    <a:pt x="3546" y="2397"/>
                    <a:pt x="3480" y="2397"/>
                  </a:cubicBezTo>
                  <a:cubicBezTo>
                    <a:pt x="3414" y="2397"/>
                    <a:pt x="3348" y="2423"/>
                    <a:pt x="3300" y="2474"/>
                  </a:cubicBezTo>
                  <a:cubicBezTo>
                    <a:pt x="778" y="4942"/>
                    <a:pt x="0" y="8685"/>
                    <a:pt x="1331" y="11952"/>
                  </a:cubicBezTo>
                  <a:cubicBezTo>
                    <a:pt x="2662" y="15216"/>
                    <a:pt x="5837" y="17350"/>
                    <a:pt x="9364" y="17353"/>
                  </a:cubicBezTo>
                  <a:cubicBezTo>
                    <a:pt x="11609" y="17353"/>
                    <a:pt x="13721" y="16504"/>
                    <a:pt x="15364" y="14964"/>
                  </a:cubicBezTo>
                  <a:lnTo>
                    <a:pt x="15364" y="17098"/>
                  </a:lnTo>
                  <a:cubicBezTo>
                    <a:pt x="15339" y="17239"/>
                    <a:pt x="15453" y="17353"/>
                    <a:pt x="15594" y="17353"/>
                  </a:cubicBezTo>
                  <a:lnTo>
                    <a:pt x="16689" y="17353"/>
                  </a:lnTo>
                  <a:cubicBezTo>
                    <a:pt x="16830" y="17347"/>
                    <a:pt x="16947" y="17239"/>
                    <a:pt x="16955" y="17098"/>
                  </a:cubicBezTo>
                  <a:lnTo>
                    <a:pt x="16955" y="12904"/>
                  </a:lnTo>
                  <a:cubicBezTo>
                    <a:pt x="17668" y="11608"/>
                    <a:pt x="18042" y="10155"/>
                    <a:pt x="18039" y="8677"/>
                  </a:cubicBezTo>
                  <a:cubicBezTo>
                    <a:pt x="18039" y="5405"/>
                    <a:pt x="16201" y="2412"/>
                    <a:pt x="13284" y="937"/>
                  </a:cubicBezTo>
                  <a:cubicBezTo>
                    <a:pt x="12046" y="310"/>
                    <a:pt x="10702" y="1"/>
                    <a:pt x="9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7"/>
            <p:cNvSpPr/>
            <p:nvPr/>
          </p:nvSpPr>
          <p:spPr>
            <a:xfrm>
              <a:off x="1008325" y="1116150"/>
              <a:ext cx="424625" cy="379875"/>
            </a:xfrm>
            <a:custGeom>
              <a:avLst/>
              <a:gdLst/>
              <a:ahLst/>
              <a:cxnLst/>
              <a:rect l="l" t="t" r="r" b="b"/>
              <a:pathLst>
                <a:path w="16985" h="15195" extrusionOk="0">
                  <a:moveTo>
                    <a:pt x="8439" y="1"/>
                  </a:moveTo>
                  <a:cubicBezTo>
                    <a:pt x="6265" y="1"/>
                    <a:pt x="4111" y="930"/>
                    <a:pt x="2611" y="2716"/>
                  </a:cubicBezTo>
                  <a:cubicBezTo>
                    <a:pt x="0" y="5831"/>
                    <a:pt x="298" y="10448"/>
                    <a:pt x="3291" y="13197"/>
                  </a:cubicBezTo>
                  <a:cubicBezTo>
                    <a:pt x="4746" y="14531"/>
                    <a:pt x="6587" y="15194"/>
                    <a:pt x="8426" y="15194"/>
                  </a:cubicBezTo>
                  <a:cubicBezTo>
                    <a:pt x="10372" y="15194"/>
                    <a:pt x="12315" y="14451"/>
                    <a:pt x="13794" y="12975"/>
                  </a:cubicBezTo>
                  <a:cubicBezTo>
                    <a:pt x="13821" y="12948"/>
                    <a:pt x="13848" y="12921"/>
                    <a:pt x="13872" y="12894"/>
                  </a:cubicBezTo>
                  <a:cubicBezTo>
                    <a:pt x="13965" y="12791"/>
                    <a:pt x="13962" y="12636"/>
                    <a:pt x="13864" y="12538"/>
                  </a:cubicBezTo>
                  <a:cubicBezTo>
                    <a:pt x="13814" y="12491"/>
                    <a:pt x="13750" y="12467"/>
                    <a:pt x="13687" y="12467"/>
                  </a:cubicBezTo>
                  <a:cubicBezTo>
                    <a:pt x="13623" y="12467"/>
                    <a:pt x="13559" y="12491"/>
                    <a:pt x="13509" y="12538"/>
                  </a:cubicBezTo>
                  <a:cubicBezTo>
                    <a:pt x="13485" y="12563"/>
                    <a:pt x="13460" y="12590"/>
                    <a:pt x="13436" y="12614"/>
                  </a:cubicBezTo>
                  <a:cubicBezTo>
                    <a:pt x="12063" y="13983"/>
                    <a:pt x="10261" y="14672"/>
                    <a:pt x="8457" y="14672"/>
                  </a:cubicBezTo>
                  <a:cubicBezTo>
                    <a:pt x="6751" y="14672"/>
                    <a:pt x="5043" y="14056"/>
                    <a:pt x="3692" y="12818"/>
                  </a:cubicBezTo>
                  <a:cubicBezTo>
                    <a:pt x="916" y="10272"/>
                    <a:pt x="640" y="5989"/>
                    <a:pt x="3061" y="3099"/>
                  </a:cubicBezTo>
                  <a:cubicBezTo>
                    <a:pt x="4453" y="1441"/>
                    <a:pt x="6451" y="578"/>
                    <a:pt x="8468" y="578"/>
                  </a:cubicBezTo>
                  <a:cubicBezTo>
                    <a:pt x="9963" y="578"/>
                    <a:pt x="11468" y="1053"/>
                    <a:pt x="12742" y="2028"/>
                  </a:cubicBezTo>
                  <a:cubicBezTo>
                    <a:pt x="15735" y="4319"/>
                    <a:pt x="16396" y="8561"/>
                    <a:pt x="14241" y="11655"/>
                  </a:cubicBezTo>
                  <a:cubicBezTo>
                    <a:pt x="14160" y="11769"/>
                    <a:pt x="14187" y="11929"/>
                    <a:pt x="14303" y="12007"/>
                  </a:cubicBezTo>
                  <a:cubicBezTo>
                    <a:pt x="14348" y="12039"/>
                    <a:pt x="14399" y="12054"/>
                    <a:pt x="14449" y="12054"/>
                  </a:cubicBezTo>
                  <a:cubicBezTo>
                    <a:pt x="14529" y="12054"/>
                    <a:pt x="14608" y="12016"/>
                    <a:pt x="14656" y="11945"/>
                  </a:cubicBezTo>
                  <a:cubicBezTo>
                    <a:pt x="16985" y="8613"/>
                    <a:pt x="16274" y="4037"/>
                    <a:pt x="13048" y="1564"/>
                  </a:cubicBezTo>
                  <a:cubicBezTo>
                    <a:pt x="11674" y="512"/>
                    <a:pt x="10051" y="1"/>
                    <a:pt x="84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7"/>
            <p:cNvSpPr/>
            <p:nvPr/>
          </p:nvSpPr>
          <p:spPr>
            <a:xfrm>
              <a:off x="1195725" y="1283000"/>
              <a:ext cx="48750" cy="46975"/>
            </a:xfrm>
            <a:custGeom>
              <a:avLst/>
              <a:gdLst/>
              <a:ahLst/>
              <a:cxnLst/>
              <a:rect l="l" t="t" r="r" b="b"/>
              <a:pathLst>
                <a:path w="1950" h="1879" extrusionOk="0">
                  <a:moveTo>
                    <a:pt x="938" y="510"/>
                  </a:moveTo>
                  <a:cubicBezTo>
                    <a:pt x="1177" y="510"/>
                    <a:pt x="1369" y="703"/>
                    <a:pt x="1369" y="941"/>
                  </a:cubicBezTo>
                  <a:cubicBezTo>
                    <a:pt x="1369" y="1200"/>
                    <a:pt x="1157" y="1372"/>
                    <a:pt x="936" y="1372"/>
                  </a:cubicBezTo>
                  <a:cubicBezTo>
                    <a:pt x="830" y="1372"/>
                    <a:pt x="722" y="1333"/>
                    <a:pt x="634" y="1245"/>
                  </a:cubicBezTo>
                  <a:cubicBezTo>
                    <a:pt x="363" y="974"/>
                    <a:pt x="556" y="510"/>
                    <a:pt x="938" y="510"/>
                  </a:cubicBezTo>
                  <a:close/>
                  <a:moveTo>
                    <a:pt x="938" y="1"/>
                  </a:moveTo>
                  <a:cubicBezTo>
                    <a:pt x="420" y="3"/>
                    <a:pt x="0" y="421"/>
                    <a:pt x="0" y="941"/>
                  </a:cubicBezTo>
                  <a:cubicBezTo>
                    <a:pt x="0" y="1321"/>
                    <a:pt x="228" y="1662"/>
                    <a:pt x="577" y="1806"/>
                  </a:cubicBezTo>
                  <a:cubicBezTo>
                    <a:pt x="694" y="1855"/>
                    <a:pt x="817" y="1878"/>
                    <a:pt x="938" y="1878"/>
                  </a:cubicBezTo>
                  <a:cubicBezTo>
                    <a:pt x="1183" y="1878"/>
                    <a:pt x="1423" y="1782"/>
                    <a:pt x="1602" y="1603"/>
                  </a:cubicBezTo>
                  <a:cubicBezTo>
                    <a:pt x="1871" y="1334"/>
                    <a:pt x="1949" y="930"/>
                    <a:pt x="1806" y="581"/>
                  </a:cubicBezTo>
                  <a:cubicBezTo>
                    <a:pt x="1659" y="231"/>
                    <a:pt x="1318" y="1"/>
                    <a:pt x="9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7"/>
            <p:cNvSpPr/>
            <p:nvPr/>
          </p:nvSpPr>
          <p:spPr>
            <a:xfrm>
              <a:off x="1161475" y="1353200"/>
              <a:ext cx="119925" cy="115400"/>
            </a:xfrm>
            <a:custGeom>
              <a:avLst/>
              <a:gdLst/>
              <a:ahLst/>
              <a:cxnLst/>
              <a:rect l="l" t="t" r="r" b="b"/>
              <a:pathLst>
                <a:path w="4797" h="4616" extrusionOk="0">
                  <a:moveTo>
                    <a:pt x="2308" y="508"/>
                  </a:moveTo>
                  <a:cubicBezTo>
                    <a:pt x="3037" y="508"/>
                    <a:pt x="3693" y="947"/>
                    <a:pt x="3970" y="1620"/>
                  </a:cubicBezTo>
                  <a:cubicBezTo>
                    <a:pt x="4249" y="2292"/>
                    <a:pt x="4095" y="3067"/>
                    <a:pt x="3580" y="3580"/>
                  </a:cubicBezTo>
                  <a:cubicBezTo>
                    <a:pt x="3237" y="3924"/>
                    <a:pt x="2776" y="4107"/>
                    <a:pt x="2308" y="4107"/>
                  </a:cubicBezTo>
                  <a:cubicBezTo>
                    <a:pt x="2076" y="4107"/>
                    <a:pt x="1842" y="4063"/>
                    <a:pt x="1619" y="3970"/>
                  </a:cubicBezTo>
                  <a:cubicBezTo>
                    <a:pt x="947" y="3694"/>
                    <a:pt x="508" y="3038"/>
                    <a:pt x="508" y="2308"/>
                  </a:cubicBezTo>
                  <a:cubicBezTo>
                    <a:pt x="511" y="1316"/>
                    <a:pt x="1316" y="511"/>
                    <a:pt x="2308" y="508"/>
                  </a:cubicBezTo>
                  <a:close/>
                  <a:moveTo>
                    <a:pt x="2304" y="0"/>
                  </a:moveTo>
                  <a:cubicBezTo>
                    <a:pt x="2008" y="0"/>
                    <a:pt x="1709" y="57"/>
                    <a:pt x="1424" y="175"/>
                  </a:cubicBezTo>
                  <a:cubicBezTo>
                    <a:pt x="562" y="533"/>
                    <a:pt x="1" y="1376"/>
                    <a:pt x="1" y="2308"/>
                  </a:cubicBezTo>
                  <a:cubicBezTo>
                    <a:pt x="1" y="3582"/>
                    <a:pt x="1034" y="4615"/>
                    <a:pt x="2308" y="4615"/>
                  </a:cubicBezTo>
                  <a:cubicBezTo>
                    <a:pt x="3241" y="4615"/>
                    <a:pt x="4084" y="4054"/>
                    <a:pt x="4442" y="3192"/>
                  </a:cubicBezTo>
                  <a:cubicBezTo>
                    <a:pt x="4797" y="2330"/>
                    <a:pt x="4599" y="1338"/>
                    <a:pt x="3940" y="676"/>
                  </a:cubicBezTo>
                  <a:cubicBezTo>
                    <a:pt x="3497" y="235"/>
                    <a:pt x="2906" y="0"/>
                    <a:pt x="23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7"/>
            <p:cNvSpPr/>
            <p:nvPr/>
          </p:nvSpPr>
          <p:spPr>
            <a:xfrm>
              <a:off x="1052500" y="1248775"/>
              <a:ext cx="120000" cy="115450"/>
            </a:xfrm>
            <a:custGeom>
              <a:avLst/>
              <a:gdLst/>
              <a:ahLst/>
              <a:cxnLst/>
              <a:rect l="l" t="t" r="r" b="b"/>
              <a:pathLst>
                <a:path w="4800" h="4618" extrusionOk="0">
                  <a:moveTo>
                    <a:pt x="2491" y="508"/>
                  </a:moveTo>
                  <a:cubicBezTo>
                    <a:pt x="2723" y="508"/>
                    <a:pt x="2957" y="553"/>
                    <a:pt x="3181" y="646"/>
                  </a:cubicBezTo>
                  <a:cubicBezTo>
                    <a:pt x="3853" y="925"/>
                    <a:pt x="4289" y="1581"/>
                    <a:pt x="4289" y="2310"/>
                  </a:cubicBezTo>
                  <a:cubicBezTo>
                    <a:pt x="4289" y="3303"/>
                    <a:pt x="3484" y="4108"/>
                    <a:pt x="2492" y="4108"/>
                  </a:cubicBezTo>
                  <a:cubicBezTo>
                    <a:pt x="1763" y="4108"/>
                    <a:pt x="1107" y="3671"/>
                    <a:pt x="828" y="2999"/>
                  </a:cubicBezTo>
                  <a:cubicBezTo>
                    <a:pt x="548" y="2324"/>
                    <a:pt x="703" y="1551"/>
                    <a:pt x="1218" y="1036"/>
                  </a:cubicBezTo>
                  <a:cubicBezTo>
                    <a:pt x="1562" y="692"/>
                    <a:pt x="2022" y="508"/>
                    <a:pt x="2491" y="508"/>
                  </a:cubicBezTo>
                  <a:close/>
                  <a:moveTo>
                    <a:pt x="2492" y="1"/>
                  </a:moveTo>
                  <a:cubicBezTo>
                    <a:pt x="1557" y="1"/>
                    <a:pt x="716" y="564"/>
                    <a:pt x="359" y="1426"/>
                  </a:cubicBezTo>
                  <a:cubicBezTo>
                    <a:pt x="1" y="2289"/>
                    <a:pt x="199" y="3281"/>
                    <a:pt x="860" y="3940"/>
                  </a:cubicBezTo>
                  <a:cubicBezTo>
                    <a:pt x="1301" y="4382"/>
                    <a:pt x="1891" y="4617"/>
                    <a:pt x="2491" y="4617"/>
                  </a:cubicBezTo>
                  <a:cubicBezTo>
                    <a:pt x="2788" y="4617"/>
                    <a:pt x="3088" y="4560"/>
                    <a:pt x="3373" y="4441"/>
                  </a:cubicBezTo>
                  <a:cubicBezTo>
                    <a:pt x="4235" y="4083"/>
                    <a:pt x="4799" y="3243"/>
                    <a:pt x="4799" y="2310"/>
                  </a:cubicBezTo>
                  <a:cubicBezTo>
                    <a:pt x="4796" y="1033"/>
                    <a:pt x="3766" y="3"/>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7"/>
            <p:cNvSpPr/>
            <p:nvPr/>
          </p:nvSpPr>
          <p:spPr>
            <a:xfrm>
              <a:off x="1156950" y="1144375"/>
              <a:ext cx="119925" cy="115400"/>
            </a:xfrm>
            <a:custGeom>
              <a:avLst/>
              <a:gdLst/>
              <a:ahLst/>
              <a:cxnLst/>
              <a:rect l="l" t="t" r="r" b="b"/>
              <a:pathLst>
                <a:path w="4797" h="4616" extrusionOk="0">
                  <a:moveTo>
                    <a:pt x="2489" y="509"/>
                  </a:moveTo>
                  <a:cubicBezTo>
                    <a:pt x="2721" y="509"/>
                    <a:pt x="2955" y="554"/>
                    <a:pt x="3178" y="647"/>
                  </a:cubicBezTo>
                  <a:cubicBezTo>
                    <a:pt x="3850" y="923"/>
                    <a:pt x="4289" y="1579"/>
                    <a:pt x="4289" y="2309"/>
                  </a:cubicBezTo>
                  <a:cubicBezTo>
                    <a:pt x="4286" y="3301"/>
                    <a:pt x="3481" y="4106"/>
                    <a:pt x="2489" y="4109"/>
                  </a:cubicBezTo>
                  <a:cubicBezTo>
                    <a:pt x="1760" y="4109"/>
                    <a:pt x="1104" y="3670"/>
                    <a:pt x="827" y="2997"/>
                  </a:cubicBezTo>
                  <a:cubicBezTo>
                    <a:pt x="548" y="2325"/>
                    <a:pt x="703" y="1550"/>
                    <a:pt x="1218" y="1037"/>
                  </a:cubicBezTo>
                  <a:cubicBezTo>
                    <a:pt x="1560" y="693"/>
                    <a:pt x="2021" y="509"/>
                    <a:pt x="2489" y="509"/>
                  </a:cubicBezTo>
                  <a:close/>
                  <a:moveTo>
                    <a:pt x="2493" y="1"/>
                  </a:moveTo>
                  <a:cubicBezTo>
                    <a:pt x="1892" y="1"/>
                    <a:pt x="1300" y="235"/>
                    <a:pt x="857" y="677"/>
                  </a:cubicBezTo>
                  <a:cubicBezTo>
                    <a:pt x="198" y="1338"/>
                    <a:pt x="0" y="2330"/>
                    <a:pt x="355" y="3192"/>
                  </a:cubicBezTo>
                  <a:cubicBezTo>
                    <a:pt x="713" y="4055"/>
                    <a:pt x="1556" y="4616"/>
                    <a:pt x="2489" y="4616"/>
                  </a:cubicBezTo>
                  <a:cubicBezTo>
                    <a:pt x="3763" y="4616"/>
                    <a:pt x="4796" y="3583"/>
                    <a:pt x="4796" y="2309"/>
                  </a:cubicBezTo>
                  <a:cubicBezTo>
                    <a:pt x="4796" y="1376"/>
                    <a:pt x="4235" y="533"/>
                    <a:pt x="3373" y="175"/>
                  </a:cubicBezTo>
                  <a:cubicBezTo>
                    <a:pt x="3088" y="58"/>
                    <a:pt x="2789" y="1"/>
                    <a:pt x="24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7"/>
            <p:cNvSpPr/>
            <p:nvPr/>
          </p:nvSpPr>
          <p:spPr>
            <a:xfrm>
              <a:off x="1260300" y="1248775"/>
              <a:ext cx="124525" cy="115525"/>
            </a:xfrm>
            <a:custGeom>
              <a:avLst/>
              <a:gdLst/>
              <a:ahLst/>
              <a:cxnLst/>
              <a:rect l="l" t="t" r="r" b="b"/>
              <a:pathLst>
                <a:path w="4981" h="4621" extrusionOk="0">
                  <a:moveTo>
                    <a:pt x="2530" y="0"/>
                  </a:moveTo>
                  <a:cubicBezTo>
                    <a:pt x="1454" y="0"/>
                    <a:pt x="469" y="761"/>
                    <a:pt x="261" y="1893"/>
                  </a:cubicBezTo>
                  <a:cubicBezTo>
                    <a:pt x="1" y="3313"/>
                    <a:pt x="1090" y="4620"/>
                    <a:pt x="2530" y="4620"/>
                  </a:cubicBezTo>
                  <a:lnTo>
                    <a:pt x="2533" y="4617"/>
                  </a:lnTo>
                  <a:cubicBezTo>
                    <a:pt x="3398" y="4617"/>
                    <a:pt x="4192" y="4132"/>
                    <a:pt x="4585" y="3359"/>
                  </a:cubicBezTo>
                  <a:cubicBezTo>
                    <a:pt x="4981" y="2587"/>
                    <a:pt x="4910" y="1660"/>
                    <a:pt x="4401" y="957"/>
                  </a:cubicBezTo>
                  <a:cubicBezTo>
                    <a:pt x="4353" y="885"/>
                    <a:pt x="4274" y="846"/>
                    <a:pt x="4193" y="846"/>
                  </a:cubicBezTo>
                  <a:cubicBezTo>
                    <a:pt x="4141" y="846"/>
                    <a:pt x="4088" y="862"/>
                    <a:pt x="4043" y="895"/>
                  </a:cubicBezTo>
                  <a:cubicBezTo>
                    <a:pt x="3926" y="979"/>
                    <a:pt x="3902" y="1142"/>
                    <a:pt x="3991" y="1256"/>
                  </a:cubicBezTo>
                  <a:cubicBezTo>
                    <a:pt x="4512" y="1977"/>
                    <a:pt x="4425" y="2974"/>
                    <a:pt x="3785" y="3595"/>
                  </a:cubicBezTo>
                  <a:cubicBezTo>
                    <a:pt x="3439" y="3931"/>
                    <a:pt x="2988" y="4102"/>
                    <a:pt x="2536" y="4102"/>
                  </a:cubicBezTo>
                  <a:cubicBezTo>
                    <a:pt x="2152" y="4102"/>
                    <a:pt x="1767" y="3980"/>
                    <a:pt x="1443" y="3731"/>
                  </a:cubicBezTo>
                  <a:cubicBezTo>
                    <a:pt x="735" y="3189"/>
                    <a:pt x="532" y="2210"/>
                    <a:pt x="966" y="1432"/>
                  </a:cubicBezTo>
                  <a:cubicBezTo>
                    <a:pt x="1289" y="848"/>
                    <a:pt x="1899" y="510"/>
                    <a:pt x="2535" y="510"/>
                  </a:cubicBezTo>
                  <a:cubicBezTo>
                    <a:pt x="2747" y="510"/>
                    <a:pt x="2962" y="548"/>
                    <a:pt x="3170" y="627"/>
                  </a:cubicBezTo>
                  <a:cubicBezTo>
                    <a:pt x="3203" y="642"/>
                    <a:pt x="3238" y="649"/>
                    <a:pt x="3273" y="649"/>
                  </a:cubicBezTo>
                  <a:cubicBezTo>
                    <a:pt x="3374" y="649"/>
                    <a:pt x="3470" y="587"/>
                    <a:pt x="3509" y="486"/>
                  </a:cubicBezTo>
                  <a:cubicBezTo>
                    <a:pt x="3563" y="348"/>
                    <a:pt x="3490" y="196"/>
                    <a:pt x="3351" y="152"/>
                  </a:cubicBezTo>
                  <a:cubicBezTo>
                    <a:pt x="3079" y="49"/>
                    <a:pt x="2802" y="0"/>
                    <a:pt x="25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39"/>
        <p:cNvGrpSpPr/>
        <p:nvPr/>
      </p:nvGrpSpPr>
      <p:grpSpPr>
        <a:xfrm>
          <a:off x="0" y="0"/>
          <a:ext cx="0" cy="0"/>
          <a:chOff x="0" y="0"/>
          <a:chExt cx="0" cy="0"/>
        </a:xfrm>
      </p:grpSpPr>
      <p:sp>
        <p:nvSpPr>
          <p:cNvPr id="2340" name="Google Shape;2340;p4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2341" name="Google Shape;2341;p48"/>
          <p:cNvSpPr txBox="1">
            <a:spLocks noGrp="1"/>
          </p:cNvSpPr>
          <p:nvPr>
            <p:ph type="body" idx="4294967295"/>
          </p:nvPr>
        </p:nvSpPr>
        <p:spPr>
          <a:xfrm>
            <a:off x="713225" y="124695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Here’s an assortment of alternative resources whose style fits that of this template</a:t>
            </a:r>
            <a:endParaRPr sz="1400"/>
          </a:p>
        </p:txBody>
      </p:sp>
      <p:sp>
        <p:nvSpPr>
          <p:cNvPr id="2342" name="Google Shape;2342;p48"/>
          <p:cNvSpPr/>
          <p:nvPr/>
        </p:nvSpPr>
        <p:spPr>
          <a:xfrm>
            <a:off x="724465" y="1708825"/>
            <a:ext cx="2615100" cy="2954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flipH="1">
            <a:off x="-557071" y="3968590"/>
            <a:ext cx="3896700" cy="694500"/>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flipH="1">
            <a:off x="608429" y="4176213"/>
            <a:ext cx="2731200" cy="486600"/>
          </a:xfrm>
          <a:prstGeom prst="rtTriangl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flipH="1">
            <a:off x="791129" y="4208862"/>
            <a:ext cx="2548200" cy="453600"/>
          </a:xfrm>
          <a:prstGeom prst="rtTriangl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rot="-278650">
            <a:off x="1035299" y="4310575"/>
            <a:ext cx="1863719" cy="92729"/>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7" name="Google Shape;2347;p48"/>
          <p:cNvGrpSpPr/>
          <p:nvPr/>
        </p:nvGrpSpPr>
        <p:grpSpPr>
          <a:xfrm>
            <a:off x="1034712" y="2696610"/>
            <a:ext cx="1878778" cy="1604587"/>
            <a:chOff x="1608700" y="532375"/>
            <a:chExt cx="1793925" cy="1531825"/>
          </a:xfrm>
        </p:grpSpPr>
        <p:sp>
          <p:nvSpPr>
            <p:cNvPr id="2348" name="Google Shape;2348;p48"/>
            <p:cNvSpPr/>
            <p:nvPr/>
          </p:nvSpPr>
          <p:spPr>
            <a:xfrm>
              <a:off x="2319450" y="532375"/>
              <a:ext cx="523025" cy="384400"/>
            </a:xfrm>
            <a:custGeom>
              <a:avLst/>
              <a:gdLst/>
              <a:ahLst/>
              <a:cxnLst/>
              <a:rect l="l" t="t" r="r" b="b"/>
              <a:pathLst>
                <a:path w="20921" h="15376" extrusionOk="0">
                  <a:moveTo>
                    <a:pt x="51" y="0"/>
                  </a:moveTo>
                  <a:lnTo>
                    <a:pt x="1" y="15274"/>
                  </a:lnTo>
                  <a:lnTo>
                    <a:pt x="20845" y="15375"/>
                  </a:lnTo>
                  <a:lnTo>
                    <a:pt x="20920" y="76"/>
                  </a:lnTo>
                  <a:lnTo>
                    <a:pt x="51" y="0"/>
                  </a:ln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2367350" y="578375"/>
              <a:ext cx="427225" cy="313825"/>
            </a:xfrm>
            <a:custGeom>
              <a:avLst/>
              <a:gdLst/>
              <a:ahLst/>
              <a:cxnLst/>
              <a:rect l="l" t="t" r="r" b="b"/>
              <a:pathLst>
                <a:path w="17089" h="12553" extrusionOk="0">
                  <a:moveTo>
                    <a:pt x="51" y="0"/>
                  </a:moveTo>
                  <a:lnTo>
                    <a:pt x="0" y="12477"/>
                  </a:lnTo>
                  <a:lnTo>
                    <a:pt x="17013" y="12552"/>
                  </a:lnTo>
                  <a:lnTo>
                    <a:pt x="17089" y="76"/>
                  </a:lnTo>
                  <a:lnTo>
                    <a:pt x="51" y="0"/>
                  </a:lnTo>
                  <a:close/>
                </a:path>
              </a:pathLst>
            </a:custGeom>
            <a:solidFill>
              <a:schemeClr val="dk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1788900" y="846175"/>
              <a:ext cx="174575" cy="206075"/>
            </a:xfrm>
            <a:custGeom>
              <a:avLst/>
              <a:gdLst/>
              <a:ahLst/>
              <a:cxnLst/>
              <a:rect l="l" t="t" r="r" b="b"/>
              <a:pathLst>
                <a:path w="6983" h="8243" extrusionOk="0">
                  <a:moveTo>
                    <a:pt x="1462" y="0"/>
                  </a:moveTo>
                  <a:cubicBezTo>
                    <a:pt x="681" y="0"/>
                    <a:pt x="26" y="656"/>
                    <a:pt x="26" y="1437"/>
                  </a:cubicBezTo>
                  <a:lnTo>
                    <a:pt x="0" y="8217"/>
                  </a:lnTo>
                  <a:lnTo>
                    <a:pt x="6957" y="8242"/>
                  </a:lnTo>
                  <a:lnTo>
                    <a:pt x="6982" y="1462"/>
                  </a:lnTo>
                  <a:cubicBezTo>
                    <a:pt x="6982" y="681"/>
                    <a:pt x="6352" y="26"/>
                    <a:pt x="5545" y="26"/>
                  </a:cubicBezTo>
                  <a:lnTo>
                    <a:pt x="1462" y="0"/>
                  </a:lnTo>
                  <a:close/>
                </a:path>
              </a:pathLst>
            </a:custGeom>
            <a:solidFill>
              <a:schemeClr val="accent1"/>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2174525" y="882725"/>
              <a:ext cx="807825" cy="359175"/>
            </a:xfrm>
            <a:custGeom>
              <a:avLst/>
              <a:gdLst/>
              <a:ahLst/>
              <a:cxnLst/>
              <a:rect l="l" t="t" r="r" b="b"/>
              <a:pathLst>
                <a:path w="32313" h="14367" extrusionOk="0">
                  <a:moveTo>
                    <a:pt x="4235" y="0"/>
                  </a:moveTo>
                  <a:lnTo>
                    <a:pt x="1" y="14216"/>
                  </a:lnTo>
                  <a:lnTo>
                    <a:pt x="32313" y="14367"/>
                  </a:lnTo>
                  <a:lnTo>
                    <a:pt x="28204" y="101"/>
                  </a:lnTo>
                  <a:lnTo>
                    <a:pt x="4235" y="0"/>
                  </a:ln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1608700" y="994875"/>
              <a:ext cx="1793925" cy="1069325"/>
            </a:xfrm>
            <a:custGeom>
              <a:avLst/>
              <a:gdLst/>
              <a:ahLst/>
              <a:cxnLst/>
              <a:rect l="l" t="t" r="r" b="b"/>
              <a:pathLst>
                <a:path w="71757" h="42773" extrusionOk="0">
                  <a:moveTo>
                    <a:pt x="2924" y="1"/>
                  </a:moveTo>
                  <a:cubicBezTo>
                    <a:pt x="1411" y="1"/>
                    <a:pt x="202" y="1210"/>
                    <a:pt x="176" y="2723"/>
                  </a:cubicBezTo>
                  <a:lnTo>
                    <a:pt x="25" y="39748"/>
                  </a:lnTo>
                  <a:cubicBezTo>
                    <a:pt x="0" y="41260"/>
                    <a:pt x="1210" y="42470"/>
                    <a:pt x="2722" y="42495"/>
                  </a:cubicBezTo>
                  <a:lnTo>
                    <a:pt x="68833" y="42773"/>
                  </a:lnTo>
                  <a:cubicBezTo>
                    <a:pt x="68849" y="42773"/>
                    <a:pt x="68864" y="42773"/>
                    <a:pt x="68880" y="42773"/>
                  </a:cubicBezTo>
                  <a:cubicBezTo>
                    <a:pt x="70371" y="42773"/>
                    <a:pt x="71580" y="41572"/>
                    <a:pt x="71580" y="40076"/>
                  </a:cubicBezTo>
                  <a:lnTo>
                    <a:pt x="71757" y="3050"/>
                  </a:lnTo>
                  <a:cubicBezTo>
                    <a:pt x="71757" y="1538"/>
                    <a:pt x="70547" y="303"/>
                    <a:pt x="69035" y="303"/>
                  </a:cubicBezTo>
                  <a:lnTo>
                    <a:pt x="2924" y="1"/>
                  </a:lnTo>
                  <a:close/>
                </a:path>
              </a:pathLst>
            </a:custGeom>
            <a:solidFill>
              <a:schemeClr val="accent4"/>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1609950" y="1235575"/>
              <a:ext cx="1791425" cy="546975"/>
            </a:xfrm>
            <a:custGeom>
              <a:avLst/>
              <a:gdLst/>
              <a:ahLst/>
              <a:cxnLst/>
              <a:rect l="l" t="t" r="r" b="b"/>
              <a:pathLst>
                <a:path w="71657" h="21879" extrusionOk="0">
                  <a:moveTo>
                    <a:pt x="101" y="1"/>
                  </a:moveTo>
                  <a:lnTo>
                    <a:pt x="0" y="21551"/>
                  </a:lnTo>
                  <a:lnTo>
                    <a:pt x="71556" y="21878"/>
                  </a:lnTo>
                  <a:lnTo>
                    <a:pt x="71656" y="328"/>
                  </a:lnTo>
                  <a:lnTo>
                    <a:pt x="101" y="1"/>
                  </a:lnTo>
                  <a:close/>
                </a:path>
              </a:pathLst>
            </a:custGeom>
            <a:solidFill>
              <a:schemeClr val="accent1"/>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2236900" y="813375"/>
              <a:ext cx="686225" cy="124175"/>
            </a:xfrm>
            <a:custGeom>
              <a:avLst/>
              <a:gdLst/>
              <a:ahLst/>
              <a:cxnLst/>
              <a:rect l="l" t="t" r="r" b="b"/>
              <a:pathLst>
                <a:path w="27449" h="4967" extrusionOk="0">
                  <a:moveTo>
                    <a:pt x="817" y="1"/>
                  </a:moveTo>
                  <a:cubicBezTo>
                    <a:pt x="380" y="1"/>
                    <a:pt x="1" y="394"/>
                    <a:pt x="1" y="859"/>
                  </a:cubicBezTo>
                  <a:lnTo>
                    <a:pt x="1" y="3984"/>
                  </a:lnTo>
                  <a:cubicBezTo>
                    <a:pt x="1" y="4463"/>
                    <a:pt x="379" y="4841"/>
                    <a:pt x="858" y="4866"/>
                  </a:cubicBezTo>
                  <a:lnTo>
                    <a:pt x="26566" y="4967"/>
                  </a:lnTo>
                  <a:cubicBezTo>
                    <a:pt x="27045" y="4967"/>
                    <a:pt x="27448" y="4589"/>
                    <a:pt x="27448" y="4110"/>
                  </a:cubicBezTo>
                  <a:lnTo>
                    <a:pt x="27448" y="959"/>
                  </a:lnTo>
                  <a:cubicBezTo>
                    <a:pt x="27448" y="506"/>
                    <a:pt x="27070" y="103"/>
                    <a:pt x="26591" y="103"/>
                  </a:cubicBezTo>
                  <a:lnTo>
                    <a:pt x="858" y="2"/>
                  </a:lnTo>
                  <a:cubicBezTo>
                    <a:pt x="844" y="1"/>
                    <a:pt x="831" y="1"/>
                    <a:pt x="817" y="1"/>
                  </a:cubicBezTo>
                  <a:close/>
                </a:path>
              </a:pathLst>
            </a:custGeom>
            <a:solidFill>
              <a:schemeClr val="accent2"/>
            </a:solidFill>
            <a:ln w="755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1810950" y="879325"/>
              <a:ext cx="134250" cy="35050"/>
            </a:xfrm>
            <a:custGeom>
              <a:avLst/>
              <a:gdLst/>
              <a:ahLst/>
              <a:cxnLst/>
              <a:rect l="l" t="t" r="r" b="b"/>
              <a:pathLst>
                <a:path w="5370" h="1402" extrusionOk="0">
                  <a:moveTo>
                    <a:pt x="1043" y="0"/>
                  </a:moveTo>
                  <a:cubicBezTo>
                    <a:pt x="844" y="0"/>
                    <a:pt x="647" y="24"/>
                    <a:pt x="454" y="86"/>
                  </a:cubicBezTo>
                  <a:cubicBezTo>
                    <a:pt x="26" y="212"/>
                    <a:pt x="1" y="439"/>
                    <a:pt x="127" y="665"/>
                  </a:cubicBezTo>
                  <a:cubicBezTo>
                    <a:pt x="328" y="1044"/>
                    <a:pt x="883" y="1270"/>
                    <a:pt x="1589" y="1346"/>
                  </a:cubicBezTo>
                  <a:cubicBezTo>
                    <a:pt x="1826" y="1383"/>
                    <a:pt x="2092" y="1401"/>
                    <a:pt x="2369" y="1401"/>
                  </a:cubicBezTo>
                  <a:cubicBezTo>
                    <a:pt x="3413" y="1401"/>
                    <a:pt x="4619" y="1143"/>
                    <a:pt x="5117" y="665"/>
                  </a:cubicBezTo>
                  <a:cubicBezTo>
                    <a:pt x="5369" y="439"/>
                    <a:pt x="5193" y="212"/>
                    <a:pt x="4739" y="111"/>
                  </a:cubicBezTo>
                  <a:cubicBezTo>
                    <a:pt x="4517" y="52"/>
                    <a:pt x="4291" y="30"/>
                    <a:pt x="4062" y="30"/>
                  </a:cubicBezTo>
                  <a:cubicBezTo>
                    <a:pt x="3511" y="30"/>
                    <a:pt x="2947" y="158"/>
                    <a:pt x="2395" y="212"/>
                  </a:cubicBezTo>
                  <a:cubicBezTo>
                    <a:pt x="1957" y="124"/>
                    <a:pt x="1495" y="0"/>
                    <a:pt x="1043" y="0"/>
                  </a:cubicBezTo>
                  <a:close/>
                </a:path>
              </a:pathLst>
            </a:custGeom>
            <a:solidFill>
              <a:srgbClr val="FFFFFF"/>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2086950" y="1089400"/>
              <a:ext cx="863275" cy="839325"/>
            </a:xfrm>
            <a:custGeom>
              <a:avLst/>
              <a:gdLst/>
              <a:ahLst/>
              <a:cxnLst/>
              <a:rect l="l" t="t" r="r" b="b"/>
              <a:pathLst>
                <a:path w="34531" h="33573" extrusionOk="0">
                  <a:moveTo>
                    <a:pt x="17269" y="0"/>
                  </a:moveTo>
                  <a:cubicBezTo>
                    <a:pt x="8422" y="0"/>
                    <a:pt x="991" y="6916"/>
                    <a:pt x="504" y="15879"/>
                  </a:cubicBezTo>
                  <a:cubicBezTo>
                    <a:pt x="0" y="25129"/>
                    <a:pt x="7083" y="33043"/>
                    <a:pt x="16333" y="33547"/>
                  </a:cubicBezTo>
                  <a:cubicBezTo>
                    <a:pt x="16644" y="33564"/>
                    <a:pt x="16955" y="33573"/>
                    <a:pt x="17263" y="33573"/>
                  </a:cubicBezTo>
                  <a:cubicBezTo>
                    <a:pt x="26132" y="33573"/>
                    <a:pt x="33539" y="26658"/>
                    <a:pt x="34026" y="17719"/>
                  </a:cubicBezTo>
                  <a:cubicBezTo>
                    <a:pt x="34530" y="8469"/>
                    <a:pt x="27448" y="555"/>
                    <a:pt x="18198" y="25"/>
                  </a:cubicBezTo>
                  <a:cubicBezTo>
                    <a:pt x="17887" y="9"/>
                    <a:pt x="17577" y="0"/>
                    <a:pt x="17269"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2248875" y="1307400"/>
              <a:ext cx="471350" cy="404025"/>
            </a:xfrm>
            <a:custGeom>
              <a:avLst/>
              <a:gdLst/>
              <a:ahLst/>
              <a:cxnLst/>
              <a:rect l="l" t="t" r="r" b="b"/>
              <a:pathLst>
                <a:path w="18854" h="16161" extrusionOk="0">
                  <a:moveTo>
                    <a:pt x="10788" y="1"/>
                  </a:moveTo>
                  <a:cubicBezTo>
                    <a:pt x="3580" y="1"/>
                    <a:pt x="1" y="8697"/>
                    <a:pt x="5067" y="13788"/>
                  </a:cubicBezTo>
                  <a:cubicBezTo>
                    <a:pt x="6713" y="15426"/>
                    <a:pt x="8736" y="16160"/>
                    <a:pt x="10720" y="16160"/>
                  </a:cubicBezTo>
                  <a:cubicBezTo>
                    <a:pt x="14872" y="16160"/>
                    <a:pt x="18854" y="12944"/>
                    <a:pt x="18854" y="8066"/>
                  </a:cubicBezTo>
                  <a:cubicBezTo>
                    <a:pt x="18854" y="3605"/>
                    <a:pt x="15249" y="1"/>
                    <a:pt x="10788" y="1"/>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2233750" y="1295650"/>
              <a:ext cx="497825" cy="426400"/>
            </a:xfrm>
            <a:custGeom>
              <a:avLst/>
              <a:gdLst/>
              <a:ahLst/>
              <a:cxnLst/>
              <a:rect l="l" t="t" r="r" b="b"/>
              <a:pathLst>
                <a:path w="19913" h="17056" extrusionOk="0">
                  <a:moveTo>
                    <a:pt x="11393" y="925"/>
                  </a:moveTo>
                  <a:cubicBezTo>
                    <a:pt x="15602" y="925"/>
                    <a:pt x="19005" y="4327"/>
                    <a:pt x="19030" y="8536"/>
                  </a:cubicBezTo>
                  <a:cubicBezTo>
                    <a:pt x="19013" y="13139"/>
                    <a:pt x="15260" y="16186"/>
                    <a:pt x="11343" y="16186"/>
                  </a:cubicBezTo>
                  <a:cubicBezTo>
                    <a:pt x="9469" y="16186"/>
                    <a:pt x="7557" y="15488"/>
                    <a:pt x="5999" y="13930"/>
                  </a:cubicBezTo>
                  <a:cubicBezTo>
                    <a:pt x="1211" y="9141"/>
                    <a:pt x="4588" y="925"/>
                    <a:pt x="11393" y="925"/>
                  </a:cubicBezTo>
                  <a:close/>
                  <a:moveTo>
                    <a:pt x="11331" y="0"/>
                  </a:moveTo>
                  <a:cubicBezTo>
                    <a:pt x="9239" y="0"/>
                    <a:pt x="7105" y="777"/>
                    <a:pt x="5369" y="2513"/>
                  </a:cubicBezTo>
                  <a:cubicBezTo>
                    <a:pt x="1" y="7881"/>
                    <a:pt x="3807" y="17056"/>
                    <a:pt x="11393" y="17056"/>
                  </a:cubicBezTo>
                  <a:cubicBezTo>
                    <a:pt x="16106" y="17056"/>
                    <a:pt x="19912" y="13250"/>
                    <a:pt x="19912" y="8536"/>
                  </a:cubicBezTo>
                  <a:cubicBezTo>
                    <a:pt x="19912" y="3403"/>
                    <a:pt x="15711" y="0"/>
                    <a:pt x="11331" y="0"/>
                  </a:cubicBezTo>
                  <a:close/>
                </a:path>
              </a:pathLst>
            </a:custGeom>
            <a:solidFill>
              <a:srgbClr val="151E2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2383725" y="1408225"/>
              <a:ext cx="235675" cy="202400"/>
            </a:xfrm>
            <a:custGeom>
              <a:avLst/>
              <a:gdLst/>
              <a:ahLst/>
              <a:cxnLst/>
              <a:rect l="l" t="t" r="r" b="b"/>
              <a:pathLst>
                <a:path w="9427" h="8096" extrusionOk="0">
                  <a:moveTo>
                    <a:pt x="5394" y="1"/>
                  </a:moveTo>
                  <a:cubicBezTo>
                    <a:pt x="1790" y="1"/>
                    <a:pt x="0" y="4361"/>
                    <a:pt x="2546" y="6907"/>
                  </a:cubicBezTo>
                  <a:cubicBezTo>
                    <a:pt x="3367" y="7728"/>
                    <a:pt x="4375" y="8095"/>
                    <a:pt x="5363" y="8095"/>
                  </a:cubicBezTo>
                  <a:cubicBezTo>
                    <a:pt x="7437" y="8095"/>
                    <a:pt x="9427" y="6475"/>
                    <a:pt x="9427" y="4033"/>
                  </a:cubicBezTo>
                  <a:cubicBezTo>
                    <a:pt x="9427" y="1815"/>
                    <a:pt x="7612" y="1"/>
                    <a:pt x="5394" y="1"/>
                  </a:cubicBezTo>
                  <a:close/>
                </a:path>
              </a:pathLst>
            </a:custGeom>
            <a:solidFill>
              <a:schemeClr val="accent4"/>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2101425" y="1122400"/>
              <a:ext cx="804050" cy="773550"/>
            </a:xfrm>
            <a:custGeom>
              <a:avLst/>
              <a:gdLst/>
              <a:ahLst/>
              <a:cxnLst/>
              <a:rect l="l" t="t" r="r" b="b"/>
              <a:pathLst>
                <a:path w="32162" h="30942" extrusionOk="0">
                  <a:moveTo>
                    <a:pt x="16686" y="445"/>
                  </a:moveTo>
                  <a:cubicBezTo>
                    <a:pt x="24978" y="470"/>
                    <a:pt x="31683" y="7174"/>
                    <a:pt x="31708" y="15466"/>
                  </a:cubicBezTo>
                  <a:cubicBezTo>
                    <a:pt x="31708" y="21541"/>
                    <a:pt x="28028" y="27010"/>
                    <a:pt x="22433" y="29354"/>
                  </a:cubicBezTo>
                  <a:cubicBezTo>
                    <a:pt x="20575" y="30120"/>
                    <a:pt x="18627" y="30493"/>
                    <a:pt x="16696" y="30493"/>
                  </a:cubicBezTo>
                  <a:cubicBezTo>
                    <a:pt x="12784" y="30493"/>
                    <a:pt x="8944" y="28963"/>
                    <a:pt x="6075" y="26078"/>
                  </a:cubicBezTo>
                  <a:cubicBezTo>
                    <a:pt x="1765" y="21793"/>
                    <a:pt x="480" y="15340"/>
                    <a:pt x="2799" y="9720"/>
                  </a:cubicBezTo>
                  <a:cubicBezTo>
                    <a:pt x="5143" y="4124"/>
                    <a:pt x="10612" y="445"/>
                    <a:pt x="16686" y="445"/>
                  </a:cubicBezTo>
                  <a:close/>
                  <a:moveTo>
                    <a:pt x="16709" y="0"/>
                  </a:moveTo>
                  <a:cubicBezTo>
                    <a:pt x="12681" y="0"/>
                    <a:pt x="8717" y="1575"/>
                    <a:pt x="5747" y="4528"/>
                  </a:cubicBezTo>
                  <a:cubicBezTo>
                    <a:pt x="1337" y="8964"/>
                    <a:pt x="1" y="15618"/>
                    <a:pt x="2395" y="21389"/>
                  </a:cubicBezTo>
                  <a:cubicBezTo>
                    <a:pt x="4790" y="27161"/>
                    <a:pt x="10435" y="30942"/>
                    <a:pt x="16686" y="30942"/>
                  </a:cubicBezTo>
                  <a:cubicBezTo>
                    <a:pt x="25230" y="30917"/>
                    <a:pt x="32136" y="24011"/>
                    <a:pt x="32162" y="15466"/>
                  </a:cubicBezTo>
                  <a:cubicBezTo>
                    <a:pt x="32136" y="9216"/>
                    <a:pt x="28381" y="3570"/>
                    <a:pt x="22609" y="1175"/>
                  </a:cubicBezTo>
                  <a:cubicBezTo>
                    <a:pt x="20701" y="384"/>
                    <a:pt x="18697" y="0"/>
                    <a:pt x="16709" y="0"/>
                  </a:cubicBezTo>
                  <a:close/>
                </a:path>
              </a:pathLst>
            </a:custGeom>
            <a:solidFill>
              <a:schemeClr val="accen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2241325" y="1301250"/>
              <a:ext cx="484575" cy="415125"/>
            </a:xfrm>
            <a:custGeom>
              <a:avLst/>
              <a:gdLst/>
              <a:ahLst/>
              <a:cxnLst/>
              <a:rect l="l" t="t" r="r" b="b"/>
              <a:pathLst>
                <a:path w="19383" h="16605" extrusionOk="0">
                  <a:moveTo>
                    <a:pt x="11090" y="474"/>
                  </a:moveTo>
                  <a:cubicBezTo>
                    <a:pt x="15425" y="474"/>
                    <a:pt x="18929" y="3977"/>
                    <a:pt x="18929" y="8312"/>
                  </a:cubicBezTo>
                  <a:cubicBezTo>
                    <a:pt x="18929" y="13056"/>
                    <a:pt x="15060" y="16193"/>
                    <a:pt x="11027" y="16193"/>
                  </a:cubicBezTo>
                  <a:cubicBezTo>
                    <a:pt x="9103" y="16193"/>
                    <a:pt x="7141" y="15479"/>
                    <a:pt x="5545" y="13883"/>
                  </a:cubicBezTo>
                  <a:cubicBezTo>
                    <a:pt x="580" y="8917"/>
                    <a:pt x="4083" y="474"/>
                    <a:pt x="11090" y="474"/>
                  </a:cubicBezTo>
                  <a:close/>
                  <a:moveTo>
                    <a:pt x="11025" y="0"/>
                  </a:moveTo>
                  <a:cubicBezTo>
                    <a:pt x="8988" y="0"/>
                    <a:pt x="6911" y="754"/>
                    <a:pt x="5218" y="2440"/>
                  </a:cubicBezTo>
                  <a:cubicBezTo>
                    <a:pt x="0" y="7682"/>
                    <a:pt x="3705" y="16605"/>
                    <a:pt x="11090" y="16605"/>
                  </a:cubicBezTo>
                  <a:cubicBezTo>
                    <a:pt x="15677" y="16605"/>
                    <a:pt x="19382" y="12900"/>
                    <a:pt x="19382" y="8312"/>
                  </a:cubicBezTo>
                  <a:cubicBezTo>
                    <a:pt x="19382" y="3313"/>
                    <a:pt x="15293" y="0"/>
                    <a:pt x="11025" y="0"/>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2475725" y="1374825"/>
              <a:ext cx="157550" cy="134525"/>
            </a:xfrm>
            <a:custGeom>
              <a:avLst/>
              <a:gdLst/>
              <a:ahLst/>
              <a:cxnLst/>
              <a:rect l="l" t="t" r="r" b="b"/>
              <a:pathLst>
                <a:path w="6302" h="5381" extrusionOk="0">
                  <a:moveTo>
                    <a:pt x="3650" y="0"/>
                  </a:moveTo>
                  <a:cubicBezTo>
                    <a:pt x="3635" y="0"/>
                    <a:pt x="3620" y="1"/>
                    <a:pt x="3604" y="1"/>
                  </a:cubicBezTo>
                  <a:cubicBezTo>
                    <a:pt x="1210" y="1"/>
                    <a:pt x="0" y="2899"/>
                    <a:pt x="1714" y="4588"/>
                  </a:cubicBezTo>
                  <a:cubicBezTo>
                    <a:pt x="2261" y="5135"/>
                    <a:pt x="2934" y="5380"/>
                    <a:pt x="3595" y="5380"/>
                  </a:cubicBezTo>
                  <a:cubicBezTo>
                    <a:pt x="4976" y="5380"/>
                    <a:pt x="6301" y="4309"/>
                    <a:pt x="6301" y="2673"/>
                  </a:cubicBezTo>
                  <a:cubicBezTo>
                    <a:pt x="6301" y="1201"/>
                    <a:pt x="5116" y="0"/>
                    <a:pt x="3650" y="0"/>
                  </a:cubicBez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2213600" y="1269925"/>
              <a:ext cx="544425" cy="478600"/>
            </a:xfrm>
            <a:custGeom>
              <a:avLst/>
              <a:gdLst/>
              <a:ahLst/>
              <a:cxnLst/>
              <a:rect l="l" t="t" r="r" b="b"/>
              <a:pathLst>
                <a:path w="21777" h="19144" extrusionOk="0">
                  <a:moveTo>
                    <a:pt x="12199" y="441"/>
                  </a:moveTo>
                  <a:cubicBezTo>
                    <a:pt x="17215" y="467"/>
                    <a:pt x="21298" y="4550"/>
                    <a:pt x="21323" y="9565"/>
                  </a:cubicBezTo>
                  <a:cubicBezTo>
                    <a:pt x="21323" y="13245"/>
                    <a:pt x="19080" y="16572"/>
                    <a:pt x="15677" y="17984"/>
                  </a:cubicBezTo>
                  <a:cubicBezTo>
                    <a:pt x="14550" y="18451"/>
                    <a:pt x="13367" y="18678"/>
                    <a:pt x="12195" y="18678"/>
                  </a:cubicBezTo>
                  <a:cubicBezTo>
                    <a:pt x="9827" y="18678"/>
                    <a:pt x="7500" y="17754"/>
                    <a:pt x="5747" y="16018"/>
                  </a:cubicBezTo>
                  <a:cubicBezTo>
                    <a:pt x="0" y="10271"/>
                    <a:pt x="4083" y="441"/>
                    <a:pt x="12199" y="441"/>
                  </a:cubicBezTo>
                  <a:close/>
                  <a:moveTo>
                    <a:pt x="12205" y="1"/>
                  </a:moveTo>
                  <a:cubicBezTo>
                    <a:pt x="9711" y="1"/>
                    <a:pt x="7260" y="970"/>
                    <a:pt x="5419" y="2811"/>
                  </a:cubicBezTo>
                  <a:cubicBezTo>
                    <a:pt x="2697" y="5533"/>
                    <a:pt x="1865" y="9666"/>
                    <a:pt x="3352" y="13220"/>
                  </a:cubicBezTo>
                  <a:cubicBezTo>
                    <a:pt x="4839" y="16799"/>
                    <a:pt x="8318" y="19143"/>
                    <a:pt x="12199" y="19143"/>
                  </a:cubicBezTo>
                  <a:cubicBezTo>
                    <a:pt x="17467" y="19143"/>
                    <a:pt x="21752" y="14858"/>
                    <a:pt x="21777" y="9565"/>
                  </a:cubicBezTo>
                  <a:cubicBezTo>
                    <a:pt x="21777" y="5709"/>
                    <a:pt x="19433" y="2206"/>
                    <a:pt x="15854" y="719"/>
                  </a:cubicBezTo>
                  <a:cubicBezTo>
                    <a:pt x="14672" y="236"/>
                    <a:pt x="13433" y="1"/>
                    <a:pt x="12205" y="1"/>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2236900" y="1247825"/>
              <a:ext cx="543175" cy="522750"/>
            </a:xfrm>
            <a:custGeom>
              <a:avLst/>
              <a:gdLst/>
              <a:ahLst/>
              <a:cxnLst/>
              <a:rect l="l" t="t" r="r" b="b"/>
              <a:pathLst>
                <a:path w="21727" h="20910" extrusionOk="0">
                  <a:moveTo>
                    <a:pt x="11267" y="443"/>
                  </a:moveTo>
                  <a:cubicBezTo>
                    <a:pt x="16787" y="443"/>
                    <a:pt x="21273" y="4930"/>
                    <a:pt x="21273" y="10449"/>
                  </a:cubicBezTo>
                  <a:cubicBezTo>
                    <a:pt x="21273" y="14507"/>
                    <a:pt x="18828" y="18137"/>
                    <a:pt x="15098" y="19699"/>
                  </a:cubicBezTo>
                  <a:cubicBezTo>
                    <a:pt x="13866" y="20207"/>
                    <a:pt x="12571" y="20454"/>
                    <a:pt x="11286" y="20454"/>
                  </a:cubicBezTo>
                  <a:cubicBezTo>
                    <a:pt x="8678" y="20454"/>
                    <a:pt x="6109" y="19439"/>
                    <a:pt x="4185" y="17532"/>
                  </a:cubicBezTo>
                  <a:cubicBezTo>
                    <a:pt x="1337" y="14659"/>
                    <a:pt x="480" y="10374"/>
                    <a:pt x="2017" y="6618"/>
                  </a:cubicBezTo>
                  <a:cubicBezTo>
                    <a:pt x="3580" y="2888"/>
                    <a:pt x="7209" y="443"/>
                    <a:pt x="11267" y="443"/>
                  </a:cubicBezTo>
                  <a:close/>
                  <a:moveTo>
                    <a:pt x="11273" y="1"/>
                  </a:moveTo>
                  <a:cubicBezTo>
                    <a:pt x="8556" y="1"/>
                    <a:pt x="5887" y="1060"/>
                    <a:pt x="3882" y="3065"/>
                  </a:cubicBezTo>
                  <a:cubicBezTo>
                    <a:pt x="883" y="6039"/>
                    <a:pt x="1" y="10550"/>
                    <a:pt x="1614" y="14457"/>
                  </a:cubicBezTo>
                  <a:cubicBezTo>
                    <a:pt x="3227" y="18364"/>
                    <a:pt x="7033" y="20909"/>
                    <a:pt x="11267" y="20909"/>
                  </a:cubicBezTo>
                  <a:cubicBezTo>
                    <a:pt x="17039" y="20909"/>
                    <a:pt x="21727" y="16221"/>
                    <a:pt x="21727" y="10449"/>
                  </a:cubicBezTo>
                  <a:cubicBezTo>
                    <a:pt x="21727" y="6215"/>
                    <a:pt x="19181" y="2409"/>
                    <a:pt x="15275" y="796"/>
                  </a:cubicBezTo>
                  <a:cubicBezTo>
                    <a:pt x="13979" y="261"/>
                    <a:pt x="12620" y="1"/>
                    <a:pt x="11273" y="1"/>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2207925" y="1221500"/>
              <a:ext cx="598625" cy="576175"/>
            </a:xfrm>
            <a:custGeom>
              <a:avLst/>
              <a:gdLst/>
              <a:ahLst/>
              <a:cxnLst/>
              <a:rect l="l" t="t" r="r" b="b"/>
              <a:pathLst>
                <a:path w="23945" h="23047" extrusionOk="0">
                  <a:moveTo>
                    <a:pt x="12426" y="438"/>
                  </a:moveTo>
                  <a:cubicBezTo>
                    <a:pt x="18551" y="438"/>
                    <a:pt x="23516" y="5378"/>
                    <a:pt x="23516" y="11502"/>
                  </a:cubicBezTo>
                  <a:cubicBezTo>
                    <a:pt x="23516" y="15989"/>
                    <a:pt x="20819" y="20022"/>
                    <a:pt x="16686" y="21761"/>
                  </a:cubicBezTo>
                  <a:cubicBezTo>
                    <a:pt x="15312" y="22330"/>
                    <a:pt x="13870" y="22607"/>
                    <a:pt x="12439" y="22607"/>
                  </a:cubicBezTo>
                  <a:cubicBezTo>
                    <a:pt x="9562" y="22607"/>
                    <a:pt x="6734" y="21487"/>
                    <a:pt x="4613" y="19366"/>
                  </a:cubicBezTo>
                  <a:cubicBezTo>
                    <a:pt x="1437" y="16216"/>
                    <a:pt x="479" y="11452"/>
                    <a:pt x="2193" y="7293"/>
                  </a:cubicBezTo>
                  <a:cubicBezTo>
                    <a:pt x="3907" y="3160"/>
                    <a:pt x="7940" y="463"/>
                    <a:pt x="12426" y="438"/>
                  </a:cubicBezTo>
                  <a:close/>
                  <a:moveTo>
                    <a:pt x="12444" y="1"/>
                  </a:moveTo>
                  <a:cubicBezTo>
                    <a:pt x="9444" y="1"/>
                    <a:pt x="6497" y="1166"/>
                    <a:pt x="4285" y="3361"/>
                  </a:cubicBezTo>
                  <a:cubicBezTo>
                    <a:pt x="983" y="6663"/>
                    <a:pt x="0" y="11628"/>
                    <a:pt x="1790" y="15938"/>
                  </a:cubicBezTo>
                  <a:cubicBezTo>
                    <a:pt x="3554" y="20248"/>
                    <a:pt x="7763" y="23046"/>
                    <a:pt x="12426" y="23046"/>
                  </a:cubicBezTo>
                  <a:cubicBezTo>
                    <a:pt x="18778" y="23046"/>
                    <a:pt x="23945" y="17879"/>
                    <a:pt x="23945" y="11528"/>
                  </a:cubicBezTo>
                  <a:cubicBezTo>
                    <a:pt x="23945" y="6865"/>
                    <a:pt x="21147" y="2656"/>
                    <a:pt x="16837" y="866"/>
                  </a:cubicBezTo>
                  <a:cubicBezTo>
                    <a:pt x="15414" y="284"/>
                    <a:pt x="13923" y="1"/>
                    <a:pt x="12444" y="1"/>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2180825" y="1196025"/>
              <a:ext cx="650925" cy="626225"/>
            </a:xfrm>
            <a:custGeom>
              <a:avLst/>
              <a:gdLst/>
              <a:ahLst/>
              <a:cxnLst/>
              <a:rect l="l" t="t" r="r" b="b"/>
              <a:pathLst>
                <a:path w="26037" h="25049" extrusionOk="0">
                  <a:moveTo>
                    <a:pt x="13510" y="474"/>
                  </a:moveTo>
                  <a:cubicBezTo>
                    <a:pt x="20164" y="474"/>
                    <a:pt x="25558" y="5867"/>
                    <a:pt x="25583" y="12521"/>
                  </a:cubicBezTo>
                  <a:cubicBezTo>
                    <a:pt x="25583" y="17411"/>
                    <a:pt x="22634" y="21822"/>
                    <a:pt x="18123" y="23687"/>
                  </a:cubicBezTo>
                  <a:cubicBezTo>
                    <a:pt x="16630" y="24304"/>
                    <a:pt x="15063" y="24604"/>
                    <a:pt x="13510" y="24604"/>
                  </a:cubicBezTo>
                  <a:cubicBezTo>
                    <a:pt x="10366" y="24604"/>
                    <a:pt x="7277" y="23377"/>
                    <a:pt x="4966" y="21066"/>
                  </a:cubicBezTo>
                  <a:cubicBezTo>
                    <a:pt x="1513" y="17613"/>
                    <a:pt x="479" y="12421"/>
                    <a:pt x="2370" y="7909"/>
                  </a:cubicBezTo>
                  <a:cubicBezTo>
                    <a:pt x="4235" y="3397"/>
                    <a:pt x="8621" y="474"/>
                    <a:pt x="13510" y="474"/>
                  </a:cubicBezTo>
                  <a:close/>
                  <a:moveTo>
                    <a:pt x="13519" y="0"/>
                  </a:moveTo>
                  <a:cubicBezTo>
                    <a:pt x="10259" y="0"/>
                    <a:pt x="7060" y="1278"/>
                    <a:pt x="4663" y="3675"/>
                  </a:cubicBezTo>
                  <a:cubicBezTo>
                    <a:pt x="1084" y="7254"/>
                    <a:pt x="1" y="12647"/>
                    <a:pt x="1941" y="17310"/>
                  </a:cubicBezTo>
                  <a:cubicBezTo>
                    <a:pt x="3882" y="21998"/>
                    <a:pt x="8444" y="25048"/>
                    <a:pt x="13510" y="25048"/>
                  </a:cubicBezTo>
                  <a:cubicBezTo>
                    <a:pt x="20416" y="25023"/>
                    <a:pt x="26012" y="19427"/>
                    <a:pt x="26037" y="12521"/>
                  </a:cubicBezTo>
                  <a:cubicBezTo>
                    <a:pt x="26012" y="7455"/>
                    <a:pt x="22987" y="2893"/>
                    <a:pt x="18299" y="953"/>
                  </a:cubicBezTo>
                  <a:cubicBezTo>
                    <a:pt x="16750" y="311"/>
                    <a:pt x="15127" y="0"/>
                    <a:pt x="13519" y="0"/>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2153725" y="1170825"/>
              <a:ext cx="703225" cy="676625"/>
            </a:xfrm>
            <a:custGeom>
              <a:avLst/>
              <a:gdLst/>
              <a:ahLst/>
              <a:cxnLst/>
              <a:rect l="l" t="t" r="r" b="b"/>
              <a:pathLst>
                <a:path w="28129" h="27065" extrusionOk="0">
                  <a:moveTo>
                    <a:pt x="14594" y="448"/>
                  </a:moveTo>
                  <a:cubicBezTo>
                    <a:pt x="21803" y="474"/>
                    <a:pt x="27650" y="6321"/>
                    <a:pt x="27675" y="13529"/>
                  </a:cubicBezTo>
                  <a:cubicBezTo>
                    <a:pt x="27675" y="18822"/>
                    <a:pt x="24474" y="23586"/>
                    <a:pt x="19610" y="25602"/>
                  </a:cubicBezTo>
                  <a:cubicBezTo>
                    <a:pt x="17989" y="26279"/>
                    <a:pt x="16288" y="26607"/>
                    <a:pt x="14601" y="26607"/>
                  </a:cubicBezTo>
                  <a:cubicBezTo>
                    <a:pt x="11199" y="26607"/>
                    <a:pt x="7855" y="25273"/>
                    <a:pt x="5344" y="22779"/>
                  </a:cubicBezTo>
                  <a:cubicBezTo>
                    <a:pt x="1614" y="19049"/>
                    <a:pt x="480" y="13429"/>
                    <a:pt x="2521" y="8539"/>
                  </a:cubicBezTo>
                  <a:cubicBezTo>
                    <a:pt x="4538" y="3649"/>
                    <a:pt x="9301" y="448"/>
                    <a:pt x="14594" y="448"/>
                  </a:cubicBezTo>
                  <a:close/>
                  <a:moveTo>
                    <a:pt x="14604" y="0"/>
                  </a:moveTo>
                  <a:cubicBezTo>
                    <a:pt x="11083" y="0"/>
                    <a:pt x="7615" y="1379"/>
                    <a:pt x="5016" y="3977"/>
                  </a:cubicBezTo>
                  <a:cubicBezTo>
                    <a:pt x="1160" y="7833"/>
                    <a:pt x="1" y="13655"/>
                    <a:pt x="2093" y="18696"/>
                  </a:cubicBezTo>
                  <a:cubicBezTo>
                    <a:pt x="4185" y="23762"/>
                    <a:pt x="9125" y="27064"/>
                    <a:pt x="14594" y="27064"/>
                  </a:cubicBezTo>
                  <a:cubicBezTo>
                    <a:pt x="22055" y="27039"/>
                    <a:pt x="28104" y="20990"/>
                    <a:pt x="28129" y="13529"/>
                  </a:cubicBezTo>
                  <a:cubicBezTo>
                    <a:pt x="28129" y="8060"/>
                    <a:pt x="24827" y="3120"/>
                    <a:pt x="19761" y="1028"/>
                  </a:cubicBezTo>
                  <a:cubicBezTo>
                    <a:pt x="18095" y="336"/>
                    <a:pt x="16343" y="0"/>
                    <a:pt x="14604" y="0"/>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2128525" y="1147900"/>
              <a:ext cx="751750" cy="722850"/>
            </a:xfrm>
            <a:custGeom>
              <a:avLst/>
              <a:gdLst/>
              <a:ahLst/>
              <a:cxnLst/>
              <a:rect l="l" t="t" r="r" b="b"/>
              <a:pathLst>
                <a:path w="30070" h="28914" extrusionOk="0">
                  <a:moveTo>
                    <a:pt x="15602" y="458"/>
                  </a:moveTo>
                  <a:cubicBezTo>
                    <a:pt x="23340" y="458"/>
                    <a:pt x="29591" y="6709"/>
                    <a:pt x="29616" y="14446"/>
                  </a:cubicBezTo>
                  <a:cubicBezTo>
                    <a:pt x="29616" y="20117"/>
                    <a:pt x="26188" y="25209"/>
                    <a:pt x="20971" y="27376"/>
                  </a:cubicBezTo>
                  <a:cubicBezTo>
                    <a:pt x="19230" y="28096"/>
                    <a:pt x="17403" y="28446"/>
                    <a:pt x="15593" y="28446"/>
                  </a:cubicBezTo>
                  <a:cubicBezTo>
                    <a:pt x="11950" y="28446"/>
                    <a:pt x="8374" y="27029"/>
                    <a:pt x="5697" y="24352"/>
                  </a:cubicBezTo>
                  <a:cubicBezTo>
                    <a:pt x="1689" y="20344"/>
                    <a:pt x="505" y="14320"/>
                    <a:pt x="2672" y="9103"/>
                  </a:cubicBezTo>
                  <a:cubicBezTo>
                    <a:pt x="4840" y="3861"/>
                    <a:pt x="9931" y="458"/>
                    <a:pt x="15602" y="458"/>
                  </a:cubicBezTo>
                  <a:close/>
                  <a:moveTo>
                    <a:pt x="15631" y="0"/>
                  </a:moveTo>
                  <a:cubicBezTo>
                    <a:pt x="11862" y="0"/>
                    <a:pt x="8164" y="1469"/>
                    <a:pt x="5394" y="4239"/>
                  </a:cubicBezTo>
                  <a:cubicBezTo>
                    <a:pt x="1261" y="8372"/>
                    <a:pt x="1" y="14572"/>
                    <a:pt x="2244" y="19991"/>
                  </a:cubicBezTo>
                  <a:cubicBezTo>
                    <a:pt x="4487" y="25385"/>
                    <a:pt x="9755" y="28914"/>
                    <a:pt x="15602" y="28914"/>
                  </a:cubicBezTo>
                  <a:cubicBezTo>
                    <a:pt x="23567" y="28889"/>
                    <a:pt x="30044" y="22436"/>
                    <a:pt x="30069" y="14446"/>
                  </a:cubicBezTo>
                  <a:cubicBezTo>
                    <a:pt x="30044" y="8599"/>
                    <a:pt x="26541" y="3331"/>
                    <a:pt x="21147" y="1088"/>
                  </a:cubicBezTo>
                  <a:cubicBezTo>
                    <a:pt x="19359" y="356"/>
                    <a:pt x="17487" y="0"/>
                    <a:pt x="15631" y="0"/>
                  </a:cubicBezTo>
                  <a:close/>
                </a:path>
              </a:pathLst>
            </a:custGeom>
            <a:solidFill>
              <a:schemeClr val="accent3"/>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1756125" y="1400050"/>
              <a:ext cx="230650" cy="197050"/>
            </a:xfrm>
            <a:custGeom>
              <a:avLst/>
              <a:gdLst/>
              <a:ahLst/>
              <a:cxnLst/>
              <a:rect l="l" t="t" r="r" b="b"/>
              <a:pathLst>
                <a:path w="9226" h="7882" extrusionOk="0">
                  <a:moveTo>
                    <a:pt x="5269" y="0"/>
                  </a:moveTo>
                  <a:cubicBezTo>
                    <a:pt x="1765" y="0"/>
                    <a:pt x="1" y="4234"/>
                    <a:pt x="2471" y="6730"/>
                  </a:cubicBezTo>
                  <a:cubicBezTo>
                    <a:pt x="3275" y="7526"/>
                    <a:pt x="4262" y="7882"/>
                    <a:pt x="5231" y="7882"/>
                  </a:cubicBezTo>
                  <a:cubicBezTo>
                    <a:pt x="7269" y="7882"/>
                    <a:pt x="9226" y="6306"/>
                    <a:pt x="9226" y="3932"/>
                  </a:cubicBezTo>
                  <a:cubicBezTo>
                    <a:pt x="9226" y="1764"/>
                    <a:pt x="7461" y="0"/>
                    <a:pt x="5269" y="0"/>
                  </a:cubicBezTo>
                  <a:close/>
                </a:path>
              </a:pathLst>
            </a:custGeom>
            <a:solidFill>
              <a:schemeClr val="l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1790150" y="1425250"/>
              <a:ext cx="170800" cy="146275"/>
            </a:xfrm>
            <a:custGeom>
              <a:avLst/>
              <a:gdLst/>
              <a:ahLst/>
              <a:cxnLst/>
              <a:rect l="l" t="t" r="r" b="b"/>
              <a:pathLst>
                <a:path w="6832" h="5851" extrusionOk="0">
                  <a:moveTo>
                    <a:pt x="3908" y="0"/>
                  </a:moveTo>
                  <a:cubicBezTo>
                    <a:pt x="1312" y="0"/>
                    <a:pt x="1" y="3151"/>
                    <a:pt x="1841" y="4991"/>
                  </a:cubicBezTo>
                  <a:cubicBezTo>
                    <a:pt x="2435" y="5585"/>
                    <a:pt x="3165" y="5850"/>
                    <a:pt x="3883" y="5850"/>
                  </a:cubicBezTo>
                  <a:cubicBezTo>
                    <a:pt x="5387" y="5850"/>
                    <a:pt x="6831" y="4682"/>
                    <a:pt x="6831" y="2924"/>
                  </a:cubicBezTo>
                  <a:cubicBezTo>
                    <a:pt x="6831" y="1311"/>
                    <a:pt x="5521" y="0"/>
                    <a:pt x="3908"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1749200" y="1135400"/>
              <a:ext cx="273500" cy="162575"/>
            </a:xfrm>
            <a:custGeom>
              <a:avLst/>
              <a:gdLst/>
              <a:ahLst/>
              <a:cxnLst/>
              <a:rect l="l" t="t" r="r" b="b"/>
              <a:pathLst>
                <a:path w="10940" h="6503" extrusionOk="0">
                  <a:moveTo>
                    <a:pt x="1437" y="0"/>
                  </a:moveTo>
                  <a:cubicBezTo>
                    <a:pt x="656" y="0"/>
                    <a:pt x="1" y="630"/>
                    <a:pt x="1" y="1412"/>
                  </a:cubicBezTo>
                  <a:lnTo>
                    <a:pt x="1" y="5091"/>
                  </a:lnTo>
                  <a:cubicBezTo>
                    <a:pt x="1" y="5873"/>
                    <a:pt x="656" y="6503"/>
                    <a:pt x="1437" y="6503"/>
                  </a:cubicBezTo>
                  <a:lnTo>
                    <a:pt x="9503" y="6503"/>
                  </a:lnTo>
                  <a:cubicBezTo>
                    <a:pt x="10309" y="6503"/>
                    <a:pt x="10939" y="5873"/>
                    <a:pt x="10939" y="5091"/>
                  </a:cubicBezTo>
                  <a:lnTo>
                    <a:pt x="10939" y="1412"/>
                  </a:lnTo>
                  <a:cubicBezTo>
                    <a:pt x="10939" y="630"/>
                    <a:pt x="10309" y="0"/>
                    <a:pt x="9503"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8"/>
            <p:cNvSpPr/>
            <p:nvPr/>
          </p:nvSpPr>
          <p:spPr>
            <a:xfrm>
              <a:off x="2994925" y="1065450"/>
              <a:ext cx="294925" cy="289250"/>
            </a:xfrm>
            <a:custGeom>
              <a:avLst/>
              <a:gdLst/>
              <a:ahLst/>
              <a:cxnLst/>
              <a:rect l="l" t="t" r="r" b="b"/>
              <a:pathLst>
                <a:path w="11797" h="11570" extrusionOk="0">
                  <a:moveTo>
                    <a:pt x="1513" y="0"/>
                  </a:moveTo>
                  <a:cubicBezTo>
                    <a:pt x="681" y="0"/>
                    <a:pt x="1" y="681"/>
                    <a:pt x="1" y="1513"/>
                  </a:cubicBezTo>
                  <a:lnTo>
                    <a:pt x="1" y="10057"/>
                  </a:lnTo>
                  <a:cubicBezTo>
                    <a:pt x="1" y="10889"/>
                    <a:pt x="681" y="11569"/>
                    <a:pt x="1513" y="11569"/>
                  </a:cubicBezTo>
                  <a:lnTo>
                    <a:pt x="10284" y="11569"/>
                  </a:lnTo>
                  <a:cubicBezTo>
                    <a:pt x="11116" y="11569"/>
                    <a:pt x="11796" y="10889"/>
                    <a:pt x="11796" y="10057"/>
                  </a:cubicBezTo>
                  <a:lnTo>
                    <a:pt x="11796" y="1513"/>
                  </a:lnTo>
                  <a:cubicBezTo>
                    <a:pt x="11796" y="681"/>
                    <a:pt x="11116" y="0"/>
                    <a:pt x="10284"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8"/>
            <p:cNvSpPr/>
            <p:nvPr/>
          </p:nvSpPr>
          <p:spPr>
            <a:xfrm>
              <a:off x="3024550" y="1094425"/>
              <a:ext cx="235675" cy="230650"/>
            </a:xfrm>
            <a:custGeom>
              <a:avLst/>
              <a:gdLst/>
              <a:ahLst/>
              <a:cxnLst/>
              <a:rect l="l" t="t" r="r" b="b"/>
              <a:pathLst>
                <a:path w="9427" h="9226" extrusionOk="0">
                  <a:moveTo>
                    <a:pt x="1210" y="1"/>
                  </a:moveTo>
                  <a:cubicBezTo>
                    <a:pt x="555" y="1"/>
                    <a:pt x="0" y="530"/>
                    <a:pt x="0" y="1211"/>
                  </a:cubicBezTo>
                  <a:lnTo>
                    <a:pt x="0" y="8016"/>
                  </a:lnTo>
                  <a:cubicBezTo>
                    <a:pt x="0" y="8696"/>
                    <a:pt x="555" y="9226"/>
                    <a:pt x="1210" y="9226"/>
                  </a:cubicBezTo>
                  <a:lnTo>
                    <a:pt x="8217" y="9226"/>
                  </a:lnTo>
                  <a:cubicBezTo>
                    <a:pt x="8872" y="9226"/>
                    <a:pt x="9427" y="8696"/>
                    <a:pt x="9427" y="8016"/>
                  </a:cubicBezTo>
                  <a:lnTo>
                    <a:pt x="9427" y="1211"/>
                  </a:lnTo>
                  <a:cubicBezTo>
                    <a:pt x="9427" y="530"/>
                    <a:pt x="8872" y="1"/>
                    <a:pt x="8217" y="1"/>
                  </a:cubicBezTo>
                  <a:close/>
                </a:path>
              </a:pathLst>
            </a:custGeom>
            <a:solidFill>
              <a:schemeClr val="l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978550" y="1442250"/>
              <a:ext cx="205425" cy="176500"/>
            </a:xfrm>
            <a:custGeom>
              <a:avLst/>
              <a:gdLst/>
              <a:ahLst/>
              <a:cxnLst/>
              <a:rect l="l" t="t" r="r" b="b"/>
              <a:pathLst>
                <a:path w="8217" h="7060" extrusionOk="0">
                  <a:moveTo>
                    <a:pt x="4714" y="1"/>
                  </a:moveTo>
                  <a:cubicBezTo>
                    <a:pt x="1563" y="1"/>
                    <a:pt x="0" y="3807"/>
                    <a:pt x="2218" y="6025"/>
                  </a:cubicBezTo>
                  <a:cubicBezTo>
                    <a:pt x="2933" y="6740"/>
                    <a:pt x="3811" y="7059"/>
                    <a:pt x="4671" y="7059"/>
                  </a:cubicBezTo>
                  <a:cubicBezTo>
                    <a:pt x="6481" y="7059"/>
                    <a:pt x="8217" y="5647"/>
                    <a:pt x="8217" y="3529"/>
                  </a:cubicBezTo>
                  <a:cubicBezTo>
                    <a:pt x="8217" y="1589"/>
                    <a:pt x="6654" y="1"/>
                    <a:pt x="4714" y="1"/>
                  </a:cubicBezTo>
                  <a:close/>
                </a:path>
              </a:pathLst>
            </a:custGeom>
            <a:solidFill>
              <a:schemeClr val="l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3035875" y="1485100"/>
              <a:ext cx="105275" cy="90775"/>
            </a:xfrm>
            <a:custGeom>
              <a:avLst/>
              <a:gdLst/>
              <a:ahLst/>
              <a:cxnLst/>
              <a:rect l="l" t="t" r="r" b="b"/>
              <a:pathLst>
                <a:path w="4211" h="3631" extrusionOk="0">
                  <a:moveTo>
                    <a:pt x="2421" y="1"/>
                  </a:moveTo>
                  <a:cubicBezTo>
                    <a:pt x="807" y="1"/>
                    <a:pt x="1" y="1967"/>
                    <a:pt x="1135" y="3101"/>
                  </a:cubicBezTo>
                  <a:cubicBezTo>
                    <a:pt x="1501" y="3467"/>
                    <a:pt x="1951" y="3631"/>
                    <a:pt x="2392" y="3631"/>
                  </a:cubicBezTo>
                  <a:cubicBezTo>
                    <a:pt x="3320" y="3631"/>
                    <a:pt x="4210" y="2908"/>
                    <a:pt x="4210" y="1815"/>
                  </a:cubicBezTo>
                  <a:cubicBezTo>
                    <a:pt x="4210" y="807"/>
                    <a:pt x="3404" y="1"/>
                    <a:pt x="2421" y="1"/>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3022650" y="1120275"/>
              <a:ext cx="209225" cy="179175"/>
            </a:xfrm>
            <a:custGeom>
              <a:avLst/>
              <a:gdLst/>
              <a:ahLst/>
              <a:cxnLst/>
              <a:rect l="l" t="t" r="r" b="b"/>
              <a:pathLst>
                <a:path w="8369" h="7167" extrusionOk="0">
                  <a:moveTo>
                    <a:pt x="4789" y="0"/>
                  </a:moveTo>
                  <a:cubicBezTo>
                    <a:pt x="1614" y="0"/>
                    <a:pt x="1" y="3857"/>
                    <a:pt x="2269" y="6100"/>
                  </a:cubicBezTo>
                  <a:cubicBezTo>
                    <a:pt x="2998" y="6837"/>
                    <a:pt x="3896" y="7166"/>
                    <a:pt x="4778" y="7166"/>
                  </a:cubicBezTo>
                  <a:cubicBezTo>
                    <a:pt x="6610" y="7166"/>
                    <a:pt x="8368" y="5741"/>
                    <a:pt x="8368" y="3579"/>
                  </a:cubicBezTo>
                  <a:cubicBezTo>
                    <a:pt x="8368" y="1613"/>
                    <a:pt x="6755" y="0"/>
                    <a:pt x="4789" y="0"/>
                  </a:cubicBezTo>
                  <a:close/>
                </a:path>
              </a:pathLst>
            </a:custGeom>
            <a:solidFill>
              <a:schemeClr val="accent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3137975" y="1121525"/>
              <a:ext cx="100825" cy="86500"/>
            </a:xfrm>
            <a:custGeom>
              <a:avLst/>
              <a:gdLst/>
              <a:ahLst/>
              <a:cxnLst/>
              <a:rect l="l" t="t" r="r" b="b"/>
              <a:pathLst>
                <a:path w="4033" h="3460" extrusionOk="0">
                  <a:moveTo>
                    <a:pt x="2294" y="1"/>
                  </a:moveTo>
                  <a:cubicBezTo>
                    <a:pt x="756" y="1"/>
                    <a:pt x="0" y="1866"/>
                    <a:pt x="1084" y="2950"/>
                  </a:cubicBezTo>
                  <a:cubicBezTo>
                    <a:pt x="1436" y="3302"/>
                    <a:pt x="1871" y="3460"/>
                    <a:pt x="2297" y="3460"/>
                  </a:cubicBezTo>
                  <a:cubicBezTo>
                    <a:pt x="3183" y="3460"/>
                    <a:pt x="4033" y="2778"/>
                    <a:pt x="4033" y="1740"/>
                  </a:cubicBezTo>
                  <a:cubicBezTo>
                    <a:pt x="4033" y="782"/>
                    <a:pt x="3251" y="1"/>
                    <a:pt x="2294" y="1"/>
                  </a:cubicBezTo>
                  <a:close/>
                </a:path>
              </a:pathLst>
            </a:custGeom>
            <a:solidFill>
              <a:schemeClr val="dk2"/>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48"/>
          <p:cNvGrpSpPr/>
          <p:nvPr/>
        </p:nvGrpSpPr>
        <p:grpSpPr>
          <a:xfrm rot="-915543">
            <a:off x="1739019" y="1885764"/>
            <a:ext cx="1398600" cy="533615"/>
            <a:chOff x="1533338" y="677288"/>
            <a:chExt cx="2189700" cy="835448"/>
          </a:xfrm>
        </p:grpSpPr>
        <p:sp>
          <p:nvSpPr>
            <p:cNvPr id="2379" name="Google Shape;2379;p48"/>
            <p:cNvSpPr/>
            <p:nvPr/>
          </p:nvSpPr>
          <p:spPr>
            <a:xfrm rot="496198">
              <a:off x="1559273" y="846607"/>
              <a:ext cx="2137831" cy="515058"/>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rot="415949">
              <a:off x="2036524" y="967713"/>
              <a:ext cx="1362058" cy="361761"/>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rot="911453">
              <a:off x="1937591" y="867768"/>
              <a:ext cx="1502086" cy="361839"/>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48"/>
            <p:cNvGrpSpPr/>
            <p:nvPr/>
          </p:nvGrpSpPr>
          <p:grpSpPr>
            <a:xfrm rot="330549">
              <a:off x="2468361" y="746267"/>
              <a:ext cx="604517" cy="421180"/>
              <a:chOff x="4558683" y="389684"/>
              <a:chExt cx="447812" cy="312000"/>
            </a:xfrm>
          </p:grpSpPr>
          <p:sp>
            <p:nvSpPr>
              <p:cNvPr id="2383" name="Google Shape;2383;p48"/>
              <p:cNvSpPr/>
              <p:nvPr/>
            </p:nvSpPr>
            <p:spPr>
              <a:xfrm rot="742917" flipH="1">
                <a:off x="4562647" y="576249"/>
                <a:ext cx="342773" cy="7490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rot="1170147" flipH="1">
                <a:off x="4728283" y="423472"/>
                <a:ext cx="244423" cy="244423"/>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5" name="Google Shape;2385;p48"/>
          <p:cNvGrpSpPr/>
          <p:nvPr/>
        </p:nvGrpSpPr>
        <p:grpSpPr>
          <a:xfrm rot="-914635">
            <a:off x="914684" y="2425638"/>
            <a:ext cx="623801" cy="300025"/>
            <a:chOff x="1916434" y="677288"/>
            <a:chExt cx="1544400" cy="742800"/>
          </a:xfrm>
        </p:grpSpPr>
        <p:sp>
          <p:nvSpPr>
            <p:cNvPr id="2386" name="Google Shape;2386;p48"/>
            <p:cNvSpPr/>
            <p:nvPr/>
          </p:nvSpPr>
          <p:spPr>
            <a:xfrm rot="911453">
              <a:off x="1937591" y="867768"/>
              <a:ext cx="1502086" cy="361839"/>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7" name="Google Shape;2387;p48"/>
            <p:cNvGrpSpPr/>
            <p:nvPr/>
          </p:nvGrpSpPr>
          <p:grpSpPr>
            <a:xfrm rot="330549">
              <a:off x="2468361" y="746267"/>
              <a:ext cx="604517" cy="421180"/>
              <a:chOff x="4558683" y="389684"/>
              <a:chExt cx="447812" cy="312000"/>
            </a:xfrm>
          </p:grpSpPr>
          <p:sp>
            <p:nvSpPr>
              <p:cNvPr id="2388" name="Google Shape;2388;p48"/>
              <p:cNvSpPr/>
              <p:nvPr/>
            </p:nvSpPr>
            <p:spPr>
              <a:xfrm rot="742917" flipH="1">
                <a:off x="4562647" y="576249"/>
                <a:ext cx="342773" cy="7490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rot="1170147" flipH="1">
                <a:off x="4728283" y="423472"/>
                <a:ext cx="244423" cy="244423"/>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90" name="Google Shape;2390;p48"/>
          <p:cNvSpPr/>
          <p:nvPr/>
        </p:nvSpPr>
        <p:spPr>
          <a:xfrm>
            <a:off x="3489950" y="1708050"/>
            <a:ext cx="2823459" cy="2954430"/>
          </a:xfrm>
          <a:custGeom>
            <a:avLst/>
            <a:gdLst/>
            <a:ahLst/>
            <a:cxnLst/>
            <a:rect l="l" t="t" r="r" b="b"/>
            <a:pathLst>
              <a:path w="35312" h="36950" extrusionOk="0">
                <a:moveTo>
                  <a:pt x="0" y="0"/>
                </a:moveTo>
                <a:lnTo>
                  <a:pt x="0" y="36950"/>
                </a:lnTo>
                <a:lnTo>
                  <a:pt x="35312" y="36950"/>
                </a:lnTo>
                <a:lnTo>
                  <a:pt x="35312" y="0"/>
                </a:lnTo>
                <a:close/>
              </a:path>
            </a:pathLst>
          </a:custGeom>
          <a:solidFill>
            <a:schemeClr val="lt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3671290" y="1897464"/>
            <a:ext cx="2462771" cy="2579669"/>
          </a:xfrm>
          <a:custGeom>
            <a:avLst/>
            <a:gdLst/>
            <a:ahLst/>
            <a:cxnLst/>
            <a:rect l="l" t="t" r="r" b="b"/>
            <a:pathLst>
              <a:path w="30801" h="32263" extrusionOk="0">
                <a:moveTo>
                  <a:pt x="1" y="0"/>
                </a:moveTo>
                <a:lnTo>
                  <a:pt x="1" y="32262"/>
                </a:lnTo>
                <a:lnTo>
                  <a:pt x="30800" y="32262"/>
                </a:lnTo>
                <a:lnTo>
                  <a:pt x="30800" y="0"/>
                </a:lnTo>
                <a:close/>
              </a:path>
            </a:pathLst>
          </a:custGeom>
          <a:solidFill>
            <a:schemeClr val="dk1"/>
          </a:solidFill>
          <a:ln w="8200" cap="flat" cmpd="sng">
            <a:solidFill>
              <a:schemeClr val="dk1"/>
            </a:solidFill>
            <a:prstDash val="solid"/>
            <a:miter lim="2520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3671286" y="3901827"/>
            <a:ext cx="2462700" cy="575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3" name="Google Shape;2393;p48"/>
          <p:cNvGrpSpPr/>
          <p:nvPr/>
        </p:nvGrpSpPr>
        <p:grpSpPr>
          <a:xfrm rot="570393">
            <a:off x="5437493" y="3638713"/>
            <a:ext cx="979818" cy="724001"/>
            <a:chOff x="7634968" y="4066453"/>
            <a:chExt cx="919994" cy="679796"/>
          </a:xfrm>
        </p:grpSpPr>
        <p:grpSp>
          <p:nvGrpSpPr>
            <p:cNvPr id="2394" name="Google Shape;2394;p48"/>
            <p:cNvGrpSpPr/>
            <p:nvPr/>
          </p:nvGrpSpPr>
          <p:grpSpPr>
            <a:xfrm flipH="1">
              <a:off x="7634968" y="4066453"/>
              <a:ext cx="919994" cy="679796"/>
              <a:chOff x="4705441" y="434172"/>
              <a:chExt cx="384163" cy="283804"/>
            </a:xfrm>
          </p:grpSpPr>
          <p:sp>
            <p:nvSpPr>
              <p:cNvPr id="2395" name="Google Shape;2395;p48"/>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7" name="Google Shape;2397;p48"/>
            <p:cNvSpPr/>
            <p:nvPr/>
          </p:nvSpPr>
          <p:spPr>
            <a:xfrm rot="1689041">
              <a:off x="8038030" y="4180049"/>
              <a:ext cx="77577" cy="162813"/>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8" name="Google Shape;2398;p48"/>
          <p:cNvSpPr/>
          <p:nvPr/>
        </p:nvSpPr>
        <p:spPr>
          <a:xfrm rot="-425881" flipH="1">
            <a:off x="4151333" y="3454109"/>
            <a:ext cx="1500399" cy="328605"/>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rot="-427693" flipH="1">
            <a:off x="4390998" y="3587093"/>
            <a:ext cx="664839" cy="108245"/>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0" name="Google Shape;2400;p48"/>
          <p:cNvGrpSpPr/>
          <p:nvPr/>
        </p:nvGrpSpPr>
        <p:grpSpPr>
          <a:xfrm>
            <a:off x="4273045" y="2187471"/>
            <a:ext cx="1259494" cy="1409020"/>
            <a:chOff x="5576575" y="1196800"/>
            <a:chExt cx="1317600" cy="1474025"/>
          </a:xfrm>
        </p:grpSpPr>
        <p:sp>
          <p:nvSpPr>
            <p:cNvPr id="2401" name="Google Shape;2401;p48"/>
            <p:cNvSpPr/>
            <p:nvPr/>
          </p:nvSpPr>
          <p:spPr>
            <a:xfrm>
              <a:off x="5843175" y="1628650"/>
              <a:ext cx="784400" cy="821850"/>
            </a:xfrm>
            <a:custGeom>
              <a:avLst/>
              <a:gdLst/>
              <a:ahLst/>
              <a:cxnLst/>
              <a:rect l="l" t="t" r="r" b="b"/>
              <a:pathLst>
                <a:path w="31376" h="32874" extrusionOk="0">
                  <a:moveTo>
                    <a:pt x="1" y="0"/>
                  </a:moveTo>
                  <a:lnTo>
                    <a:pt x="1822" y="32874"/>
                  </a:lnTo>
                  <a:lnTo>
                    <a:pt x="29554" y="32874"/>
                  </a:lnTo>
                  <a:lnTo>
                    <a:pt x="31376" y="0"/>
                  </a:lnTo>
                  <a:close/>
                </a:path>
              </a:pathLst>
            </a:custGeom>
            <a:solidFill>
              <a:schemeClr val="accent2"/>
            </a:solidFill>
            <a:ln w="9525" cap="flat" cmpd="sng">
              <a:solidFill>
                <a:schemeClr val="dk1"/>
              </a:solidFill>
              <a:prstDash val="solid"/>
              <a:miter lim="293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6076725" y="2202250"/>
              <a:ext cx="317300" cy="468575"/>
            </a:xfrm>
            <a:custGeom>
              <a:avLst/>
              <a:gdLst/>
              <a:ahLst/>
              <a:cxnLst/>
              <a:rect l="l" t="t" r="r" b="b"/>
              <a:pathLst>
                <a:path w="12692" h="18743" extrusionOk="0">
                  <a:moveTo>
                    <a:pt x="6346" y="0"/>
                  </a:moveTo>
                  <a:cubicBezTo>
                    <a:pt x="2850" y="0"/>
                    <a:pt x="1" y="2850"/>
                    <a:pt x="1" y="6346"/>
                  </a:cubicBezTo>
                  <a:lnTo>
                    <a:pt x="1" y="18743"/>
                  </a:lnTo>
                  <a:lnTo>
                    <a:pt x="12692" y="18743"/>
                  </a:lnTo>
                  <a:lnTo>
                    <a:pt x="12692" y="6346"/>
                  </a:lnTo>
                  <a:cubicBezTo>
                    <a:pt x="12692" y="2850"/>
                    <a:pt x="9842" y="0"/>
                    <a:pt x="6346" y="0"/>
                  </a:cubicBezTo>
                  <a:close/>
                </a:path>
              </a:pathLst>
            </a:custGeom>
            <a:solidFill>
              <a:schemeClr val="accent4"/>
            </a:solidFill>
            <a:ln w="9525" cap="flat" cmpd="sng">
              <a:solidFill>
                <a:schemeClr val="dk1"/>
              </a:solidFill>
              <a:prstDash val="solid"/>
              <a:miter lim="293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5576575" y="1196800"/>
              <a:ext cx="1317600" cy="739600"/>
            </a:xfrm>
            <a:custGeom>
              <a:avLst/>
              <a:gdLst/>
              <a:ahLst/>
              <a:cxnLst/>
              <a:rect l="l" t="t" r="r" b="b"/>
              <a:pathLst>
                <a:path w="52704" h="29584" extrusionOk="0">
                  <a:moveTo>
                    <a:pt x="5318" y="0"/>
                  </a:moveTo>
                  <a:cubicBezTo>
                    <a:pt x="2380" y="0"/>
                    <a:pt x="1" y="6610"/>
                    <a:pt x="1" y="14777"/>
                  </a:cubicBezTo>
                  <a:cubicBezTo>
                    <a:pt x="1" y="22974"/>
                    <a:pt x="2380" y="29583"/>
                    <a:pt x="5318" y="29583"/>
                  </a:cubicBezTo>
                  <a:lnTo>
                    <a:pt x="47387" y="29583"/>
                  </a:lnTo>
                  <a:cubicBezTo>
                    <a:pt x="50324" y="29583"/>
                    <a:pt x="52704" y="22974"/>
                    <a:pt x="52704" y="14777"/>
                  </a:cubicBezTo>
                  <a:cubicBezTo>
                    <a:pt x="52704" y="6610"/>
                    <a:pt x="50324" y="0"/>
                    <a:pt x="47387" y="0"/>
                  </a:cubicBezTo>
                  <a:close/>
                </a:path>
              </a:pathLst>
            </a:custGeom>
            <a:solidFill>
              <a:schemeClr val="accent1"/>
            </a:solidFill>
            <a:ln w="9525" cap="flat" cmpd="sng">
              <a:solidFill>
                <a:schemeClr val="dk1"/>
              </a:solidFill>
              <a:prstDash val="solid"/>
              <a:miter lim="293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5740350" y="1280525"/>
              <a:ext cx="989325" cy="572150"/>
            </a:xfrm>
            <a:custGeom>
              <a:avLst/>
              <a:gdLst/>
              <a:ahLst/>
              <a:cxnLst/>
              <a:rect l="l" t="t" r="r" b="b"/>
              <a:pathLst>
                <a:path w="39573" h="22886" extrusionOk="0">
                  <a:moveTo>
                    <a:pt x="3291" y="0"/>
                  </a:moveTo>
                  <a:cubicBezTo>
                    <a:pt x="1470" y="0"/>
                    <a:pt x="1" y="1469"/>
                    <a:pt x="1" y="3291"/>
                  </a:cubicBezTo>
                  <a:lnTo>
                    <a:pt x="1" y="19595"/>
                  </a:lnTo>
                  <a:cubicBezTo>
                    <a:pt x="1" y="21417"/>
                    <a:pt x="1470" y="22885"/>
                    <a:pt x="3291" y="22885"/>
                  </a:cubicBezTo>
                  <a:lnTo>
                    <a:pt x="36282" y="22885"/>
                  </a:lnTo>
                  <a:cubicBezTo>
                    <a:pt x="38103" y="22885"/>
                    <a:pt x="39572" y="21417"/>
                    <a:pt x="39572" y="19595"/>
                  </a:cubicBezTo>
                  <a:lnTo>
                    <a:pt x="39572" y="3291"/>
                  </a:lnTo>
                  <a:cubicBezTo>
                    <a:pt x="39572" y="1469"/>
                    <a:pt x="38103" y="0"/>
                    <a:pt x="36282" y="0"/>
                  </a:cubicBezTo>
                  <a:close/>
                </a:path>
              </a:pathLst>
            </a:custGeom>
            <a:solidFill>
              <a:schemeClr val="dk2"/>
            </a:solidFill>
            <a:ln w="9525" cap="flat" cmpd="sng">
              <a:solidFill>
                <a:schemeClr val="dk1"/>
              </a:solidFill>
              <a:prstDash val="solid"/>
              <a:miter lim="293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5" name="Google Shape;2405;p48"/>
          <p:cNvSpPr/>
          <p:nvPr/>
        </p:nvSpPr>
        <p:spPr>
          <a:xfrm rot="-3799" flipH="1">
            <a:off x="4000731" y="3970895"/>
            <a:ext cx="1086001" cy="1431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rot="-425408" flipH="1">
            <a:off x="3847579" y="3089147"/>
            <a:ext cx="427771" cy="93696"/>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rot="-425496" flipH="1">
            <a:off x="5260370" y="1856891"/>
            <a:ext cx="765456" cy="167782"/>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6620275" y="1708825"/>
            <a:ext cx="1810500" cy="2954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6620275" y="1708825"/>
            <a:ext cx="1810500" cy="983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8"/>
          <p:cNvSpPr/>
          <p:nvPr/>
        </p:nvSpPr>
        <p:spPr>
          <a:xfrm>
            <a:off x="6620275" y="2392849"/>
            <a:ext cx="1810500" cy="2991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8"/>
          <p:cNvSpPr/>
          <p:nvPr/>
        </p:nvSpPr>
        <p:spPr>
          <a:xfrm rot="425850">
            <a:off x="6808576" y="4374308"/>
            <a:ext cx="929926" cy="203764"/>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rot="426812">
            <a:off x="7065202" y="4456870"/>
            <a:ext cx="557189" cy="5656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6807062" y="3498578"/>
            <a:ext cx="983400" cy="983400"/>
          </a:xfrm>
          <a:prstGeom prst="pie">
            <a:avLst>
              <a:gd name="adj1" fmla="val 0"/>
              <a:gd name="adj2" fmla="val 10814788"/>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6807062" y="3901528"/>
            <a:ext cx="983400" cy="1773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6851395" y="3925967"/>
            <a:ext cx="894600" cy="1287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6929978" y="3952832"/>
            <a:ext cx="737700" cy="747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095513" y="3969605"/>
            <a:ext cx="406500" cy="414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8" name="Google Shape;2418;p48"/>
          <p:cNvGrpSpPr/>
          <p:nvPr/>
        </p:nvGrpSpPr>
        <p:grpSpPr>
          <a:xfrm rot="5400000">
            <a:off x="6575993" y="2554656"/>
            <a:ext cx="2091120" cy="781889"/>
            <a:chOff x="1950475" y="1829675"/>
            <a:chExt cx="3669275" cy="1371975"/>
          </a:xfrm>
        </p:grpSpPr>
        <p:sp>
          <p:nvSpPr>
            <p:cNvPr id="2419" name="Google Shape;2419;p48"/>
            <p:cNvSpPr/>
            <p:nvPr/>
          </p:nvSpPr>
          <p:spPr>
            <a:xfrm>
              <a:off x="2714300" y="1951600"/>
              <a:ext cx="2541175" cy="1182475"/>
            </a:xfrm>
            <a:custGeom>
              <a:avLst/>
              <a:gdLst/>
              <a:ahLst/>
              <a:cxnLst/>
              <a:rect l="l" t="t" r="r" b="b"/>
              <a:pathLst>
                <a:path w="101647" h="47299" extrusionOk="0">
                  <a:moveTo>
                    <a:pt x="0" y="1"/>
                  </a:moveTo>
                  <a:lnTo>
                    <a:pt x="0" y="4407"/>
                  </a:lnTo>
                  <a:lnTo>
                    <a:pt x="43920" y="4407"/>
                  </a:lnTo>
                  <a:cubicBezTo>
                    <a:pt x="48884" y="4437"/>
                    <a:pt x="52909" y="8461"/>
                    <a:pt x="52909" y="13426"/>
                  </a:cubicBezTo>
                  <a:lnTo>
                    <a:pt x="52909" y="33873"/>
                  </a:lnTo>
                  <a:cubicBezTo>
                    <a:pt x="52909" y="41276"/>
                    <a:pt x="58932" y="47298"/>
                    <a:pt x="66335" y="47298"/>
                  </a:cubicBezTo>
                  <a:lnTo>
                    <a:pt x="101646" y="47298"/>
                  </a:lnTo>
                  <a:lnTo>
                    <a:pt x="101646" y="42892"/>
                  </a:lnTo>
                  <a:lnTo>
                    <a:pt x="66335" y="42892"/>
                  </a:lnTo>
                  <a:cubicBezTo>
                    <a:pt x="61340" y="42892"/>
                    <a:pt x="57316" y="38867"/>
                    <a:pt x="57316" y="33902"/>
                  </a:cubicBezTo>
                  <a:lnTo>
                    <a:pt x="57316" y="13426"/>
                  </a:lnTo>
                  <a:cubicBezTo>
                    <a:pt x="57316" y="6023"/>
                    <a:pt x="51323" y="30"/>
                    <a:pt x="43920"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5409675" y="3010650"/>
              <a:ext cx="210075" cy="136650"/>
            </a:xfrm>
            <a:custGeom>
              <a:avLst/>
              <a:gdLst/>
              <a:ahLst/>
              <a:cxnLst/>
              <a:rect l="l" t="t" r="r" b="b"/>
              <a:pathLst>
                <a:path w="8403" h="5466" extrusionOk="0">
                  <a:moveTo>
                    <a:pt x="1" y="1"/>
                  </a:moveTo>
                  <a:lnTo>
                    <a:pt x="1" y="5465"/>
                  </a:lnTo>
                  <a:lnTo>
                    <a:pt x="7169" y="5465"/>
                  </a:lnTo>
                  <a:cubicBezTo>
                    <a:pt x="7844" y="5465"/>
                    <a:pt x="8403" y="4936"/>
                    <a:pt x="8403" y="4261"/>
                  </a:cubicBezTo>
                  <a:lnTo>
                    <a:pt x="8403" y="1235"/>
                  </a:lnTo>
                  <a:cubicBezTo>
                    <a:pt x="8403" y="559"/>
                    <a:pt x="7844" y="1"/>
                    <a:pt x="7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5052750" y="2992300"/>
              <a:ext cx="420125" cy="172625"/>
            </a:xfrm>
            <a:custGeom>
              <a:avLst/>
              <a:gdLst/>
              <a:ahLst/>
              <a:cxnLst/>
              <a:rect l="l" t="t" r="r" b="b"/>
              <a:pathLst>
                <a:path w="16805" h="6905" extrusionOk="0">
                  <a:moveTo>
                    <a:pt x="0" y="1"/>
                  </a:moveTo>
                  <a:lnTo>
                    <a:pt x="0" y="6904"/>
                  </a:lnTo>
                  <a:lnTo>
                    <a:pt x="16099" y="6904"/>
                  </a:lnTo>
                  <a:cubicBezTo>
                    <a:pt x="16481" y="6904"/>
                    <a:pt x="16804" y="6581"/>
                    <a:pt x="16804" y="6199"/>
                  </a:cubicBezTo>
                  <a:lnTo>
                    <a:pt x="16804" y="706"/>
                  </a:lnTo>
                  <a:cubicBezTo>
                    <a:pt x="16775" y="324"/>
                    <a:pt x="16481" y="1"/>
                    <a:pt x="160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2308150" y="1914875"/>
              <a:ext cx="419400" cy="171875"/>
            </a:xfrm>
            <a:custGeom>
              <a:avLst/>
              <a:gdLst/>
              <a:ahLst/>
              <a:cxnLst/>
              <a:rect l="l" t="t" r="r" b="b"/>
              <a:pathLst>
                <a:path w="16776" h="6875" extrusionOk="0">
                  <a:moveTo>
                    <a:pt x="676" y="1"/>
                  </a:moveTo>
                  <a:cubicBezTo>
                    <a:pt x="294" y="1"/>
                    <a:pt x="0" y="294"/>
                    <a:pt x="0" y="676"/>
                  </a:cubicBezTo>
                  <a:lnTo>
                    <a:pt x="0" y="6199"/>
                  </a:lnTo>
                  <a:cubicBezTo>
                    <a:pt x="0" y="6581"/>
                    <a:pt x="294" y="6875"/>
                    <a:pt x="676" y="6875"/>
                  </a:cubicBezTo>
                  <a:lnTo>
                    <a:pt x="16775" y="6875"/>
                  </a:lnTo>
                  <a:lnTo>
                    <a:pt x="1677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5188625" y="2964400"/>
              <a:ext cx="220350" cy="229150"/>
            </a:xfrm>
            <a:custGeom>
              <a:avLst/>
              <a:gdLst/>
              <a:ahLst/>
              <a:cxnLst/>
              <a:rect l="l" t="t" r="r" b="b"/>
              <a:pathLst>
                <a:path w="8814" h="9166" extrusionOk="0">
                  <a:moveTo>
                    <a:pt x="0" y="0"/>
                  </a:moveTo>
                  <a:lnTo>
                    <a:pt x="0" y="9166"/>
                  </a:lnTo>
                  <a:lnTo>
                    <a:pt x="8813" y="9166"/>
                  </a:lnTo>
                  <a:lnTo>
                    <a:pt x="8813"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1950475" y="1865675"/>
              <a:ext cx="273250" cy="270300"/>
            </a:xfrm>
            <a:custGeom>
              <a:avLst/>
              <a:gdLst/>
              <a:ahLst/>
              <a:cxnLst/>
              <a:rect l="l" t="t" r="r" b="b"/>
              <a:pathLst>
                <a:path w="10930" h="10812" extrusionOk="0">
                  <a:moveTo>
                    <a:pt x="1264" y="0"/>
                  </a:moveTo>
                  <a:cubicBezTo>
                    <a:pt x="559" y="0"/>
                    <a:pt x="1" y="588"/>
                    <a:pt x="1" y="1293"/>
                  </a:cubicBezTo>
                  <a:lnTo>
                    <a:pt x="1" y="9548"/>
                  </a:lnTo>
                  <a:cubicBezTo>
                    <a:pt x="1" y="10253"/>
                    <a:pt x="559" y="10811"/>
                    <a:pt x="1264" y="10811"/>
                  </a:cubicBezTo>
                  <a:lnTo>
                    <a:pt x="10929" y="10811"/>
                  </a:lnTo>
                  <a:lnTo>
                    <a:pt x="1092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4404225" y="2956325"/>
              <a:ext cx="434075" cy="245325"/>
            </a:xfrm>
            <a:custGeom>
              <a:avLst/>
              <a:gdLst/>
              <a:ahLst/>
              <a:cxnLst/>
              <a:rect l="l" t="t" r="r" b="b"/>
              <a:pathLst>
                <a:path w="17363" h="9813" extrusionOk="0">
                  <a:moveTo>
                    <a:pt x="1617" y="0"/>
                  </a:moveTo>
                  <a:cubicBezTo>
                    <a:pt x="735" y="0"/>
                    <a:pt x="1" y="734"/>
                    <a:pt x="1" y="1616"/>
                  </a:cubicBezTo>
                  <a:lnTo>
                    <a:pt x="1" y="8196"/>
                  </a:lnTo>
                  <a:cubicBezTo>
                    <a:pt x="1" y="9078"/>
                    <a:pt x="735" y="9812"/>
                    <a:pt x="1617" y="9812"/>
                  </a:cubicBezTo>
                  <a:lnTo>
                    <a:pt x="15747" y="9812"/>
                  </a:lnTo>
                  <a:cubicBezTo>
                    <a:pt x="16629" y="9812"/>
                    <a:pt x="17363" y="9078"/>
                    <a:pt x="17363" y="8196"/>
                  </a:cubicBezTo>
                  <a:lnTo>
                    <a:pt x="17363" y="1616"/>
                  </a:lnTo>
                  <a:cubicBezTo>
                    <a:pt x="17363" y="734"/>
                    <a:pt x="16629" y="0"/>
                    <a:pt x="157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2164925" y="1829675"/>
              <a:ext cx="445100" cy="343025"/>
            </a:xfrm>
            <a:custGeom>
              <a:avLst/>
              <a:gdLst/>
              <a:ahLst/>
              <a:cxnLst/>
              <a:rect l="l" t="t" r="r" b="b"/>
              <a:pathLst>
                <a:path w="17804" h="13721" extrusionOk="0">
                  <a:moveTo>
                    <a:pt x="1470" y="1"/>
                  </a:moveTo>
                  <a:cubicBezTo>
                    <a:pt x="647" y="1"/>
                    <a:pt x="1" y="677"/>
                    <a:pt x="1" y="1470"/>
                  </a:cubicBezTo>
                  <a:lnTo>
                    <a:pt x="1" y="12251"/>
                  </a:lnTo>
                  <a:cubicBezTo>
                    <a:pt x="1" y="13044"/>
                    <a:pt x="647" y="13720"/>
                    <a:pt x="1470" y="13720"/>
                  </a:cubicBezTo>
                  <a:lnTo>
                    <a:pt x="12633" y="13720"/>
                  </a:lnTo>
                  <a:cubicBezTo>
                    <a:pt x="13456" y="13720"/>
                    <a:pt x="14102" y="13044"/>
                    <a:pt x="14102" y="12251"/>
                  </a:cubicBezTo>
                  <a:cubicBezTo>
                    <a:pt x="14102" y="12046"/>
                    <a:pt x="14190" y="11840"/>
                    <a:pt x="14337" y="11693"/>
                  </a:cubicBezTo>
                  <a:cubicBezTo>
                    <a:pt x="14465" y="11539"/>
                    <a:pt x="14638" y="11453"/>
                    <a:pt x="14837" y="11453"/>
                  </a:cubicBezTo>
                  <a:cubicBezTo>
                    <a:pt x="14865" y="11453"/>
                    <a:pt x="14895" y="11454"/>
                    <a:pt x="14925" y="11458"/>
                  </a:cubicBezTo>
                  <a:lnTo>
                    <a:pt x="17069" y="11458"/>
                  </a:lnTo>
                  <a:cubicBezTo>
                    <a:pt x="17480" y="11458"/>
                    <a:pt x="17804" y="11106"/>
                    <a:pt x="17804" y="10724"/>
                  </a:cubicBezTo>
                  <a:lnTo>
                    <a:pt x="17804" y="3027"/>
                  </a:lnTo>
                  <a:cubicBezTo>
                    <a:pt x="17804" y="2615"/>
                    <a:pt x="17480" y="2263"/>
                    <a:pt x="17099" y="2263"/>
                  </a:cubicBezTo>
                  <a:lnTo>
                    <a:pt x="14895" y="2263"/>
                  </a:lnTo>
                  <a:cubicBezTo>
                    <a:pt x="14455" y="2263"/>
                    <a:pt x="14102" y="1910"/>
                    <a:pt x="14102" y="1470"/>
                  </a:cubicBezTo>
                  <a:cubicBezTo>
                    <a:pt x="14102" y="677"/>
                    <a:pt x="13426" y="1"/>
                    <a:pt x="1263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48"/>
          <p:cNvGrpSpPr/>
          <p:nvPr/>
        </p:nvGrpSpPr>
        <p:grpSpPr>
          <a:xfrm>
            <a:off x="6799538" y="2262942"/>
            <a:ext cx="295652" cy="218416"/>
            <a:chOff x="4705441" y="434172"/>
            <a:chExt cx="384163" cy="283804"/>
          </a:xfrm>
        </p:grpSpPr>
        <p:sp>
          <p:nvSpPr>
            <p:cNvPr id="2428" name="Google Shape;2428;p48"/>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4705441" y="434172"/>
              <a:ext cx="244500" cy="2445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7328188" y="2356849"/>
            <a:ext cx="295652" cy="218416"/>
            <a:chOff x="4705441" y="434172"/>
            <a:chExt cx="384163" cy="283804"/>
          </a:xfrm>
        </p:grpSpPr>
        <p:sp>
          <p:nvSpPr>
            <p:cNvPr id="2431" name="Google Shape;2431;p48"/>
            <p:cNvSpPr/>
            <p:nvPr/>
          </p:nvSpPr>
          <p:spPr>
            <a:xfrm rot="428247">
              <a:off x="4743276" y="621968"/>
              <a:ext cx="342857" cy="75017"/>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4705441" y="434172"/>
              <a:ext cx="244500" cy="2445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3" name="Google Shape;2433;p48"/>
          <p:cNvSpPr/>
          <p:nvPr/>
        </p:nvSpPr>
        <p:spPr>
          <a:xfrm rot="424708">
            <a:off x="7643465" y="3568445"/>
            <a:ext cx="732785" cy="160526"/>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rot="425419">
            <a:off x="6536288" y="2942800"/>
            <a:ext cx="430190" cy="94328"/>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38"/>
        <p:cNvGrpSpPr/>
        <p:nvPr/>
      </p:nvGrpSpPr>
      <p:grpSpPr>
        <a:xfrm>
          <a:off x="0" y="0"/>
          <a:ext cx="0" cy="0"/>
          <a:chOff x="0" y="0"/>
          <a:chExt cx="0" cy="0"/>
        </a:xfrm>
      </p:grpSpPr>
      <p:sp>
        <p:nvSpPr>
          <p:cNvPr id="2439" name="Google Shape;2439;p4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2440" name="Google Shape;2440;p49"/>
          <p:cNvSpPr txBox="1">
            <a:spLocks noGrp="1"/>
          </p:cNvSpPr>
          <p:nvPr>
            <p:ph type="body" idx="1"/>
          </p:nvPr>
        </p:nvSpPr>
        <p:spPr>
          <a:xfrm>
            <a:off x="713225" y="1246950"/>
            <a:ext cx="77175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Here’s an assortment of alternative resources whose style fits that of this template</a:t>
            </a:r>
            <a:endParaRPr sz="1400"/>
          </a:p>
          <a:p>
            <a:pPr marL="0" lvl="0" indent="0" algn="l" rtl="0">
              <a:lnSpc>
                <a:spcPct val="100000"/>
              </a:lnSpc>
              <a:spcBef>
                <a:spcPts val="0"/>
              </a:spcBef>
              <a:spcAft>
                <a:spcPts val="0"/>
              </a:spcAft>
              <a:buNone/>
            </a:pPr>
            <a:endParaRPr sz="1400"/>
          </a:p>
          <a:p>
            <a:pPr marL="0" lvl="0" indent="0" algn="l" rtl="0">
              <a:lnSpc>
                <a:spcPct val="100000"/>
              </a:lnSpc>
              <a:spcBef>
                <a:spcPts val="0"/>
              </a:spcBef>
              <a:spcAft>
                <a:spcPts val="0"/>
              </a:spcAft>
              <a:buNone/>
            </a:pPr>
            <a:r>
              <a:rPr lang="en" sz="2000">
                <a:latin typeface="Krona One"/>
                <a:ea typeface="Krona One"/>
                <a:cs typeface="Krona One"/>
                <a:sym typeface="Krona One"/>
              </a:rPr>
              <a:t>vectors</a:t>
            </a:r>
            <a:endParaRPr sz="1400"/>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3"/>
              </a:rPr>
              <a:t>Vintage cameras and equipment</a:t>
            </a:r>
            <a:endParaRPr sz="2000">
              <a:latin typeface="Krona One"/>
              <a:ea typeface="Krona One"/>
              <a:cs typeface="Krona One"/>
              <a:sym typeface="Krona One"/>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44"/>
        <p:cNvGrpSpPr/>
        <p:nvPr/>
      </p:nvGrpSpPr>
      <p:grpSpPr>
        <a:xfrm>
          <a:off x="0" y="0"/>
          <a:ext cx="0" cy="0"/>
          <a:chOff x="0" y="0"/>
          <a:chExt cx="0" cy="0"/>
        </a:xfrm>
      </p:grpSpPr>
      <p:sp>
        <p:nvSpPr>
          <p:cNvPr id="2445" name="Google Shape;2445;p5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446" name="Google Shape;2446;p50"/>
          <p:cNvSpPr txBox="1">
            <a:spLocks noGrp="1"/>
          </p:cNvSpPr>
          <p:nvPr>
            <p:ph type="body" idx="1"/>
          </p:nvPr>
        </p:nvSpPr>
        <p:spPr>
          <a:xfrm>
            <a:off x="713225" y="1246950"/>
            <a:ext cx="7717500" cy="3416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Did you like the resources on this template? Get them for free at our other websites:</a:t>
            </a:r>
            <a:endParaRPr sz="1400"/>
          </a:p>
          <a:p>
            <a:pPr marL="0" lvl="0" indent="0" algn="l" rtl="0">
              <a:lnSpc>
                <a:spcPct val="100000"/>
              </a:lnSpc>
              <a:spcBef>
                <a:spcPts val="0"/>
              </a:spcBef>
              <a:spcAft>
                <a:spcPts val="0"/>
              </a:spcAft>
              <a:buNone/>
            </a:pPr>
            <a:endParaRPr sz="1400"/>
          </a:p>
          <a:p>
            <a:pPr marL="0" lvl="0" indent="0" algn="l" rtl="0">
              <a:lnSpc>
                <a:spcPct val="100000"/>
              </a:lnSpc>
              <a:spcBef>
                <a:spcPts val="0"/>
              </a:spcBef>
              <a:spcAft>
                <a:spcPts val="0"/>
              </a:spcAft>
              <a:buNone/>
            </a:pPr>
            <a:r>
              <a:rPr lang="en" sz="2000">
                <a:latin typeface="Krona One"/>
                <a:ea typeface="Krona One"/>
                <a:cs typeface="Krona One"/>
                <a:sym typeface="Krona One"/>
              </a:rPr>
              <a:t>vectors</a:t>
            </a:r>
            <a:endParaRPr sz="2000">
              <a:latin typeface="Krona One"/>
              <a:ea typeface="Krona One"/>
              <a:cs typeface="Krona One"/>
              <a:sym typeface="Krona One"/>
            </a:endParaRPr>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3"/>
              </a:rPr>
              <a:t>Vintage photography set</a:t>
            </a:r>
            <a:endParaRPr sz="2200"/>
          </a:p>
          <a:p>
            <a:pPr marL="0" lvl="0" indent="0" algn="l" rtl="0">
              <a:lnSpc>
                <a:spcPct val="100000"/>
              </a:lnSpc>
              <a:spcBef>
                <a:spcPts val="0"/>
              </a:spcBef>
              <a:spcAft>
                <a:spcPts val="0"/>
              </a:spcAft>
              <a:buNone/>
            </a:pPr>
            <a:endParaRPr sz="1400"/>
          </a:p>
          <a:p>
            <a:pPr marL="0" lvl="0" indent="0" algn="l" rtl="0">
              <a:lnSpc>
                <a:spcPct val="100000"/>
              </a:lnSpc>
              <a:spcBef>
                <a:spcPts val="0"/>
              </a:spcBef>
              <a:spcAft>
                <a:spcPts val="0"/>
              </a:spcAft>
              <a:buNone/>
            </a:pPr>
            <a:r>
              <a:rPr lang="en" sz="2000">
                <a:latin typeface="Krona One"/>
                <a:ea typeface="Krona One"/>
                <a:cs typeface="Krona One"/>
                <a:sym typeface="Krona One"/>
              </a:rPr>
              <a:t>photos</a:t>
            </a:r>
            <a:endParaRPr sz="2000">
              <a:latin typeface="Krona One"/>
              <a:ea typeface="Krona One"/>
              <a:cs typeface="Krona One"/>
              <a:sym typeface="Krona One"/>
            </a:endParaRPr>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4"/>
              </a:rPr>
              <a:t>Overhead view of bag and appliances for photography over blue background</a:t>
            </a:r>
            <a:endParaRPr sz="1400"/>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5"/>
              </a:rPr>
              <a:t>Man's hand holding professional digital camera lens</a:t>
            </a:r>
            <a:endParaRPr sz="1400"/>
          </a:p>
          <a:p>
            <a:pPr marL="0" marR="50800" lvl="0" indent="0" algn="l" rtl="0">
              <a:lnSpc>
                <a:spcPct val="100000"/>
              </a:lnSpc>
              <a:spcBef>
                <a:spcPts val="0"/>
              </a:spcBef>
              <a:spcAft>
                <a:spcPts val="0"/>
              </a:spcAft>
              <a:buClr>
                <a:schemeClr val="dk1"/>
              </a:buClr>
              <a:buSzPts val="1100"/>
              <a:buFont typeface="Arial"/>
              <a:buNone/>
            </a:pPr>
            <a:endParaRPr sz="1400"/>
          </a:p>
          <a:p>
            <a:pPr marL="0" lvl="0" indent="0" algn="l" rtl="0">
              <a:lnSpc>
                <a:spcPct val="100000"/>
              </a:lnSpc>
              <a:spcBef>
                <a:spcPts val="0"/>
              </a:spcBef>
              <a:spcAft>
                <a:spcPts val="0"/>
              </a:spcAft>
              <a:buNone/>
            </a:pPr>
            <a:r>
              <a:rPr lang="en" sz="2000">
                <a:latin typeface="Krona One"/>
                <a:ea typeface="Krona One"/>
                <a:cs typeface="Krona One"/>
                <a:sym typeface="Krona One"/>
              </a:rPr>
              <a:t>icons</a:t>
            </a:r>
            <a:endParaRPr sz="2000">
              <a:latin typeface="Krona One"/>
              <a:ea typeface="Krona One"/>
              <a:cs typeface="Krona One"/>
              <a:sym typeface="Krona One"/>
            </a:endParaRPr>
          </a:p>
          <a:p>
            <a:pPr marL="457200" lvl="0" indent="-317500" algn="l" rtl="0">
              <a:lnSpc>
                <a:spcPct val="100000"/>
              </a:lnSpc>
              <a:spcBef>
                <a:spcPts val="0"/>
              </a:spcBef>
              <a:spcAft>
                <a:spcPts val="0"/>
              </a:spcAft>
              <a:buSzPts val="1400"/>
              <a:buChar char="●"/>
            </a:pPr>
            <a:r>
              <a:rPr lang="en" sz="1400">
                <a:solidFill>
                  <a:schemeClr val="hlink"/>
                </a:solidFill>
                <a:uFill>
                  <a:noFill/>
                </a:uFill>
                <a:hlinkClick r:id="rId6"/>
              </a:rPr>
              <a:t>Video and Camera</a:t>
            </a:r>
            <a:endParaRPr sz="2000">
              <a:latin typeface="Krona One"/>
              <a:ea typeface="Krona One"/>
              <a:cs typeface="Krona One"/>
              <a:sym typeface="Krona One"/>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64"/>
        <p:cNvGrpSpPr/>
        <p:nvPr/>
      </p:nvGrpSpPr>
      <p:grpSpPr>
        <a:xfrm>
          <a:off x="0" y="0"/>
          <a:ext cx="0" cy="0"/>
          <a:chOff x="0" y="0"/>
          <a:chExt cx="0" cy="0"/>
        </a:xfrm>
      </p:grpSpPr>
      <p:sp>
        <p:nvSpPr>
          <p:cNvPr id="665" name="Google Shape;665;p32"/>
          <p:cNvSpPr txBox="1">
            <a:spLocks noGrp="1"/>
          </p:cNvSpPr>
          <p:nvPr>
            <p:ph type="title"/>
          </p:nvPr>
        </p:nvSpPr>
        <p:spPr>
          <a:xfrm>
            <a:off x="1650208" y="1693388"/>
            <a:ext cx="3673013" cy="44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latin typeface="Times New Roman" panose="02020603050405020304" pitchFamily="18" charset="0"/>
                <a:cs typeface="Times New Roman" panose="02020603050405020304" pitchFamily="18" charset="0"/>
              </a:rPr>
              <a:t>1. Luyện viết chữ hoa.</a:t>
            </a:r>
            <a:endParaRPr sz="2800" dirty="0">
              <a:latin typeface="Times New Roman" panose="02020603050405020304" pitchFamily="18" charset="0"/>
              <a:cs typeface="Times New Roman" panose="02020603050405020304" pitchFamily="18" charset="0"/>
            </a:endParaRPr>
          </a:p>
        </p:txBody>
      </p:sp>
      <p:sp>
        <p:nvSpPr>
          <p:cNvPr id="671" name="Google Shape;671;p32"/>
          <p:cNvSpPr txBox="1">
            <a:spLocks noGrp="1"/>
          </p:cNvSpPr>
          <p:nvPr>
            <p:ph type="title" idx="6"/>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NỘI DUNG</a:t>
            </a:r>
            <a:endParaRPr dirty="0">
              <a:latin typeface="Times New Roman" panose="02020603050405020304" pitchFamily="18" charset="0"/>
              <a:cs typeface="Times New Roman" panose="02020603050405020304" pitchFamily="18" charset="0"/>
            </a:endParaRPr>
          </a:p>
        </p:txBody>
      </p:sp>
      <p:sp>
        <p:nvSpPr>
          <p:cNvPr id="672" name="Google Shape;672;p32"/>
          <p:cNvSpPr/>
          <p:nvPr/>
        </p:nvSpPr>
        <p:spPr>
          <a:xfrm>
            <a:off x="1299014" y="1804101"/>
            <a:ext cx="436919" cy="396205"/>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65;p32">
            <a:extLst>
              <a:ext uri="{FF2B5EF4-FFF2-40B4-BE49-F238E27FC236}">
                <a16:creationId xmlns:a16="http://schemas.microsoft.com/office/drawing/2014/main" id="{206D61DC-FB19-4742-881E-8C3C7216B64F}"/>
              </a:ext>
            </a:extLst>
          </p:cNvPr>
          <p:cNvSpPr txBox="1">
            <a:spLocks/>
          </p:cNvSpPr>
          <p:nvPr/>
        </p:nvSpPr>
        <p:spPr>
          <a:xfrm>
            <a:off x="1650208" y="2623822"/>
            <a:ext cx="4307680" cy="446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200"/>
              <a:buFont typeface="Krona One"/>
              <a:buNone/>
              <a:defRPr sz="2000" b="0" i="0" u="none" strike="noStrike" cap="none">
                <a:solidFill>
                  <a:schemeClr val="dk1"/>
                </a:solidFill>
                <a:latin typeface="Krona One"/>
                <a:ea typeface="Krona One"/>
                <a:cs typeface="Krona One"/>
                <a:sym typeface="Krona One"/>
              </a:defRPr>
            </a:lvl1pPr>
            <a:lvl2pPr marR="0" lvl="1"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2pPr>
            <a:lvl3pPr marR="0" lvl="2"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3pPr>
            <a:lvl4pPr marR="0" lvl="3"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4pPr>
            <a:lvl5pPr marR="0" lvl="4"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5pPr>
            <a:lvl6pPr marR="0" lvl="5"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6pPr>
            <a:lvl7pPr marR="0" lvl="6"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7pPr>
            <a:lvl8pPr marR="0" lvl="7"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8pPr>
            <a:lvl9pPr marR="0" lvl="8"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9pPr>
          </a:lstStyle>
          <a:p>
            <a:r>
              <a:rPr lang="en-US" sz="2800" dirty="0">
                <a:latin typeface="Times New Roman" panose="02020603050405020304" pitchFamily="18" charset="0"/>
                <a:cs typeface="Times New Roman" panose="02020603050405020304" pitchFamily="18" charset="0"/>
              </a:rPr>
              <a:t>2. </a:t>
            </a:r>
            <a:r>
              <a:rPr lang="en-US" sz="2800" dirty="0" err="1">
                <a:latin typeface="Times New Roman" panose="02020603050405020304" pitchFamily="18" charset="0"/>
                <a:cs typeface="Times New Roman" panose="02020603050405020304" pitchFamily="18" charset="0"/>
              </a:rPr>
              <a:t>Luyện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a:t>
            </a:r>
          </a:p>
        </p:txBody>
      </p:sp>
      <p:sp>
        <p:nvSpPr>
          <p:cNvPr id="74" name="Google Shape;672;p32">
            <a:extLst>
              <a:ext uri="{FF2B5EF4-FFF2-40B4-BE49-F238E27FC236}">
                <a16:creationId xmlns:a16="http://schemas.microsoft.com/office/drawing/2014/main" id="{7FADD484-22F4-42D0-B681-1A9DED70594F}"/>
              </a:ext>
            </a:extLst>
          </p:cNvPr>
          <p:cNvSpPr/>
          <p:nvPr/>
        </p:nvSpPr>
        <p:spPr>
          <a:xfrm>
            <a:off x="1299014" y="2734535"/>
            <a:ext cx="436919" cy="396205"/>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65;p32">
            <a:extLst>
              <a:ext uri="{FF2B5EF4-FFF2-40B4-BE49-F238E27FC236}">
                <a16:creationId xmlns:a16="http://schemas.microsoft.com/office/drawing/2014/main" id="{1EC84E6B-955C-40A8-BB8B-3F5FEE33910A}"/>
              </a:ext>
            </a:extLst>
          </p:cNvPr>
          <p:cNvSpPr txBox="1">
            <a:spLocks/>
          </p:cNvSpPr>
          <p:nvPr/>
        </p:nvSpPr>
        <p:spPr>
          <a:xfrm>
            <a:off x="1650208" y="3608398"/>
            <a:ext cx="4521992" cy="446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200"/>
              <a:buFont typeface="Krona One"/>
              <a:buNone/>
              <a:defRPr sz="2000" b="0" i="0" u="none" strike="noStrike" cap="none">
                <a:solidFill>
                  <a:schemeClr val="dk1"/>
                </a:solidFill>
                <a:latin typeface="Krona One"/>
                <a:ea typeface="Krona One"/>
                <a:cs typeface="Krona One"/>
                <a:sym typeface="Krona One"/>
              </a:defRPr>
            </a:lvl1pPr>
            <a:lvl2pPr marR="0" lvl="1"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2pPr>
            <a:lvl3pPr marR="0" lvl="2"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3pPr>
            <a:lvl4pPr marR="0" lvl="3"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4pPr>
            <a:lvl5pPr marR="0" lvl="4"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5pPr>
            <a:lvl6pPr marR="0" lvl="5"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6pPr>
            <a:lvl7pPr marR="0" lvl="6"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7pPr>
            <a:lvl8pPr marR="0" lvl="7"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8pPr>
            <a:lvl9pPr marR="0" lvl="8" algn="ctr"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Prompt"/>
                <a:ea typeface="Prompt"/>
                <a:cs typeface="Prompt"/>
                <a:sym typeface="Prompt"/>
              </a:defRPr>
            </a:lvl9pPr>
          </a:lstStyle>
          <a:p>
            <a:r>
              <a:rPr lang="en-US" sz="2800" dirty="0">
                <a:latin typeface="Times New Roman" panose="02020603050405020304" pitchFamily="18" charset="0"/>
                <a:cs typeface="Times New Roman" panose="02020603050405020304" pitchFamily="18" charset="0"/>
              </a:rPr>
              <a:t>3. </a:t>
            </a:r>
            <a:r>
              <a:rPr lang="en-US" sz="2800" dirty="0" err="1">
                <a:latin typeface="Times New Roman" panose="02020603050405020304" pitchFamily="18" charset="0"/>
                <a:cs typeface="Times New Roman" panose="02020603050405020304" pitchFamily="18" charset="0"/>
              </a:rPr>
              <a:t>Luyện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a:t>
            </a:r>
          </a:p>
        </p:txBody>
      </p:sp>
      <p:sp>
        <p:nvSpPr>
          <p:cNvPr id="76" name="Google Shape;672;p32">
            <a:extLst>
              <a:ext uri="{FF2B5EF4-FFF2-40B4-BE49-F238E27FC236}">
                <a16:creationId xmlns:a16="http://schemas.microsoft.com/office/drawing/2014/main" id="{E36EE4ED-86A7-4C7D-AF81-09FF759810E0}"/>
              </a:ext>
            </a:extLst>
          </p:cNvPr>
          <p:cNvSpPr/>
          <p:nvPr/>
        </p:nvSpPr>
        <p:spPr>
          <a:xfrm>
            <a:off x="1299014" y="3719111"/>
            <a:ext cx="436919" cy="396205"/>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Picture 11">
            <a:extLst>
              <a:ext uri="{FF2B5EF4-FFF2-40B4-BE49-F238E27FC236}">
                <a16:creationId xmlns:a16="http://schemas.microsoft.com/office/drawing/2014/main" id="{9F617E5A-98F9-484D-BAF6-B36E91E3D750}"/>
              </a:ext>
            </a:extLst>
          </p:cNvPr>
          <p:cNvPicPr>
            <a:picLocks noChangeAspect="1"/>
          </p:cNvPicPr>
          <p:nvPr/>
        </p:nvPicPr>
        <p:blipFill>
          <a:blip r:embed="rId4"/>
          <a:stretch>
            <a:fillRect/>
          </a:stretch>
        </p:blipFill>
        <p:spPr>
          <a:xfrm>
            <a:off x="1376979" y="1872097"/>
            <a:ext cx="280988" cy="280988"/>
          </a:xfrm>
          <a:prstGeom prst="rect">
            <a:avLst/>
          </a:prstGeom>
        </p:spPr>
      </p:pic>
      <p:pic>
        <p:nvPicPr>
          <p:cNvPr id="13" name="Picture 12">
            <a:extLst>
              <a:ext uri="{FF2B5EF4-FFF2-40B4-BE49-F238E27FC236}">
                <a16:creationId xmlns:a16="http://schemas.microsoft.com/office/drawing/2014/main" id="{31F9CE8B-8FD6-4E5C-AA4E-812194C92803}"/>
              </a:ext>
            </a:extLst>
          </p:cNvPr>
          <p:cNvPicPr>
            <a:picLocks noChangeAspect="1"/>
          </p:cNvPicPr>
          <p:nvPr/>
        </p:nvPicPr>
        <p:blipFill>
          <a:blip r:embed="rId5"/>
          <a:stretch>
            <a:fillRect/>
          </a:stretch>
        </p:blipFill>
        <p:spPr>
          <a:xfrm>
            <a:off x="1355547" y="2780521"/>
            <a:ext cx="323851" cy="323851"/>
          </a:xfrm>
          <a:prstGeom prst="rect">
            <a:avLst/>
          </a:prstGeom>
        </p:spPr>
      </p:pic>
      <p:pic>
        <p:nvPicPr>
          <p:cNvPr id="14" name="Picture 13">
            <a:extLst>
              <a:ext uri="{FF2B5EF4-FFF2-40B4-BE49-F238E27FC236}">
                <a16:creationId xmlns:a16="http://schemas.microsoft.com/office/drawing/2014/main" id="{795A90B8-A5C1-4C36-BEF7-8D73D36B09A6}"/>
              </a:ext>
            </a:extLst>
          </p:cNvPr>
          <p:cNvPicPr>
            <a:picLocks noChangeAspect="1"/>
          </p:cNvPicPr>
          <p:nvPr/>
        </p:nvPicPr>
        <p:blipFill>
          <a:blip r:embed="rId6"/>
          <a:stretch>
            <a:fillRect/>
          </a:stretch>
        </p:blipFill>
        <p:spPr>
          <a:xfrm>
            <a:off x="1376979" y="3779963"/>
            <a:ext cx="280988" cy="280988"/>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71"/>
                                        </p:tgtEl>
                                        <p:attrNameLst>
                                          <p:attrName>style.visibility</p:attrName>
                                        </p:attrNameLst>
                                      </p:cBhvr>
                                      <p:to>
                                        <p:strVal val="visible"/>
                                      </p:to>
                                    </p:set>
                                    <p:anim calcmode="lin" valueType="num">
                                      <p:cBhvr additive="base">
                                        <p:cTn id="7" dur="500" fill="hold"/>
                                        <p:tgtEl>
                                          <p:spTgt spid="671"/>
                                        </p:tgtEl>
                                        <p:attrNameLst>
                                          <p:attrName>ppt_x</p:attrName>
                                        </p:attrNameLst>
                                      </p:cBhvr>
                                      <p:tavLst>
                                        <p:tav tm="0">
                                          <p:val>
                                            <p:strVal val="0-#ppt_w/2"/>
                                          </p:val>
                                        </p:tav>
                                        <p:tav tm="100000">
                                          <p:val>
                                            <p:strVal val="#ppt_x"/>
                                          </p:val>
                                        </p:tav>
                                      </p:tavLst>
                                    </p:anim>
                                    <p:anim calcmode="lin" valueType="num">
                                      <p:cBhvr additive="base">
                                        <p:cTn id="8" dur="500" fill="hold"/>
                                        <p:tgtEl>
                                          <p:spTgt spid="67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665"/>
                                        </p:tgtEl>
                                        <p:attrNameLst>
                                          <p:attrName>style.visibility</p:attrName>
                                        </p:attrNameLst>
                                      </p:cBhvr>
                                      <p:to>
                                        <p:strVal val="visible"/>
                                      </p:to>
                                    </p:set>
                                    <p:animEffect transition="in" filter="wipe(left)">
                                      <p:cBhvr>
                                        <p:cTn id="13" dur="750"/>
                                        <p:tgtEl>
                                          <p:spTgt spid="665"/>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672"/>
                                        </p:tgtEl>
                                        <p:attrNameLst>
                                          <p:attrName>style.visibility</p:attrName>
                                        </p:attrNameLst>
                                      </p:cBhvr>
                                      <p:to>
                                        <p:strVal val="visible"/>
                                      </p:to>
                                    </p:set>
                                    <p:animEffect transition="in" filter="wipe(left)">
                                      <p:cBhvr>
                                        <p:cTn id="16" dur="750"/>
                                        <p:tgtEl>
                                          <p:spTgt spid="672"/>
                                        </p:tgtEl>
                                      </p:cBhvr>
                                    </p:animEffect>
                                  </p:childTnLst>
                                </p:cTn>
                              </p:par>
                              <p:par>
                                <p:cTn id="17" presetID="22" presetClass="entr" presetSubtype="8"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750"/>
                                        <p:tgtEl>
                                          <p:spTgt spid="12"/>
                                        </p:tgtEl>
                                      </p:cBhvr>
                                    </p:animEffect>
                                  </p:childTnLst>
                                </p:cTn>
                              </p:par>
                            </p:childTnLst>
                          </p:cTn>
                        </p:par>
                        <p:par>
                          <p:cTn id="20" fill="hold">
                            <p:stCondLst>
                              <p:cond delay="750"/>
                            </p:stCondLst>
                            <p:childTnLst>
                              <p:par>
                                <p:cTn id="21" presetID="22" presetClass="entr" presetSubtype="8" fill="hold" grpId="0" nodeType="afterEffect">
                                  <p:stCondLst>
                                    <p:cond delay="0"/>
                                  </p:stCondLst>
                                  <p:childTnLst>
                                    <p:set>
                                      <p:cBhvr>
                                        <p:cTn id="22" dur="1" fill="hold">
                                          <p:stCondLst>
                                            <p:cond delay="0"/>
                                          </p:stCondLst>
                                        </p:cTn>
                                        <p:tgtEl>
                                          <p:spTgt spid="73"/>
                                        </p:tgtEl>
                                        <p:attrNameLst>
                                          <p:attrName>style.visibility</p:attrName>
                                        </p:attrNameLst>
                                      </p:cBhvr>
                                      <p:to>
                                        <p:strVal val="visible"/>
                                      </p:to>
                                    </p:set>
                                    <p:animEffect transition="in" filter="wipe(left)">
                                      <p:cBhvr>
                                        <p:cTn id="23" dur="750"/>
                                        <p:tgtEl>
                                          <p:spTgt spid="73"/>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wipe(left)">
                                      <p:cBhvr>
                                        <p:cTn id="26" dur="750"/>
                                        <p:tgtEl>
                                          <p:spTgt spid="74"/>
                                        </p:tgtEl>
                                      </p:cBhvr>
                                    </p:animEffect>
                                  </p:childTnLst>
                                </p:cTn>
                              </p:par>
                              <p:par>
                                <p:cTn id="27" presetID="22" presetClass="entr" presetSubtype="8"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750"/>
                                        <p:tgtEl>
                                          <p:spTgt spid="13"/>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75"/>
                                        </p:tgtEl>
                                        <p:attrNameLst>
                                          <p:attrName>style.visibility</p:attrName>
                                        </p:attrNameLst>
                                      </p:cBhvr>
                                      <p:to>
                                        <p:strVal val="visible"/>
                                      </p:to>
                                    </p:set>
                                    <p:animEffect transition="in" filter="wipe(left)">
                                      <p:cBhvr>
                                        <p:cTn id="33" dur="750"/>
                                        <p:tgtEl>
                                          <p:spTgt spid="75"/>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6"/>
                                        </p:tgtEl>
                                        <p:attrNameLst>
                                          <p:attrName>style.visibility</p:attrName>
                                        </p:attrNameLst>
                                      </p:cBhvr>
                                      <p:to>
                                        <p:strVal val="visible"/>
                                      </p:to>
                                    </p:set>
                                    <p:animEffect transition="in" filter="wipe(left)">
                                      <p:cBhvr>
                                        <p:cTn id="36" dur="750"/>
                                        <p:tgtEl>
                                          <p:spTgt spid="76"/>
                                        </p:tgtEl>
                                      </p:cBhvr>
                                    </p:animEffect>
                                  </p:childTnLst>
                                </p:cTn>
                              </p:par>
                              <p:par>
                                <p:cTn id="37" presetID="22" presetClass="entr" presetSubtype="8"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 grpId="0"/>
      <p:bldP spid="671" grpId="0"/>
      <p:bldP spid="672" grpId="0" animBg="1"/>
      <p:bldP spid="73" grpId="0"/>
      <p:bldP spid="74" grpId="0" animBg="1"/>
      <p:bldP spid="75" grpId="0"/>
      <p:bldP spid="7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0"/>
        <p:cNvGrpSpPr/>
        <p:nvPr/>
      </p:nvGrpSpPr>
      <p:grpSpPr>
        <a:xfrm>
          <a:off x="0" y="0"/>
          <a:ext cx="0" cy="0"/>
          <a:chOff x="0" y="0"/>
          <a:chExt cx="0" cy="0"/>
        </a:xfrm>
      </p:grpSpPr>
      <p:sp>
        <p:nvSpPr>
          <p:cNvPr id="2451" name="Google Shape;2451;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452" name="Google Shape;2452;p51"/>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u="sng">
                <a:solidFill>
                  <a:srgbClr val="798FA1"/>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53" name="Google Shape;2453;p51"/>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7"/>
        <p:cNvGrpSpPr/>
        <p:nvPr/>
      </p:nvGrpSpPr>
      <p:grpSpPr>
        <a:xfrm>
          <a:off x="0" y="0"/>
          <a:ext cx="0" cy="0"/>
          <a:chOff x="0" y="0"/>
          <a:chExt cx="0" cy="0"/>
        </a:xfrm>
      </p:grpSpPr>
      <p:sp>
        <p:nvSpPr>
          <p:cNvPr id="2458" name="Google Shape;2458;p5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459" name="Google Shape;2459;p52"/>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460" name="Google Shape;2460;p5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64"/>
        <p:cNvGrpSpPr/>
        <p:nvPr/>
      </p:nvGrpSpPr>
      <p:grpSpPr>
        <a:xfrm>
          <a:off x="0" y="0"/>
          <a:ext cx="0" cy="0"/>
          <a:chOff x="0" y="0"/>
          <a:chExt cx="0" cy="0"/>
        </a:xfrm>
      </p:grpSpPr>
      <p:sp>
        <p:nvSpPr>
          <p:cNvPr id="2465" name="Google Shape;2465;p5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66" name="Google Shape;2466;p5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67" name="Google Shape;2467;p5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Krona One</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https://fonts.google.com/specimen/Krona+One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Prompt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https://fonts.google.com/specimen/Prompt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468" name="Google Shape;2468;p53"/>
          <p:cNvGrpSpPr/>
          <p:nvPr/>
        </p:nvGrpSpPr>
        <p:grpSpPr>
          <a:xfrm>
            <a:off x="1786392" y="3498875"/>
            <a:ext cx="791400" cy="754200"/>
            <a:chOff x="3645388" y="3498875"/>
            <a:chExt cx="791400" cy="754200"/>
          </a:xfrm>
        </p:grpSpPr>
        <p:sp>
          <p:nvSpPr>
            <p:cNvPr id="2469" name="Google Shape;2469;p53"/>
            <p:cNvSpPr/>
            <p:nvPr/>
          </p:nvSpPr>
          <p:spPr>
            <a:xfrm>
              <a:off x="3645388" y="3498875"/>
              <a:ext cx="791400" cy="754200"/>
            </a:xfrm>
            <a:prstGeom prst="roundRect">
              <a:avLst>
                <a:gd name="adj" fmla="val 16667"/>
              </a:avLst>
            </a:pr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#ffffff</a:t>
              </a:r>
              <a:endParaRPr sz="1000">
                <a:solidFill>
                  <a:schemeClr val="dk2"/>
                </a:solidFill>
              </a:endParaRPr>
            </a:p>
          </p:txBody>
        </p:sp>
      </p:grpSp>
      <p:grpSp>
        <p:nvGrpSpPr>
          <p:cNvPr id="2471" name="Google Shape;2471;p53"/>
          <p:cNvGrpSpPr/>
          <p:nvPr/>
        </p:nvGrpSpPr>
        <p:grpSpPr>
          <a:xfrm>
            <a:off x="3714101" y="3498875"/>
            <a:ext cx="791405" cy="754200"/>
            <a:chOff x="4707207" y="3498875"/>
            <a:chExt cx="791405" cy="754200"/>
          </a:xfrm>
        </p:grpSpPr>
        <p:sp>
          <p:nvSpPr>
            <p:cNvPr id="2472" name="Google Shape;2472;p53"/>
            <p:cNvSpPr/>
            <p:nvPr/>
          </p:nvSpPr>
          <p:spPr>
            <a:xfrm>
              <a:off x="4707207" y="3498875"/>
              <a:ext cx="791400" cy="754200"/>
            </a:xfrm>
            <a:prstGeom prst="roundRect">
              <a:avLst>
                <a:gd name="adj" fmla="val 16667"/>
              </a:avLst>
            </a:prstGeom>
            <a:solidFill>
              <a:srgbClr val="FBB6B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#fbb6bb</a:t>
              </a:r>
              <a:endParaRPr sz="1000">
                <a:solidFill>
                  <a:srgbClr val="FFFFFF"/>
                </a:solidFill>
              </a:endParaRPr>
            </a:p>
          </p:txBody>
        </p:sp>
      </p:grpSp>
      <p:grpSp>
        <p:nvGrpSpPr>
          <p:cNvPr id="2474" name="Google Shape;2474;p53"/>
          <p:cNvGrpSpPr/>
          <p:nvPr/>
        </p:nvGrpSpPr>
        <p:grpSpPr>
          <a:xfrm>
            <a:off x="4677961" y="3498875"/>
            <a:ext cx="791411" cy="754200"/>
            <a:chOff x="5769027" y="3498875"/>
            <a:chExt cx="791411" cy="754200"/>
          </a:xfrm>
        </p:grpSpPr>
        <p:sp>
          <p:nvSpPr>
            <p:cNvPr id="2475" name="Google Shape;2475;p53"/>
            <p:cNvSpPr/>
            <p:nvPr/>
          </p:nvSpPr>
          <p:spPr>
            <a:xfrm>
              <a:off x="5769027" y="3498875"/>
              <a:ext cx="791400" cy="754200"/>
            </a:xfrm>
            <a:prstGeom prst="roundRect">
              <a:avLst>
                <a:gd name="adj" fmla="val 16667"/>
              </a:avLst>
            </a:prstGeom>
            <a:solidFill>
              <a:srgbClr val="3BABC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#3babc1</a:t>
              </a:r>
              <a:endParaRPr sz="1000">
                <a:solidFill>
                  <a:srgbClr val="FFFFFF"/>
                </a:solidFill>
              </a:endParaRPr>
            </a:p>
          </p:txBody>
        </p:sp>
      </p:grpSp>
      <p:grpSp>
        <p:nvGrpSpPr>
          <p:cNvPr id="2477" name="Google Shape;2477;p53"/>
          <p:cNvGrpSpPr/>
          <p:nvPr/>
        </p:nvGrpSpPr>
        <p:grpSpPr>
          <a:xfrm>
            <a:off x="822538" y="3498875"/>
            <a:ext cx="791400" cy="754200"/>
            <a:chOff x="2583563" y="3498875"/>
            <a:chExt cx="791400" cy="754200"/>
          </a:xfrm>
        </p:grpSpPr>
        <p:sp>
          <p:nvSpPr>
            <p:cNvPr id="2478" name="Google Shape;2478;p53"/>
            <p:cNvSpPr/>
            <p:nvPr/>
          </p:nvSpPr>
          <p:spPr>
            <a:xfrm>
              <a:off x="2583563" y="34988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grpSp>
      <p:grpSp>
        <p:nvGrpSpPr>
          <p:cNvPr id="2480" name="Google Shape;2480;p53"/>
          <p:cNvGrpSpPr/>
          <p:nvPr/>
        </p:nvGrpSpPr>
        <p:grpSpPr>
          <a:xfrm>
            <a:off x="2750247" y="3498875"/>
            <a:ext cx="791400" cy="754200"/>
            <a:chOff x="3645388" y="3498875"/>
            <a:chExt cx="791400" cy="754200"/>
          </a:xfrm>
        </p:grpSpPr>
        <p:sp>
          <p:nvSpPr>
            <p:cNvPr id="2481" name="Google Shape;2481;p53"/>
            <p:cNvSpPr/>
            <p:nvPr/>
          </p:nvSpPr>
          <p:spPr>
            <a:xfrm>
              <a:off x="3645388" y="3498875"/>
              <a:ext cx="791400" cy="754200"/>
            </a:xfrm>
            <a:prstGeom prst="roundRect">
              <a:avLst>
                <a:gd name="adj" fmla="val 16667"/>
              </a:avLst>
            </a:prstGeom>
            <a:solidFill>
              <a:srgbClr val="FFF2F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#fff2f2</a:t>
              </a:r>
              <a:endParaRPr sz="1000">
                <a:solidFill>
                  <a:schemeClr val="dk2"/>
                </a:solidFill>
              </a:endParaRPr>
            </a:p>
          </p:txBody>
        </p:sp>
      </p:grpSp>
      <p:grpSp>
        <p:nvGrpSpPr>
          <p:cNvPr id="2483" name="Google Shape;2483;p53"/>
          <p:cNvGrpSpPr/>
          <p:nvPr/>
        </p:nvGrpSpPr>
        <p:grpSpPr>
          <a:xfrm>
            <a:off x="5641827" y="3498875"/>
            <a:ext cx="791405" cy="754200"/>
            <a:chOff x="4707207" y="3498875"/>
            <a:chExt cx="791405" cy="754200"/>
          </a:xfrm>
        </p:grpSpPr>
        <p:sp>
          <p:nvSpPr>
            <p:cNvPr id="2484" name="Google Shape;2484;p53"/>
            <p:cNvSpPr/>
            <p:nvPr/>
          </p:nvSpPr>
          <p:spPr>
            <a:xfrm>
              <a:off x="4707207" y="3498875"/>
              <a:ext cx="791400" cy="754200"/>
            </a:xfrm>
            <a:prstGeom prst="roundRect">
              <a:avLst>
                <a:gd name="adj" fmla="val 16667"/>
              </a:avLst>
            </a:prstGeom>
            <a:solidFill>
              <a:srgbClr val="FE5D1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#fe5d1f</a:t>
              </a:r>
              <a:endParaRPr sz="1000">
                <a:solidFill>
                  <a:srgbClr val="FFFFFF"/>
                </a:solidFill>
              </a:endParaRPr>
            </a:p>
          </p:txBody>
        </p:sp>
      </p:grpSp>
      <p:grpSp>
        <p:nvGrpSpPr>
          <p:cNvPr id="2486" name="Google Shape;2486;p53"/>
          <p:cNvGrpSpPr/>
          <p:nvPr/>
        </p:nvGrpSpPr>
        <p:grpSpPr>
          <a:xfrm>
            <a:off x="6605686" y="3498875"/>
            <a:ext cx="791411" cy="754200"/>
            <a:chOff x="5769027" y="3498875"/>
            <a:chExt cx="791411" cy="754200"/>
          </a:xfrm>
        </p:grpSpPr>
        <p:sp>
          <p:nvSpPr>
            <p:cNvPr id="2487" name="Google Shape;2487;p53"/>
            <p:cNvSpPr/>
            <p:nvPr/>
          </p:nvSpPr>
          <p:spPr>
            <a:xfrm>
              <a:off x="5769027" y="3498875"/>
              <a:ext cx="791400" cy="754200"/>
            </a:xfrm>
            <a:prstGeom prst="roundRect">
              <a:avLst>
                <a:gd name="adj" fmla="val 16667"/>
              </a:avLst>
            </a:prstGeom>
            <a:solidFill>
              <a:srgbClr val="FFB99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#ffb998</a:t>
              </a:r>
              <a:endParaRPr sz="1000">
                <a:solidFill>
                  <a:srgbClr val="FFFFFF"/>
                </a:solidFill>
              </a:endParaRPr>
            </a:p>
          </p:txBody>
        </p:sp>
      </p:grpSp>
      <p:grpSp>
        <p:nvGrpSpPr>
          <p:cNvPr id="2489" name="Google Shape;2489;p53"/>
          <p:cNvGrpSpPr/>
          <p:nvPr/>
        </p:nvGrpSpPr>
        <p:grpSpPr>
          <a:xfrm>
            <a:off x="7569552" y="3498875"/>
            <a:ext cx="791411" cy="754200"/>
            <a:chOff x="5769027" y="3498875"/>
            <a:chExt cx="791411" cy="754200"/>
          </a:xfrm>
        </p:grpSpPr>
        <p:sp>
          <p:nvSpPr>
            <p:cNvPr id="2490" name="Google Shape;2490;p53"/>
            <p:cNvSpPr/>
            <p:nvPr/>
          </p:nvSpPr>
          <p:spPr>
            <a:xfrm>
              <a:off x="5769027" y="3498875"/>
              <a:ext cx="791400" cy="754200"/>
            </a:xfrm>
            <a:prstGeom prst="roundRect">
              <a:avLst>
                <a:gd name="adj" fmla="val 16667"/>
              </a:avLst>
            </a:prstGeom>
            <a:solidFill>
              <a:srgbClr val="FCC82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#fcc829</a:t>
              </a:r>
              <a:endParaRPr sz="1000">
                <a:solidFill>
                  <a:srgbClr val="FFFFFF"/>
                </a:solidFil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95"/>
        <p:cNvGrpSpPr/>
        <p:nvPr/>
      </p:nvGrpSpPr>
      <p:grpSpPr>
        <a:xfrm>
          <a:off x="0" y="0"/>
          <a:ext cx="0" cy="0"/>
          <a:chOff x="0" y="0"/>
          <a:chExt cx="0" cy="0"/>
        </a:xfrm>
      </p:grpSpPr>
      <p:sp>
        <p:nvSpPr>
          <p:cNvPr id="2496" name="Google Shape;2496;p54"/>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2497" name="Google Shape;2497;p54"/>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498" name="Google Shape;2498;p5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499" name="Google Shape;2499;p5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500" name="Google Shape;2500;p5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501" name="Google Shape;2501;p5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502" name="Google Shape;2502;p5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503" name="Google Shape;2503;p5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504" name="Google Shape;2504;p5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505" name="Google Shape;2505;p5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506" name="Google Shape;2506;p5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507" name="Google Shape;2507;p5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11"/>
        <p:cNvGrpSpPr/>
        <p:nvPr/>
      </p:nvGrpSpPr>
      <p:grpSpPr>
        <a:xfrm>
          <a:off x="0" y="0"/>
          <a:ext cx="0" cy="0"/>
          <a:chOff x="0" y="0"/>
          <a:chExt cx="0" cy="0"/>
        </a:xfrm>
      </p:grpSpPr>
      <p:sp>
        <p:nvSpPr>
          <p:cNvPr id="2512" name="Google Shape;2512;p55"/>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513" name="Google Shape;2513;p55"/>
          <p:cNvGrpSpPr/>
          <p:nvPr/>
        </p:nvGrpSpPr>
        <p:grpSpPr>
          <a:xfrm>
            <a:off x="5156078" y="3085736"/>
            <a:ext cx="474294" cy="551291"/>
            <a:chOff x="4727025" y="1332775"/>
            <a:chExt cx="59900" cy="69625"/>
          </a:xfrm>
        </p:grpSpPr>
        <p:sp>
          <p:nvSpPr>
            <p:cNvPr id="2514" name="Google Shape;2514;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55"/>
          <p:cNvGrpSpPr/>
          <p:nvPr/>
        </p:nvGrpSpPr>
        <p:grpSpPr>
          <a:xfrm>
            <a:off x="5769734" y="2314340"/>
            <a:ext cx="555653" cy="557031"/>
            <a:chOff x="4820425" y="1329900"/>
            <a:chExt cx="70175" cy="70350"/>
          </a:xfrm>
        </p:grpSpPr>
        <p:sp>
          <p:nvSpPr>
            <p:cNvPr id="2517" name="Google Shape;2517;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55"/>
          <p:cNvGrpSpPr/>
          <p:nvPr/>
        </p:nvGrpSpPr>
        <p:grpSpPr>
          <a:xfrm>
            <a:off x="6396103" y="2318845"/>
            <a:ext cx="582574" cy="533871"/>
            <a:chOff x="4903200" y="1331525"/>
            <a:chExt cx="73575" cy="67425"/>
          </a:xfrm>
        </p:grpSpPr>
        <p:sp>
          <p:nvSpPr>
            <p:cNvPr id="2522" name="Google Shape;2522;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55"/>
          <p:cNvGrpSpPr/>
          <p:nvPr/>
        </p:nvGrpSpPr>
        <p:grpSpPr>
          <a:xfrm>
            <a:off x="5755581" y="3078709"/>
            <a:ext cx="583960" cy="565345"/>
            <a:chOff x="4815575" y="1416800"/>
            <a:chExt cx="73750" cy="71400"/>
          </a:xfrm>
        </p:grpSpPr>
        <p:sp>
          <p:nvSpPr>
            <p:cNvPr id="2525" name="Google Shape;2525;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5"/>
          <p:cNvGrpSpPr/>
          <p:nvPr/>
        </p:nvGrpSpPr>
        <p:grpSpPr>
          <a:xfrm>
            <a:off x="6390362" y="3108896"/>
            <a:ext cx="589898" cy="504970"/>
            <a:chOff x="4902475" y="1418875"/>
            <a:chExt cx="74500" cy="63775"/>
          </a:xfrm>
        </p:grpSpPr>
        <p:sp>
          <p:nvSpPr>
            <p:cNvPr id="2529" name="Google Shape;2529;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55"/>
          <p:cNvGrpSpPr/>
          <p:nvPr/>
        </p:nvGrpSpPr>
        <p:grpSpPr>
          <a:xfrm>
            <a:off x="5765577" y="3826000"/>
            <a:ext cx="563967" cy="567127"/>
            <a:chOff x="4818100" y="1507675"/>
            <a:chExt cx="71225" cy="71625"/>
          </a:xfrm>
        </p:grpSpPr>
        <p:sp>
          <p:nvSpPr>
            <p:cNvPr id="2532" name="Google Shape;2532;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55"/>
          <p:cNvGrpSpPr/>
          <p:nvPr/>
        </p:nvGrpSpPr>
        <p:grpSpPr>
          <a:xfrm>
            <a:off x="5079075" y="3829461"/>
            <a:ext cx="628301" cy="588505"/>
            <a:chOff x="4721450" y="1509475"/>
            <a:chExt cx="79350" cy="74325"/>
          </a:xfrm>
        </p:grpSpPr>
        <p:sp>
          <p:nvSpPr>
            <p:cNvPr id="2537" name="Google Shape;2537;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55"/>
          <p:cNvGrpSpPr/>
          <p:nvPr/>
        </p:nvGrpSpPr>
        <p:grpSpPr>
          <a:xfrm>
            <a:off x="6424608" y="3814027"/>
            <a:ext cx="557038" cy="562772"/>
            <a:chOff x="4906800" y="1507500"/>
            <a:chExt cx="70350" cy="71075"/>
          </a:xfrm>
        </p:grpSpPr>
        <p:sp>
          <p:nvSpPr>
            <p:cNvPr id="2542" name="Google Shape;2542;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55"/>
          <p:cNvGrpSpPr/>
          <p:nvPr/>
        </p:nvGrpSpPr>
        <p:grpSpPr>
          <a:xfrm>
            <a:off x="4462216" y="2340963"/>
            <a:ext cx="517934" cy="517934"/>
            <a:chOff x="3736598" y="2170606"/>
            <a:chExt cx="404889" cy="404889"/>
          </a:xfrm>
        </p:grpSpPr>
        <p:sp>
          <p:nvSpPr>
            <p:cNvPr id="2548" name="Google Shape;2548;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55"/>
          <p:cNvGrpSpPr/>
          <p:nvPr/>
        </p:nvGrpSpPr>
        <p:grpSpPr>
          <a:xfrm>
            <a:off x="3729277" y="2341061"/>
            <a:ext cx="586986" cy="517740"/>
            <a:chOff x="3161917" y="2170682"/>
            <a:chExt cx="458870" cy="404737"/>
          </a:xfrm>
        </p:grpSpPr>
        <p:sp>
          <p:nvSpPr>
            <p:cNvPr id="2553" name="Google Shape;2553;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55"/>
          <p:cNvGrpSpPr/>
          <p:nvPr/>
        </p:nvGrpSpPr>
        <p:grpSpPr>
          <a:xfrm>
            <a:off x="3752299" y="3102400"/>
            <a:ext cx="540943" cy="517963"/>
            <a:chOff x="3179914" y="2889488"/>
            <a:chExt cx="422876" cy="404911"/>
          </a:xfrm>
        </p:grpSpPr>
        <p:sp>
          <p:nvSpPr>
            <p:cNvPr id="2557" name="Google Shape;2557;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55"/>
          <p:cNvGrpSpPr/>
          <p:nvPr/>
        </p:nvGrpSpPr>
        <p:grpSpPr>
          <a:xfrm>
            <a:off x="4453093" y="3102358"/>
            <a:ext cx="536180" cy="518047"/>
            <a:chOff x="3729467" y="2889422"/>
            <a:chExt cx="419153" cy="404977"/>
          </a:xfrm>
        </p:grpSpPr>
        <p:sp>
          <p:nvSpPr>
            <p:cNvPr id="2564" name="Google Shape;2564;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5"/>
          <p:cNvGrpSpPr/>
          <p:nvPr/>
        </p:nvGrpSpPr>
        <p:grpSpPr>
          <a:xfrm>
            <a:off x="1990126" y="3445787"/>
            <a:ext cx="965351" cy="134611"/>
            <a:chOff x="4411970" y="2962952"/>
            <a:chExt cx="706544" cy="104212"/>
          </a:xfrm>
        </p:grpSpPr>
        <p:sp>
          <p:nvSpPr>
            <p:cNvPr id="2572" name="Google Shape;2572;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55"/>
          <p:cNvGrpSpPr/>
          <p:nvPr/>
        </p:nvGrpSpPr>
        <p:grpSpPr>
          <a:xfrm>
            <a:off x="1990126" y="3041077"/>
            <a:ext cx="960158" cy="289172"/>
            <a:chOff x="4411970" y="2726085"/>
            <a:chExt cx="643107" cy="193659"/>
          </a:xfrm>
        </p:grpSpPr>
        <p:sp>
          <p:nvSpPr>
            <p:cNvPr id="2577" name="Google Shape;2577;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55"/>
          <p:cNvGrpSpPr/>
          <p:nvPr/>
        </p:nvGrpSpPr>
        <p:grpSpPr>
          <a:xfrm>
            <a:off x="998624" y="3295400"/>
            <a:ext cx="811503" cy="252584"/>
            <a:chOff x="4411970" y="4340222"/>
            <a:chExt cx="779467" cy="242683"/>
          </a:xfrm>
        </p:grpSpPr>
        <p:sp>
          <p:nvSpPr>
            <p:cNvPr id="2581" name="Google Shape;2581;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55"/>
          <p:cNvGrpSpPr/>
          <p:nvPr/>
        </p:nvGrpSpPr>
        <p:grpSpPr>
          <a:xfrm>
            <a:off x="1990126" y="2709308"/>
            <a:ext cx="965160" cy="216230"/>
            <a:chOff x="4411970" y="2468674"/>
            <a:chExt cx="747317" cy="167425"/>
          </a:xfrm>
        </p:grpSpPr>
        <p:sp>
          <p:nvSpPr>
            <p:cNvPr id="2585" name="Google Shape;2585;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7" name="Google Shape;2587;p5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8" name="Google Shape;2588;p55"/>
          <p:cNvGrpSpPr/>
          <p:nvPr/>
        </p:nvGrpSpPr>
        <p:grpSpPr>
          <a:xfrm>
            <a:off x="997692" y="2334687"/>
            <a:ext cx="1959041" cy="208784"/>
            <a:chOff x="6336019" y="3733725"/>
            <a:chExt cx="2566206" cy="351310"/>
          </a:xfrm>
        </p:grpSpPr>
        <p:sp>
          <p:nvSpPr>
            <p:cNvPr id="2589" name="Google Shape;2589;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55"/>
          <p:cNvGrpSpPr/>
          <p:nvPr/>
        </p:nvGrpSpPr>
        <p:grpSpPr>
          <a:xfrm>
            <a:off x="1990126" y="3950602"/>
            <a:ext cx="946551" cy="153200"/>
            <a:chOff x="4404545" y="3301592"/>
            <a:chExt cx="782403" cy="129272"/>
          </a:xfrm>
        </p:grpSpPr>
        <p:sp>
          <p:nvSpPr>
            <p:cNvPr id="2594" name="Google Shape;2594;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55"/>
          <p:cNvGrpSpPr/>
          <p:nvPr/>
        </p:nvGrpSpPr>
        <p:grpSpPr>
          <a:xfrm>
            <a:off x="1990126" y="3695937"/>
            <a:ext cx="962257" cy="139127"/>
            <a:chOff x="4411970" y="3131459"/>
            <a:chExt cx="710520" cy="117397"/>
          </a:xfrm>
        </p:grpSpPr>
        <p:sp>
          <p:nvSpPr>
            <p:cNvPr id="2597" name="Google Shape;2597;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9" name="Google Shape;2599;p5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0" name="Google Shape;2600;p55"/>
          <p:cNvGrpSpPr/>
          <p:nvPr/>
        </p:nvGrpSpPr>
        <p:grpSpPr>
          <a:xfrm>
            <a:off x="990271" y="3621603"/>
            <a:ext cx="823838" cy="458988"/>
            <a:chOff x="4411970" y="1801825"/>
            <a:chExt cx="734586" cy="409262"/>
          </a:xfrm>
        </p:grpSpPr>
        <p:sp>
          <p:nvSpPr>
            <p:cNvPr id="2601" name="Google Shape;2601;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55"/>
          <p:cNvGrpSpPr/>
          <p:nvPr/>
        </p:nvGrpSpPr>
        <p:grpSpPr>
          <a:xfrm>
            <a:off x="3095243" y="2339173"/>
            <a:ext cx="521514" cy="521514"/>
            <a:chOff x="5681300" y="2527788"/>
            <a:chExt cx="805800" cy="805800"/>
          </a:xfrm>
        </p:grpSpPr>
        <p:sp>
          <p:nvSpPr>
            <p:cNvPr id="2604" name="Google Shape;2604;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55"/>
          <p:cNvGrpSpPr/>
          <p:nvPr/>
        </p:nvGrpSpPr>
        <p:grpSpPr>
          <a:xfrm>
            <a:off x="3089483" y="3094865"/>
            <a:ext cx="533033" cy="533033"/>
            <a:chOff x="4049800" y="640400"/>
            <a:chExt cx="858900" cy="858900"/>
          </a:xfrm>
        </p:grpSpPr>
        <p:sp>
          <p:nvSpPr>
            <p:cNvPr id="2607" name="Google Shape;2607;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9" name="Google Shape;2609;p55"/>
          <p:cNvGrpSpPr/>
          <p:nvPr/>
        </p:nvGrpSpPr>
        <p:grpSpPr>
          <a:xfrm>
            <a:off x="3014966" y="3772543"/>
            <a:ext cx="682068" cy="682068"/>
            <a:chOff x="5080188" y="927900"/>
            <a:chExt cx="961200" cy="961200"/>
          </a:xfrm>
        </p:grpSpPr>
        <p:sp>
          <p:nvSpPr>
            <p:cNvPr id="2610" name="Google Shape;2610;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55"/>
          <p:cNvGrpSpPr/>
          <p:nvPr/>
        </p:nvGrpSpPr>
        <p:grpSpPr>
          <a:xfrm>
            <a:off x="4478465" y="3869234"/>
            <a:ext cx="505650" cy="504006"/>
            <a:chOff x="6039282" y="1042577"/>
            <a:chExt cx="734315" cy="731929"/>
          </a:xfrm>
        </p:grpSpPr>
        <p:sp>
          <p:nvSpPr>
            <p:cNvPr id="2619" name="Google Shape;2619;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55"/>
          <p:cNvGrpSpPr/>
          <p:nvPr/>
        </p:nvGrpSpPr>
        <p:grpSpPr>
          <a:xfrm>
            <a:off x="5091067" y="2298862"/>
            <a:ext cx="567744" cy="602136"/>
            <a:chOff x="1825800" y="1651625"/>
            <a:chExt cx="539989" cy="571775"/>
          </a:xfrm>
        </p:grpSpPr>
        <p:sp>
          <p:nvSpPr>
            <p:cNvPr id="2641" name="Google Shape;2641;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55"/>
          <p:cNvGrpSpPr/>
          <p:nvPr/>
        </p:nvGrpSpPr>
        <p:grpSpPr>
          <a:xfrm>
            <a:off x="3765995" y="3855579"/>
            <a:ext cx="508123" cy="507955"/>
            <a:chOff x="1897577" y="2802432"/>
            <a:chExt cx="492176" cy="492014"/>
          </a:xfrm>
        </p:grpSpPr>
        <p:sp>
          <p:nvSpPr>
            <p:cNvPr id="2646" name="Google Shape;2646;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55"/>
          <p:cNvGrpSpPr/>
          <p:nvPr/>
        </p:nvGrpSpPr>
        <p:grpSpPr>
          <a:xfrm>
            <a:off x="997525" y="4169123"/>
            <a:ext cx="809227" cy="200842"/>
            <a:chOff x="2013045" y="4813233"/>
            <a:chExt cx="921986" cy="228854"/>
          </a:xfrm>
        </p:grpSpPr>
        <p:sp>
          <p:nvSpPr>
            <p:cNvPr id="2659" name="Google Shape;2659;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55"/>
          <p:cNvGrpSpPr/>
          <p:nvPr/>
        </p:nvGrpSpPr>
        <p:grpSpPr>
          <a:xfrm>
            <a:off x="1005985" y="2656004"/>
            <a:ext cx="792421" cy="269941"/>
            <a:chOff x="1046767" y="4756633"/>
            <a:chExt cx="859646" cy="292841"/>
          </a:xfrm>
        </p:grpSpPr>
        <p:sp>
          <p:nvSpPr>
            <p:cNvPr id="2662" name="Google Shape;2662;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5" name="Google Shape;2665;p5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9" name="Google Shape;2669;p55"/>
          <p:cNvGrpSpPr/>
          <p:nvPr/>
        </p:nvGrpSpPr>
        <p:grpSpPr>
          <a:xfrm>
            <a:off x="7141841" y="2550562"/>
            <a:ext cx="166473" cy="141497"/>
            <a:chOff x="4660325" y="1866850"/>
            <a:chExt cx="68350" cy="58100"/>
          </a:xfrm>
        </p:grpSpPr>
        <p:sp>
          <p:nvSpPr>
            <p:cNvPr id="2670" name="Google Shape;2670;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55"/>
          <p:cNvGrpSpPr/>
          <p:nvPr/>
        </p:nvGrpSpPr>
        <p:grpSpPr>
          <a:xfrm>
            <a:off x="7451186" y="2576286"/>
            <a:ext cx="162515" cy="90049"/>
            <a:chOff x="4791775" y="1877500"/>
            <a:chExt cx="66725" cy="36975"/>
          </a:xfrm>
        </p:grpSpPr>
        <p:sp>
          <p:nvSpPr>
            <p:cNvPr id="2673" name="Google Shape;2673;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55"/>
          <p:cNvGrpSpPr/>
          <p:nvPr/>
        </p:nvGrpSpPr>
        <p:grpSpPr>
          <a:xfrm>
            <a:off x="7772899" y="2576286"/>
            <a:ext cx="144979" cy="90049"/>
            <a:chOff x="4923925" y="1877500"/>
            <a:chExt cx="59525" cy="36975"/>
          </a:xfrm>
        </p:grpSpPr>
        <p:sp>
          <p:nvSpPr>
            <p:cNvPr id="2676" name="Google Shape;2676;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55"/>
          <p:cNvGrpSpPr/>
          <p:nvPr/>
        </p:nvGrpSpPr>
        <p:grpSpPr>
          <a:xfrm>
            <a:off x="8067390" y="2558477"/>
            <a:ext cx="141447" cy="125667"/>
            <a:chOff x="5058450" y="1870100"/>
            <a:chExt cx="58075" cy="51600"/>
          </a:xfrm>
        </p:grpSpPr>
        <p:sp>
          <p:nvSpPr>
            <p:cNvPr id="2679" name="Google Shape;2679;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5"/>
          <p:cNvGrpSpPr/>
          <p:nvPr/>
        </p:nvGrpSpPr>
        <p:grpSpPr>
          <a:xfrm>
            <a:off x="7481905" y="2980885"/>
            <a:ext cx="101077" cy="107645"/>
            <a:chOff x="4811425" y="2065025"/>
            <a:chExt cx="41500" cy="44200"/>
          </a:xfrm>
        </p:grpSpPr>
        <p:sp>
          <p:nvSpPr>
            <p:cNvPr id="2682" name="Google Shape;2682;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55"/>
          <p:cNvGrpSpPr/>
          <p:nvPr/>
        </p:nvGrpSpPr>
        <p:grpSpPr>
          <a:xfrm>
            <a:off x="7774342" y="2981098"/>
            <a:ext cx="120867" cy="107218"/>
            <a:chOff x="4929875" y="2065025"/>
            <a:chExt cx="49625" cy="44025"/>
          </a:xfrm>
        </p:grpSpPr>
        <p:sp>
          <p:nvSpPr>
            <p:cNvPr id="2685" name="Google Shape;2685;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55"/>
          <p:cNvGrpSpPr/>
          <p:nvPr/>
        </p:nvGrpSpPr>
        <p:grpSpPr>
          <a:xfrm>
            <a:off x="8103011" y="2984112"/>
            <a:ext cx="70206" cy="101191"/>
            <a:chOff x="5083925" y="2066350"/>
            <a:chExt cx="28825" cy="41550"/>
          </a:xfrm>
        </p:grpSpPr>
        <p:sp>
          <p:nvSpPr>
            <p:cNvPr id="2688" name="Google Shape;2688;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55"/>
          <p:cNvGrpSpPr/>
          <p:nvPr/>
        </p:nvGrpSpPr>
        <p:grpSpPr>
          <a:xfrm>
            <a:off x="7134565" y="2999759"/>
            <a:ext cx="181026" cy="69896"/>
            <a:chOff x="4659775" y="2072775"/>
            <a:chExt cx="74325" cy="28700"/>
          </a:xfrm>
        </p:grpSpPr>
        <p:sp>
          <p:nvSpPr>
            <p:cNvPr id="2691" name="Google Shape;2691;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55"/>
          <p:cNvGrpSpPr/>
          <p:nvPr/>
        </p:nvGrpSpPr>
        <p:grpSpPr>
          <a:xfrm>
            <a:off x="8054421" y="2790324"/>
            <a:ext cx="167387" cy="89197"/>
            <a:chOff x="4662475" y="1976500"/>
            <a:chExt cx="68725" cy="36625"/>
          </a:xfrm>
        </p:grpSpPr>
        <p:sp>
          <p:nvSpPr>
            <p:cNvPr id="2695" name="Google Shape;2695;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5"/>
          <p:cNvGrpSpPr/>
          <p:nvPr/>
        </p:nvGrpSpPr>
        <p:grpSpPr>
          <a:xfrm>
            <a:off x="7751326" y="2793764"/>
            <a:ext cx="166899" cy="82317"/>
            <a:chOff x="4920150" y="1977875"/>
            <a:chExt cx="68525" cy="33800"/>
          </a:xfrm>
        </p:grpSpPr>
        <p:sp>
          <p:nvSpPr>
            <p:cNvPr id="2699" name="Google Shape;2699;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55"/>
          <p:cNvGrpSpPr/>
          <p:nvPr/>
        </p:nvGrpSpPr>
        <p:grpSpPr>
          <a:xfrm>
            <a:off x="7162483" y="3197682"/>
            <a:ext cx="125190" cy="127859"/>
            <a:chOff x="4676550" y="2160575"/>
            <a:chExt cx="51400" cy="52500"/>
          </a:xfrm>
        </p:grpSpPr>
        <p:sp>
          <p:nvSpPr>
            <p:cNvPr id="2703" name="Google Shape;2703;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55"/>
          <p:cNvGrpSpPr/>
          <p:nvPr/>
        </p:nvGrpSpPr>
        <p:grpSpPr>
          <a:xfrm>
            <a:off x="7459741" y="3204714"/>
            <a:ext cx="145405" cy="113794"/>
            <a:chOff x="4768325" y="2163475"/>
            <a:chExt cx="59700" cy="46725"/>
          </a:xfrm>
        </p:grpSpPr>
        <p:sp>
          <p:nvSpPr>
            <p:cNvPr id="2707" name="Google Shape;2707;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9" name="Google Shape;2709;p5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5" name="Google Shape;2715;p55"/>
          <p:cNvGrpSpPr/>
          <p:nvPr/>
        </p:nvGrpSpPr>
        <p:grpSpPr>
          <a:xfrm>
            <a:off x="7476059" y="3459808"/>
            <a:ext cx="112768" cy="106853"/>
            <a:chOff x="4768575" y="2253950"/>
            <a:chExt cx="46300" cy="43875"/>
          </a:xfrm>
        </p:grpSpPr>
        <p:sp>
          <p:nvSpPr>
            <p:cNvPr id="2716" name="Google Shape;2716;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8" name="Google Shape;2718;p55"/>
          <p:cNvGrpSpPr/>
          <p:nvPr/>
        </p:nvGrpSpPr>
        <p:grpSpPr>
          <a:xfrm>
            <a:off x="7775682" y="3948834"/>
            <a:ext cx="118187" cy="146246"/>
            <a:chOff x="4960900" y="2433225"/>
            <a:chExt cx="48525" cy="60050"/>
          </a:xfrm>
        </p:grpSpPr>
        <p:sp>
          <p:nvSpPr>
            <p:cNvPr id="2719" name="Google Shape;2719;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55"/>
          <p:cNvGrpSpPr/>
          <p:nvPr/>
        </p:nvGrpSpPr>
        <p:grpSpPr>
          <a:xfrm>
            <a:off x="7464247" y="4212895"/>
            <a:ext cx="136394" cy="143810"/>
            <a:chOff x="4854075" y="2527625"/>
            <a:chExt cx="56000" cy="59050"/>
          </a:xfrm>
        </p:grpSpPr>
        <p:sp>
          <p:nvSpPr>
            <p:cNvPr id="2722" name="Google Shape;2722;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4" name="Google Shape;2724;p5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7" name="Google Shape;2727;p55"/>
          <p:cNvGrpSpPr/>
          <p:nvPr/>
        </p:nvGrpSpPr>
        <p:grpSpPr>
          <a:xfrm>
            <a:off x="8088458" y="3676639"/>
            <a:ext cx="99312" cy="160797"/>
            <a:chOff x="5059700" y="2334775"/>
            <a:chExt cx="40775" cy="66025"/>
          </a:xfrm>
        </p:grpSpPr>
        <p:sp>
          <p:nvSpPr>
            <p:cNvPr id="2728" name="Google Shape;2728;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55"/>
          <p:cNvGrpSpPr/>
          <p:nvPr/>
        </p:nvGrpSpPr>
        <p:grpSpPr>
          <a:xfrm>
            <a:off x="8045622" y="3941771"/>
            <a:ext cx="184984" cy="160371"/>
            <a:chOff x="5037700" y="2430325"/>
            <a:chExt cx="75950" cy="65850"/>
          </a:xfrm>
        </p:grpSpPr>
        <p:sp>
          <p:nvSpPr>
            <p:cNvPr id="2738" name="Google Shape;2738;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55"/>
          <p:cNvGrpSpPr/>
          <p:nvPr/>
        </p:nvGrpSpPr>
        <p:grpSpPr>
          <a:xfrm>
            <a:off x="7465128" y="3708223"/>
            <a:ext cx="173014" cy="97629"/>
            <a:chOff x="4756975" y="2341800"/>
            <a:chExt cx="91975" cy="51925"/>
          </a:xfrm>
        </p:grpSpPr>
        <p:sp>
          <p:nvSpPr>
            <p:cNvPr id="2741" name="Google Shape;2741;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55"/>
          <p:cNvGrpSpPr/>
          <p:nvPr/>
        </p:nvGrpSpPr>
        <p:grpSpPr>
          <a:xfrm>
            <a:off x="7732065" y="4196920"/>
            <a:ext cx="212497" cy="175761"/>
            <a:chOff x="4943575" y="2516350"/>
            <a:chExt cx="98675" cy="81700"/>
          </a:xfrm>
        </p:grpSpPr>
        <p:sp>
          <p:nvSpPr>
            <p:cNvPr id="2762" name="Google Shape;2762;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0" name="Google Shape;2840;p5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48"/>
        <p:cNvGrpSpPr/>
        <p:nvPr/>
      </p:nvGrpSpPr>
      <p:grpSpPr>
        <a:xfrm>
          <a:off x="0" y="0"/>
          <a:ext cx="0" cy="0"/>
          <a:chOff x="0" y="0"/>
          <a:chExt cx="0" cy="0"/>
        </a:xfrm>
      </p:grpSpPr>
      <p:grpSp>
        <p:nvGrpSpPr>
          <p:cNvPr id="2849" name="Google Shape;2849;p56"/>
          <p:cNvGrpSpPr/>
          <p:nvPr/>
        </p:nvGrpSpPr>
        <p:grpSpPr>
          <a:xfrm>
            <a:off x="745571" y="1168666"/>
            <a:ext cx="2492868" cy="1379876"/>
            <a:chOff x="2654821" y="2311071"/>
            <a:chExt cx="2279715" cy="1262120"/>
          </a:xfrm>
        </p:grpSpPr>
        <p:grpSp>
          <p:nvGrpSpPr>
            <p:cNvPr id="2850" name="Google Shape;2850;p56"/>
            <p:cNvGrpSpPr/>
            <p:nvPr/>
          </p:nvGrpSpPr>
          <p:grpSpPr>
            <a:xfrm>
              <a:off x="4034269" y="2840745"/>
              <a:ext cx="40212" cy="36437"/>
              <a:chOff x="4293400" y="2574725"/>
              <a:chExt cx="84425" cy="80100"/>
            </a:xfrm>
          </p:grpSpPr>
          <p:sp>
            <p:nvSpPr>
              <p:cNvPr id="2851" name="Google Shape;2851;p5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852" name="Google Shape;2852;p5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3" name="Google Shape;2853;p56"/>
            <p:cNvGrpSpPr/>
            <p:nvPr/>
          </p:nvGrpSpPr>
          <p:grpSpPr>
            <a:xfrm>
              <a:off x="3894606" y="2334874"/>
              <a:ext cx="913198" cy="518984"/>
              <a:chOff x="4000175" y="1462675"/>
              <a:chExt cx="1917275" cy="1140875"/>
            </a:xfrm>
          </p:grpSpPr>
          <p:sp>
            <p:nvSpPr>
              <p:cNvPr id="2854" name="Google Shape;2854;p5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855" name="Google Shape;2855;p56"/>
              <p:cNvGrpSpPr/>
              <p:nvPr/>
            </p:nvGrpSpPr>
            <p:grpSpPr>
              <a:xfrm>
                <a:off x="4000175" y="1462675"/>
                <a:ext cx="1917275" cy="1140875"/>
                <a:chOff x="4000175" y="1462675"/>
                <a:chExt cx="1917275" cy="1140875"/>
              </a:xfrm>
            </p:grpSpPr>
            <p:sp>
              <p:nvSpPr>
                <p:cNvPr id="2856" name="Google Shape;2856;p5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857" name="Google Shape;2857;p5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61" name="Google Shape;2861;p5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2" name="Google Shape;2862;p56"/>
            <p:cNvGrpSpPr/>
            <p:nvPr/>
          </p:nvGrpSpPr>
          <p:grpSpPr>
            <a:xfrm>
              <a:off x="3875768" y="2846704"/>
              <a:ext cx="44796" cy="47366"/>
              <a:chOff x="3960625" y="2587825"/>
              <a:chExt cx="94050" cy="104125"/>
            </a:xfrm>
          </p:grpSpPr>
          <p:sp>
            <p:nvSpPr>
              <p:cNvPr id="2863" name="Google Shape;2863;p5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864" name="Google Shape;2864;p5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56"/>
            <p:cNvGrpSpPr/>
            <p:nvPr/>
          </p:nvGrpSpPr>
          <p:grpSpPr>
            <a:xfrm>
              <a:off x="3782759" y="2807162"/>
              <a:ext cx="82686" cy="85487"/>
              <a:chOff x="3765350" y="2500900"/>
              <a:chExt cx="173600" cy="187925"/>
            </a:xfrm>
          </p:grpSpPr>
          <p:sp>
            <p:nvSpPr>
              <p:cNvPr id="2866" name="Google Shape;2866;p5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867" name="Google Shape;2867;p5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56"/>
            <p:cNvGrpSpPr/>
            <p:nvPr/>
          </p:nvGrpSpPr>
          <p:grpSpPr>
            <a:xfrm>
              <a:off x="3775674" y="2798496"/>
              <a:ext cx="40545" cy="23564"/>
              <a:chOff x="3750475" y="2481850"/>
              <a:chExt cx="85125" cy="51800"/>
            </a:xfrm>
          </p:grpSpPr>
          <p:sp>
            <p:nvSpPr>
              <p:cNvPr id="2873" name="Google Shape;2873;p5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875" name="Google Shape;2875;p56"/>
            <p:cNvGrpSpPr/>
            <p:nvPr/>
          </p:nvGrpSpPr>
          <p:grpSpPr>
            <a:xfrm>
              <a:off x="3716946" y="2776024"/>
              <a:ext cx="81971" cy="76912"/>
              <a:chOff x="3627175" y="2432450"/>
              <a:chExt cx="172100" cy="169075"/>
            </a:xfrm>
          </p:grpSpPr>
          <p:sp>
            <p:nvSpPr>
              <p:cNvPr id="2876" name="Google Shape;2876;p5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878" name="Google Shape;2878;p5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879" name="Google Shape;2879;p56"/>
            <p:cNvGrpSpPr/>
            <p:nvPr/>
          </p:nvGrpSpPr>
          <p:grpSpPr>
            <a:xfrm>
              <a:off x="3685682" y="2845624"/>
              <a:ext cx="29311" cy="45055"/>
              <a:chOff x="3561536" y="2585450"/>
              <a:chExt cx="61539" cy="99045"/>
            </a:xfrm>
          </p:grpSpPr>
          <p:sp>
            <p:nvSpPr>
              <p:cNvPr id="2880" name="Google Shape;2880;p5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882" name="Google Shape;2882;p56"/>
            <p:cNvGrpSpPr/>
            <p:nvPr/>
          </p:nvGrpSpPr>
          <p:grpSpPr>
            <a:xfrm>
              <a:off x="3849905" y="2572252"/>
              <a:ext cx="74339" cy="119559"/>
              <a:chOff x="3906325" y="1984500"/>
              <a:chExt cx="156075" cy="262825"/>
            </a:xfrm>
          </p:grpSpPr>
          <p:sp>
            <p:nvSpPr>
              <p:cNvPr id="2883" name="Google Shape;2883;p5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884" name="Google Shape;2884;p5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56"/>
            <p:cNvGrpSpPr/>
            <p:nvPr/>
          </p:nvGrpSpPr>
          <p:grpSpPr>
            <a:xfrm>
              <a:off x="2654821" y="2414345"/>
              <a:ext cx="667570" cy="558731"/>
              <a:chOff x="1397225" y="1637375"/>
              <a:chExt cx="1401575" cy="1228250"/>
            </a:xfrm>
          </p:grpSpPr>
          <p:sp>
            <p:nvSpPr>
              <p:cNvPr id="2886" name="Google Shape;2886;p5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887" name="Google Shape;2887;p56"/>
              <p:cNvGrpSpPr/>
              <p:nvPr/>
            </p:nvGrpSpPr>
            <p:grpSpPr>
              <a:xfrm>
                <a:off x="1397225" y="1637375"/>
                <a:ext cx="1398775" cy="1228250"/>
                <a:chOff x="1397225" y="1637375"/>
                <a:chExt cx="1398775" cy="1228250"/>
              </a:xfrm>
            </p:grpSpPr>
            <p:sp>
              <p:nvSpPr>
                <p:cNvPr id="2888" name="Google Shape;2888;p5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0" name="Google Shape;2890;p56"/>
            <p:cNvGrpSpPr/>
            <p:nvPr/>
          </p:nvGrpSpPr>
          <p:grpSpPr>
            <a:xfrm>
              <a:off x="3230417" y="3103734"/>
              <a:ext cx="282982" cy="280332"/>
              <a:chOff x="2605700" y="3152850"/>
              <a:chExt cx="594125" cy="616250"/>
            </a:xfrm>
          </p:grpSpPr>
          <p:sp>
            <p:nvSpPr>
              <p:cNvPr id="2891" name="Google Shape;2891;p5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892" name="Google Shape;2892;p5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893" name="Google Shape;2893;p56"/>
            <p:cNvGrpSpPr/>
            <p:nvPr/>
          </p:nvGrpSpPr>
          <p:grpSpPr>
            <a:xfrm>
              <a:off x="3265985" y="3226989"/>
              <a:ext cx="87151" cy="346202"/>
              <a:chOff x="2680375" y="3423800"/>
              <a:chExt cx="182975" cy="761050"/>
            </a:xfrm>
          </p:grpSpPr>
          <p:sp>
            <p:nvSpPr>
              <p:cNvPr id="2894" name="Google Shape;2894;p5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895" name="Google Shape;2895;p5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56"/>
            <p:cNvGrpSpPr/>
            <p:nvPr/>
          </p:nvGrpSpPr>
          <p:grpSpPr>
            <a:xfrm>
              <a:off x="3855466" y="3289811"/>
              <a:ext cx="112514" cy="94210"/>
              <a:chOff x="3918000" y="3561900"/>
              <a:chExt cx="236225" cy="207100"/>
            </a:xfrm>
          </p:grpSpPr>
          <p:sp>
            <p:nvSpPr>
              <p:cNvPr id="2897" name="Google Shape;2897;p5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898" name="Google Shape;2898;p5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9" name="Google Shape;2899;p5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902" name="Google Shape;2902;p56"/>
            <p:cNvGrpSpPr/>
            <p:nvPr/>
          </p:nvGrpSpPr>
          <p:grpSpPr>
            <a:xfrm>
              <a:off x="2905224" y="2311071"/>
              <a:ext cx="596721" cy="528992"/>
              <a:chOff x="1922950" y="1410350"/>
              <a:chExt cx="1252825" cy="1162875"/>
            </a:xfrm>
          </p:grpSpPr>
          <p:sp>
            <p:nvSpPr>
              <p:cNvPr id="2903" name="Google Shape;2903;p5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919" name="Google Shape;2919;p5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39" name="Google Shape;2939;p5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40" name="Google Shape;2940;p5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1" name="Google Shape;2941;p56"/>
            <p:cNvGrpSpPr/>
            <p:nvPr/>
          </p:nvGrpSpPr>
          <p:grpSpPr>
            <a:xfrm>
              <a:off x="3280929" y="3294542"/>
              <a:ext cx="109894" cy="272224"/>
              <a:chOff x="2711750" y="3572300"/>
              <a:chExt cx="230725" cy="598425"/>
            </a:xfrm>
          </p:grpSpPr>
          <p:sp>
            <p:nvSpPr>
              <p:cNvPr id="2942" name="Google Shape;2942;p5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4" name="Google Shape;2944;p5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56"/>
            <p:cNvGrpSpPr/>
            <p:nvPr/>
          </p:nvGrpSpPr>
          <p:grpSpPr>
            <a:xfrm>
              <a:off x="3790439" y="2408636"/>
              <a:ext cx="73017" cy="75684"/>
              <a:chOff x="3781475" y="1624825"/>
              <a:chExt cx="153300" cy="166375"/>
            </a:xfrm>
          </p:grpSpPr>
          <p:sp>
            <p:nvSpPr>
              <p:cNvPr id="2946" name="Google Shape;2946;p5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0" name="Google Shape;2950;p5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7" name="Google Shape;2957;p56"/>
            <p:cNvGrpSpPr/>
            <p:nvPr/>
          </p:nvGrpSpPr>
          <p:grpSpPr>
            <a:xfrm>
              <a:off x="4403342" y="3107749"/>
              <a:ext cx="316680" cy="101374"/>
              <a:chOff x="5068275" y="3161675"/>
              <a:chExt cx="664875" cy="222850"/>
            </a:xfrm>
          </p:grpSpPr>
          <p:sp>
            <p:nvSpPr>
              <p:cNvPr id="2958" name="Google Shape;2958;p5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2" name="Google Shape;2962;p5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1" name="Google Shape;2991;p56"/>
            <p:cNvGrpSpPr/>
            <p:nvPr/>
          </p:nvGrpSpPr>
          <p:grpSpPr>
            <a:xfrm>
              <a:off x="3697513" y="2707266"/>
              <a:ext cx="59549" cy="79733"/>
              <a:chOff x="3586375" y="2281300"/>
              <a:chExt cx="125025" cy="175275"/>
            </a:xfrm>
          </p:grpSpPr>
          <p:sp>
            <p:nvSpPr>
              <p:cNvPr id="2992" name="Google Shape;2992;p5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4" name="Google Shape;2994;p5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5" name="Google Shape;2995;p56"/>
            <p:cNvGrpSpPr/>
            <p:nvPr/>
          </p:nvGrpSpPr>
          <p:grpSpPr>
            <a:xfrm>
              <a:off x="4513224" y="3221724"/>
              <a:ext cx="274563" cy="280321"/>
              <a:chOff x="5298975" y="3412225"/>
              <a:chExt cx="576450" cy="616225"/>
            </a:xfrm>
          </p:grpSpPr>
          <p:sp>
            <p:nvSpPr>
              <p:cNvPr id="2996" name="Google Shape;2996;p5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97" name="Google Shape;2997;p5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56"/>
            <p:cNvGrpSpPr/>
            <p:nvPr/>
          </p:nvGrpSpPr>
          <p:grpSpPr>
            <a:xfrm>
              <a:off x="4824403" y="3421846"/>
              <a:ext cx="110132" cy="130647"/>
              <a:chOff x="5952300" y="3852150"/>
              <a:chExt cx="231225" cy="287200"/>
            </a:xfrm>
          </p:grpSpPr>
          <p:sp>
            <p:nvSpPr>
              <p:cNvPr id="2999" name="Google Shape;2999;p5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1" name="Google Shape;3001;p5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9" name="Google Shape;3009;p56"/>
            <p:cNvGrpSpPr/>
            <p:nvPr/>
          </p:nvGrpSpPr>
          <p:grpSpPr>
            <a:xfrm>
              <a:off x="4295710" y="3079670"/>
              <a:ext cx="14968" cy="27135"/>
              <a:chOff x="4842300" y="3099950"/>
              <a:chExt cx="31425" cy="59650"/>
            </a:xfrm>
          </p:grpSpPr>
          <p:sp>
            <p:nvSpPr>
              <p:cNvPr id="3010" name="Google Shape;3010;p5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4" name="Google Shape;3014;p5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56"/>
            <p:cNvGrpSpPr/>
            <p:nvPr/>
          </p:nvGrpSpPr>
          <p:grpSpPr>
            <a:xfrm>
              <a:off x="3831056" y="2816010"/>
              <a:ext cx="37378" cy="27612"/>
              <a:chOff x="3866750" y="2520350"/>
              <a:chExt cx="78475" cy="60700"/>
            </a:xfrm>
          </p:grpSpPr>
          <p:sp>
            <p:nvSpPr>
              <p:cNvPr id="3023" name="Google Shape;3023;p5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7" name="Google Shape;3027;p5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44" name="Google Shape;3044;p5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56" name="Google Shape;3056;p5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9" name="Google Shape;3069;p56"/>
            <p:cNvGrpSpPr/>
            <p:nvPr/>
          </p:nvGrpSpPr>
          <p:grpSpPr>
            <a:xfrm>
              <a:off x="3632736" y="3051591"/>
              <a:ext cx="63288" cy="45217"/>
              <a:chOff x="3450375" y="3038225"/>
              <a:chExt cx="132875" cy="99400"/>
            </a:xfrm>
          </p:grpSpPr>
          <p:sp>
            <p:nvSpPr>
              <p:cNvPr id="3070" name="Google Shape;3070;p5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2" name="Google Shape;3072;p5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81" name="Google Shape;3081;p5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91" name="Google Shape;3091;p5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97" name="Google Shape;3097;p5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56"/>
          <p:cNvGrpSpPr/>
          <p:nvPr/>
        </p:nvGrpSpPr>
        <p:grpSpPr>
          <a:xfrm>
            <a:off x="3554131" y="1233340"/>
            <a:ext cx="2078182" cy="1366558"/>
            <a:chOff x="235800" y="830650"/>
            <a:chExt cx="6978450" cy="4588844"/>
          </a:xfrm>
        </p:grpSpPr>
        <p:sp>
          <p:nvSpPr>
            <p:cNvPr id="3108" name="Google Shape;3108;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56"/>
          <p:cNvGrpSpPr/>
          <p:nvPr/>
        </p:nvGrpSpPr>
        <p:grpSpPr>
          <a:xfrm>
            <a:off x="742628" y="3064442"/>
            <a:ext cx="2622876" cy="1333540"/>
            <a:chOff x="238125" y="1038125"/>
            <a:chExt cx="7146800" cy="3633625"/>
          </a:xfrm>
        </p:grpSpPr>
        <p:sp>
          <p:nvSpPr>
            <p:cNvPr id="3115" name="Google Shape;3115;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56"/>
          <p:cNvGrpSpPr/>
          <p:nvPr/>
        </p:nvGrpSpPr>
        <p:grpSpPr>
          <a:xfrm>
            <a:off x="5857556" y="1206552"/>
            <a:ext cx="2590840" cy="1380235"/>
            <a:chOff x="233350" y="949250"/>
            <a:chExt cx="7137300" cy="3802300"/>
          </a:xfrm>
        </p:grpSpPr>
        <p:sp>
          <p:nvSpPr>
            <p:cNvPr id="4688" name="Google Shape;4688;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56"/>
          <p:cNvGrpSpPr/>
          <p:nvPr/>
        </p:nvGrpSpPr>
        <p:grpSpPr>
          <a:xfrm>
            <a:off x="7671985" y="3251325"/>
            <a:ext cx="104231" cy="320340"/>
            <a:chOff x="7564426" y="3224343"/>
            <a:chExt cx="119985" cy="368801"/>
          </a:xfrm>
        </p:grpSpPr>
        <p:sp>
          <p:nvSpPr>
            <p:cNvPr id="4740" name="Google Shape;4740;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56"/>
          <p:cNvGrpSpPr/>
          <p:nvPr/>
        </p:nvGrpSpPr>
        <p:grpSpPr>
          <a:xfrm>
            <a:off x="7371473" y="3245427"/>
            <a:ext cx="189489" cy="332132"/>
            <a:chOff x="8370831" y="3202002"/>
            <a:chExt cx="218129" cy="382376"/>
          </a:xfrm>
        </p:grpSpPr>
        <p:sp>
          <p:nvSpPr>
            <p:cNvPr id="4743" name="Google Shape;4743;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56"/>
          <p:cNvGrpSpPr/>
          <p:nvPr/>
        </p:nvGrpSpPr>
        <p:grpSpPr>
          <a:xfrm>
            <a:off x="8094863" y="3656559"/>
            <a:ext cx="309429" cy="267000"/>
            <a:chOff x="6742064" y="3750480"/>
            <a:chExt cx="399315" cy="344560"/>
          </a:xfrm>
        </p:grpSpPr>
        <p:sp>
          <p:nvSpPr>
            <p:cNvPr id="4746" name="Google Shape;4746;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56"/>
          <p:cNvGrpSpPr/>
          <p:nvPr/>
        </p:nvGrpSpPr>
        <p:grpSpPr>
          <a:xfrm>
            <a:off x="7633882" y="4007606"/>
            <a:ext cx="180437" cy="281608"/>
            <a:chOff x="7248525" y="3739696"/>
            <a:chExt cx="230531" cy="359790"/>
          </a:xfrm>
        </p:grpSpPr>
        <p:sp>
          <p:nvSpPr>
            <p:cNvPr id="4749" name="Google Shape;4749;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56"/>
          <p:cNvGrpSpPr/>
          <p:nvPr/>
        </p:nvGrpSpPr>
        <p:grpSpPr>
          <a:xfrm>
            <a:off x="7879801" y="3650830"/>
            <a:ext cx="162896" cy="278710"/>
            <a:chOff x="7601242" y="3729267"/>
            <a:chExt cx="222566" cy="380803"/>
          </a:xfrm>
        </p:grpSpPr>
        <p:sp>
          <p:nvSpPr>
            <p:cNvPr id="4752" name="Google Shape;4752;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4" name="Google Shape;4754;p56"/>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56"/>
          <p:cNvGrpSpPr/>
          <p:nvPr/>
        </p:nvGrpSpPr>
        <p:grpSpPr>
          <a:xfrm>
            <a:off x="7369446" y="3651971"/>
            <a:ext cx="193543" cy="275990"/>
            <a:chOff x="8304647" y="3738687"/>
            <a:chExt cx="225076" cy="320956"/>
          </a:xfrm>
        </p:grpSpPr>
        <p:sp>
          <p:nvSpPr>
            <p:cNvPr id="4756" name="Google Shape;4756;p5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56"/>
          <p:cNvGrpSpPr/>
          <p:nvPr/>
        </p:nvGrpSpPr>
        <p:grpSpPr>
          <a:xfrm>
            <a:off x="7641939" y="3651971"/>
            <a:ext cx="178492" cy="275990"/>
            <a:chOff x="8615101" y="3738687"/>
            <a:chExt cx="207573" cy="320956"/>
          </a:xfrm>
        </p:grpSpPr>
        <p:sp>
          <p:nvSpPr>
            <p:cNvPr id="4760" name="Google Shape;4760;p5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3" name="Google Shape;4763;p56"/>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56"/>
          <p:cNvGrpSpPr/>
          <p:nvPr/>
        </p:nvGrpSpPr>
        <p:grpSpPr>
          <a:xfrm>
            <a:off x="6036644" y="3773459"/>
            <a:ext cx="557670" cy="511283"/>
            <a:chOff x="6015419" y="3716859"/>
            <a:chExt cx="557671" cy="511283"/>
          </a:xfrm>
        </p:grpSpPr>
        <p:sp>
          <p:nvSpPr>
            <p:cNvPr id="4765" name="Google Shape;4765;p5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6" name="Google Shape;4766;p56"/>
            <p:cNvGrpSpPr/>
            <p:nvPr/>
          </p:nvGrpSpPr>
          <p:grpSpPr>
            <a:xfrm>
              <a:off x="6036094" y="3716980"/>
              <a:ext cx="529860" cy="510468"/>
              <a:chOff x="6036094" y="3716980"/>
              <a:chExt cx="529860" cy="510468"/>
            </a:xfrm>
          </p:grpSpPr>
          <p:sp>
            <p:nvSpPr>
              <p:cNvPr id="4767" name="Google Shape;4767;p5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7" name="Google Shape;4777;p56"/>
          <p:cNvGrpSpPr/>
          <p:nvPr/>
        </p:nvGrpSpPr>
        <p:grpSpPr>
          <a:xfrm>
            <a:off x="6665529" y="3130228"/>
            <a:ext cx="576302" cy="511871"/>
            <a:chOff x="6644304" y="3073628"/>
            <a:chExt cx="576302" cy="511871"/>
          </a:xfrm>
        </p:grpSpPr>
        <p:sp>
          <p:nvSpPr>
            <p:cNvPr id="4778" name="Google Shape;4778;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9" name="Google Shape;4779;p56"/>
            <p:cNvGrpSpPr/>
            <p:nvPr/>
          </p:nvGrpSpPr>
          <p:grpSpPr>
            <a:xfrm>
              <a:off x="6712169" y="3085440"/>
              <a:ext cx="481622" cy="494913"/>
              <a:chOff x="6712169" y="3085440"/>
              <a:chExt cx="481622" cy="494913"/>
            </a:xfrm>
          </p:grpSpPr>
          <p:sp>
            <p:nvSpPr>
              <p:cNvPr id="4780" name="Google Shape;4780;p5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5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8" name="Google Shape;4788;p56"/>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9" name="Google Shape;4789;p56"/>
          <p:cNvGrpSpPr/>
          <p:nvPr/>
        </p:nvGrpSpPr>
        <p:grpSpPr>
          <a:xfrm>
            <a:off x="6673379" y="3773223"/>
            <a:ext cx="560631" cy="511352"/>
            <a:chOff x="6652154" y="3716623"/>
            <a:chExt cx="560631" cy="511352"/>
          </a:xfrm>
        </p:grpSpPr>
        <p:sp>
          <p:nvSpPr>
            <p:cNvPr id="4790" name="Google Shape;4790;p5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1" name="Google Shape;4791;p56"/>
            <p:cNvGrpSpPr/>
            <p:nvPr/>
          </p:nvGrpSpPr>
          <p:grpSpPr>
            <a:xfrm>
              <a:off x="6669657" y="3716715"/>
              <a:ext cx="466779" cy="464290"/>
              <a:chOff x="6669657" y="3716715"/>
              <a:chExt cx="466779" cy="464290"/>
            </a:xfrm>
          </p:grpSpPr>
          <p:sp>
            <p:nvSpPr>
              <p:cNvPr id="4792" name="Google Shape;4792;p5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5" name="Google Shape;4805;p56"/>
          <p:cNvGrpSpPr/>
          <p:nvPr/>
        </p:nvGrpSpPr>
        <p:grpSpPr>
          <a:xfrm>
            <a:off x="7867470" y="4054631"/>
            <a:ext cx="187557" cy="187557"/>
            <a:chOff x="8565775" y="671075"/>
            <a:chExt cx="441000" cy="441000"/>
          </a:xfrm>
        </p:grpSpPr>
        <p:sp>
          <p:nvSpPr>
            <p:cNvPr id="4806" name="Google Shape;4806;p5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8" name="Google Shape;4808;p56"/>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0" name="Google Shape;4810;p56"/>
          <p:cNvGrpSpPr/>
          <p:nvPr/>
        </p:nvGrpSpPr>
        <p:grpSpPr>
          <a:xfrm>
            <a:off x="6021325" y="3132850"/>
            <a:ext cx="587871" cy="512373"/>
            <a:chOff x="6000100" y="3076250"/>
            <a:chExt cx="587871" cy="512373"/>
          </a:xfrm>
        </p:grpSpPr>
        <p:sp>
          <p:nvSpPr>
            <p:cNvPr id="4811" name="Google Shape;4811;p5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2" name="Google Shape;4812;p56"/>
            <p:cNvGrpSpPr/>
            <p:nvPr/>
          </p:nvGrpSpPr>
          <p:grpSpPr>
            <a:xfrm>
              <a:off x="6031360" y="3076713"/>
              <a:ext cx="539107" cy="480965"/>
              <a:chOff x="6031360" y="3076713"/>
              <a:chExt cx="539107" cy="480965"/>
            </a:xfrm>
          </p:grpSpPr>
          <p:sp>
            <p:nvSpPr>
              <p:cNvPr id="4813" name="Google Shape;4813;p5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0" name="Google Shape;4820;p56"/>
          <p:cNvGrpSpPr/>
          <p:nvPr/>
        </p:nvGrpSpPr>
        <p:grpSpPr>
          <a:xfrm>
            <a:off x="3597785" y="3065882"/>
            <a:ext cx="2241344" cy="1330656"/>
            <a:chOff x="3597785" y="3065882"/>
            <a:chExt cx="2241344" cy="1330656"/>
          </a:xfrm>
        </p:grpSpPr>
        <p:grpSp>
          <p:nvGrpSpPr>
            <p:cNvPr id="4821" name="Google Shape;4821;p56"/>
            <p:cNvGrpSpPr/>
            <p:nvPr/>
          </p:nvGrpSpPr>
          <p:grpSpPr>
            <a:xfrm>
              <a:off x="5296908" y="3937355"/>
              <a:ext cx="143198" cy="32380"/>
              <a:chOff x="5296908" y="3937355"/>
              <a:chExt cx="143198" cy="32380"/>
            </a:xfrm>
          </p:grpSpPr>
          <p:sp>
            <p:nvSpPr>
              <p:cNvPr id="4822" name="Google Shape;4822;p5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3" name="Google Shape;4823;p56"/>
              <p:cNvGrpSpPr/>
              <p:nvPr/>
            </p:nvGrpSpPr>
            <p:grpSpPr>
              <a:xfrm>
                <a:off x="5402331" y="3937355"/>
                <a:ext cx="37776" cy="32380"/>
                <a:chOff x="5402331" y="3937355"/>
                <a:chExt cx="37776" cy="32380"/>
              </a:xfrm>
            </p:grpSpPr>
            <p:sp>
              <p:nvSpPr>
                <p:cNvPr id="4824" name="Google Shape;4824;p5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56"/>
              <p:cNvGrpSpPr/>
              <p:nvPr/>
            </p:nvGrpSpPr>
            <p:grpSpPr>
              <a:xfrm>
                <a:off x="5296908" y="3937355"/>
                <a:ext cx="37783" cy="32380"/>
                <a:chOff x="5296908" y="3937355"/>
                <a:chExt cx="37783" cy="32380"/>
              </a:xfrm>
            </p:grpSpPr>
            <p:sp>
              <p:nvSpPr>
                <p:cNvPr id="4827" name="Google Shape;4827;p5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9" name="Google Shape;4829;p56"/>
            <p:cNvGrpSpPr/>
            <p:nvPr/>
          </p:nvGrpSpPr>
          <p:grpSpPr>
            <a:xfrm>
              <a:off x="4724163" y="3119631"/>
              <a:ext cx="120838" cy="84218"/>
              <a:chOff x="4724163" y="3119631"/>
              <a:chExt cx="120838" cy="84218"/>
            </a:xfrm>
          </p:grpSpPr>
          <p:grpSp>
            <p:nvGrpSpPr>
              <p:cNvPr id="4830" name="Google Shape;4830;p56"/>
              <p:cNvGrpSpPr/>
              <p:nvPr/>
            </p:nvGrpSpPr>
            <p:grpSpPr>
              <a:xfrm>
                <a:off x="4746712" y="3132773"/>
                <a:ext cx="86869" cy="56424"/>
                <a:chOff x="4746712" y="3132773"/>
                <a:chExt cx="86869" cy="56424"/>
              </a:xfrm>
            </p:grpSpPr>
            <p:sp>
              <p:nvSpPr>
                <p:cNvPr id="4831" name="Google Shape;4831;p5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56"/>
              <p:cNvGrpSpPr/>
              <p:nvPr/>
            </p:nvGrpSpPr>
            <p:grpSpPr>
              <a:xfrm>
                <a:off x="4773634" y="3143336"/>
                <a:ext cx="37776" cy="32451"/>
                <a:chOff x="4773634" y="3143336"/>
                <a:chExt cx="37776" cy="32451"/>
              </a:xfrm>
            </p:grpSpPr>
            <p:sp>
              <p:nvSpPr>
                <p:cNvPr id="4834" name="Google Shape;4834;p5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56"/>
              <p:cNvGrpSpPr/>
              <p:nvPr/>
            </p:nvGrpSpPr>
            <p:grpSpPr>
              <a:xfrm>
                <a:off x="4724163" y="3131248"/>
                <a:ext cx="37776" cy="32459"/>
                <a:chOff x="4724163" y="3131248"/>
                <a:chExt cx="37776" cy="32459"/>
              </a:xfrm>
            </p:grpSpPr>
            <p:sp>
              <p:nvSpPr>
                <p:cNvPr id="4837" name="Google Shape;4837;p5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56"/>
              <p:cNvGrpSpPr/>
              <p:nvPr/>
            </p:nvGrpSpPr>
            <p:grpSpPr>
              <a:xfrm>
                <a:off x="4755081" y="3176054"/>
                <a:ext cx="32357" cy="27795"/>
                <a:chOff x="4755081" y="3176054"/>
                <a:chExt cx="32357" cy="27795"/>
              </a:xfrm>
            </p:grpSpPr>
            <p:sp>
              <p:nvSpPr>
                <p:cNvPr id="4840" name="Google Shape;4840;p5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56"/>
              <p:cNvGrpSpPr/>
              <p:nvPr/>
            </p:nvGrpSpPr>
            <p:grpSpPr>
              <a:xfrm>
                <a:off x="4812550" y="3119631"/>
                <a:ext cx="32451" cy="27803"/>
                <a:chOff x="4812550" y="3119631"/>
                <a:chExt cx="32451" cy="27803"/>
              </a:xfrm>
            </p:grpSpPr>
            <p:sp>
              <p:nvSpPr>
                <p:cNvPr id="4843" name="Google Shape;4843;p5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5" name="Google Shape;4845;p56"/>
            <p:cNvGrpSpPr/>
            <p:nvPr/>
          </p:nvGrpSpPr>
          <p:grpSpPr>
            <a:xfrm>
              <a:off x="5382826" y="4027197"/>
              <a:ext cx="268967" cy="250422"/>
              <a:chOff x="5382826" y="4027197"/>
              <a:chExt cx="268967" cy="250422"/>
            </a:xfrm>
          </p:grpSpPr>
          <p:grpSp>
            <p:nvGrpSpPr>
              <p:cNvPr id="4846" name="Google Shape;4846;p56"/>
              <p:cNvGrpSpPr/>
              <p:nvPr/>
            </p:nvGrpSpPr>
            <p:grpSpPr>
              <a:xfrm>
                <a:off x="5405280" y="4042510"/>
                <a:ext cx="237570" cy="218647"/>
                <a:chOff x="5405280" y="4042510"/>
                <a:chExt cx="237570" cy="218647"/>
              </a:xfrm>
            </p:grpSpPr>
            <p:sp>
              <p:nvSpPr>
                <p:cNvPr id="4847" name="Google Shape;4847;p5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56"/>
              <p:cNvGrpSpPr/>
              <p:nvPr/>
            </p:nvGrpSpPr>
            <p:grpSpPr>
              <a:xfrm>
                <a:off x="5382826" y="4125549"/>
                <a:ext cx="37776" cy="32380"/>
                <a:chOff x="5382826" y="4125549"/>
                <a:chExt cx="37776" cy="32380"/>
              </a:xfrm>
            </p:grpSpPr>
            <p:sp>
              <p:nvSpPr>
                <p:cNvPr id="4854" name="Google Shape;4854;p5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56"/>
              <p:cNvGrpSpPr/>
              <p:nvPr/>
            </p:nvGrpSpPr>
            <p:grpSpPr>
              <a:xfrm>
                <a:off x="5475680" y="4195587"/>
                <a:ext cx="37783" cy="32364"/>
                <a:chOff x="5475680" y="4195587"/>
                <a:chExt cx="37783" cy="32364"/>
              </a:xfrm>
            </p:grpSpPr>
            <p:sp>
              <p:nvSpPr>
                <p:cNvPr id="4857" name="Google Shape;4857;p5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56"/>
              <p:cNvGrpSpPr/>
              <p:nvPr/>
            </p:nvGrpSpPr>
            <p:grpSpPr>
              <a:xfrm>
                <a:off x="5532575" y="4027197"/>
                <a:ext cx="33308" cy="32262"/>
                <a:chOff x="5532575" y="4027197"/>
                <a:chExt cx="33308" cy="32262"/>
              </a:xfrm>
            </p:grpSpPr>
            <p:sp>
              <p:nvSpPr>
                <p:cNvPr id="4860" name="Google Shape;4860;p5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56"/>
              <p:cNvGrpSpPr/>
              <p:nvPr/>
            </p:nvGrpSpPr>
            <p:grpSpPr>
              <a:xfrm>
                <a:off x="5590706" y="4245348"/>
                <a:ext cx="33497" cy="32270"/>
                <a:chOff x="5590706" y="4245348"/>
                <a:chExt cx="33497" cy="32270"/>
              </a:xfrm>
            </p:grpSpPr>
            <p:sp>
              <p:nvSpPr>
                <p:cNvPr id="4863" name="Google Shape;4863;p5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56"/>
              <p:cNvGrpSpPr/>
              <p:nvPr/>
            </p:nvGrpSpPr>
            <p:grpSpPr>
              <a:xfrm>
                <a:off x="5618681" y="4109677"/>
                <a:ext cx="33112" cy="32357"/>
                <a:chOff x="5618681" y="4109677"/>
                <a:chExt cx="33112" cy="32357"/>
              </a:xfrm>
            </p:grpSpPr>
            <p:sp>
              <p:nvSpPr>
                <p:cNvPr id="4866" name="Google Shape;4866;p5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56"/>
              <p:cNvGrpSpPr/>
              <p:nvPr/>
            </p:nvGrpSpPr>
            <p:grpSpPr>
              <a:xfrm>
                <a:off x="5479298" y="4128262"/>
                <a:ext cx="31405" cy="26906"/>
                <a:chOff x="5479298" y="4128262"/>
                <a:chExt cx="31405" cy="26906"/>
              </a:xfrm>
            </p:grpSpPr>
            <p:sp>
              <p:nvSpPr>
                <p:cNvPr id="4869" name="Google Shape;4869;p5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56"/>
              <p:cNvGrpSpPr/>
              <p:nvPr/>
            </p:nvGrpSpPr>
            <p:grpSpPr>
              <a:xfrm>
                <a:off x="5582903" y="4180116"/>
                <a:ext cx="31499" cy="26898"/>
                <a:chOff x="5582903" y="4180116"/>
                <a:chExt cx="31499" cy="26898"/>
              </a:xfrm>
            </p:grpSpPr>
            <p:sp>
              <p:nvSpPr>
                <p:cNvPr id="4872" name="Google Shape;4872;p5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4" name="Google Shape;4874;p56"/>
            <p:cNvGrpSpPr/>
            <p:nvPr/>
          </p:nvGrpSpPr>
          <p:grpSpPr>
            <a:xfrm>
              <a:off x="3977681" y="3230323"/>
              <a:ext cx="94584" cy="84085"/>
              <a:chOff x="3977681" y="3230323"/>
              <a:chExt cx="94584" cy="84085"/>
            </a:xfrm>
          </p:grpSpPr>
          <p:grpSp>
            <p:nvGrpSpPr>
              <p:cNvPr id="4875" name="Google Shape;4875;p56"/>
              <p:cNvGrpSpPr/>
              <p:nvPr/>
            </p:nvGrpSpPr>
            <p:grpSpPr>
              <a:xfrm>
                <a:off x="4000135" y="3243041"/>
                <a:ext cx="59570" cy="57186"/>
                <a:chOff x="4000135" y="3243041"/>
                <a:chExt cx="59570" cy="57186"/>
              </a:xfrm>
            </p:grpSpPr>
            <p:sp>
              <p:nvSpPr>
                <p:cNvPr id="4876" name="Google Shape;4876;p5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56"/>
              <p:cNvGrpSpPr/>
              <p:nvPr/>
            </p:nvGrpSpPr>
            <p:grpSpPr>
              <a:xfrm>
                <a:off x="3977681" y="3245872"/>
                <a:ext cx="37783" cy="32380"/>
                <a:chOff x="3977681" y="3245872"/>
                <a:chExt cx="37783" cy="32380"/>
              </a:xfrm>
            </p:grpSpPr>
            <p:sp>
              <p:nvSpPr>
                <p:cNvPr id="4880" name="Google Shape;4880;p5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56"/>
              <p:cNvGrpSpPr/>
              <p:nvPr/>
            </p:nvGrpSpPr>
            <p:grpSpPr>
              <a:xfrm>
                <a:off x="4040860" y="3262672"/>
                <a:ext cx="31405" cy="27001"/>
                <a:chOff x="4040860" y="3262672"/>
                <a:chExt cx="31405" cy="27001"/>
              </a:xfrm>
            </p:grpSpPr>
            <p:sp>
              <p:nvSpPr>
                <p:cNvPr id="4883" name="Google Shape;4883;p5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56"/>
              <p:cNvGrpSpPr/>
              <p:nvPr/>
            </p:nvGrpSpPr>
            <p:grpSpPr>
              <a:xfrm>
                <a:off x="4021072" y="3230323"/>
                <a:ext cx="31397" cy="26906"/>
                <a:chOff x="4021072" y="3230323"/>
                <a:chExt cx="31397" cy="26906"/>
              </a:xfrm>
            </p:grpSpPr>
            <p:sp>
              <p:nvSpPr>
                <p:cNvPr id="4886" name="Google Shape;4886;p5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56"/>
              <p:cNvGrpSpPr/>
              <p:nvPr/>
            </p:nvGrpSpPr>
            <p:grpSpPr>
              <a:xfrm>
                <a:off x="4001472" y="3287462"/>
                <a:ext cx="31499" cy="26945"/>
                <a:chOff x="4001472" y="3287462"/>
                <a:chExt cx="31499" cy="26945"/>
              </a:xfrm>
            </p:grpSpPr>
            <p:sp>
              <p:nvSpPr>
                <p:cNvPr id="4889" name="Google Shape;4889;p5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1" name="Google Shape;4891;p56"/>
            <p:cNvGrpSpPr/>
            <p:nvPr/>
          </p:nvGrpSpPr>
          <p:grpSpPr>
            <a:xfrm>
              <a:off x="4084715" y="3258865"/>
              <a:ext cx="184961" cy="137268"/>
              <a:chOff x="4084715" y="3258865"/>
              <a:chExt cx="184961" cy="137268"/>
            </a:xfrm>
          </p:grpSpPr>
          <p:grpSp>
            <p:nvGrpSpPr>
              <p:cNvPr id="4892" name="Google Shape;4892;p56"/>
              <p:cNvGrpSpPr/>
              <p:nvPr/>
            </p:nvGrpSpPr>
            <p:grpSpPr>
              <a:xfrm>
                <a:off x="4107453" y="3271583"/>
                <a:ext cx="153470" cy="110275"/>
                <a:chOff x="4107453" y="3271583"/>
                <a:chExt cx="153470" cy="110275"/>
              </a:xfrm>
            </p:grpSpPr>
            <p:sp>
              <p:nvSpPr>
                <p:cNvPr id="4893" name="Google Shape;4893;p5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56"/>
              <p:cNvGrpSpPr/>
              <p:nvPr/>
            </p:nvGrpSpPr>
            <p:grpSpPr>
              <a:xfrm>
                <a:off x="4136947" y="3258865"/>
                <a:ext cx="31499" cy="27001"/>
                <a:chOff x="4136947" y="3258865"/>
                <a:chExt cx="31499" cy="27001"/>
              </a:xfrm>
            </p:grpSpPr>
            <p:sp>
              <p:nvSpPr>
                <p:cNvPr id="4898" name="Google Shape;4898;p5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56"/>
              <p:cNvGrpSpPr/>
              <p:nvPr/>
            </p:nvGrpSpPr>
            <p:grpSpPr>
              <a:xfrm>
                <a:off x="4084715" y="3266478"/>
                <a:ext cx="31468" cy="26898"/>
                <a:chOff x="4084715" y="3266478"/>
                <a:chExt cx="31468" cy="26898"/>
              </a:xfrm>
            </p:grpSpPr>
            <p:sp>
              <p:nvSpPr>
                <p:cNvPr id="4901" name="Google Shape;4901;p5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56"/>
              <p:cNvGrpSpPr/>
              <p:nvPr/>
            </p:nvGrpSpPr>
            <p:grpSpPr>
              <a:xfrm>
                <a:off x="4159213" y="3279849"/>
                <a:ext cx="31405" cy="26945"/>
                <a:chOff x="4159213" y="3279849"/>
                <a:chExt cx="31405" cy="26945"/>
              </a:xfrm>
            </p:grpSpPr>
            <p:sp>
              <p:nvSpPr>
                <p:cNvPr id="4904" name="Google Shape;4904;p5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56"/>
              <p:cNvGrpSpPr/>
              <p:nvPr/>
            </p:nvGrpSpPr>
            <p:grpSpPr>
              <a:xfrm>
                <a:off x="4201550" y="3266502"/>
                <a:ext cx="31405" cy="26883"/>
                <a:chOff x="4201550" y="3266502"/>
                <a:chExt cx="31405" cy="26883"/>
              </a:xfrm>
            </p:grpSpPr>
            <p:sp>
              <p:nvSpPr>
                <p:cNvPr id="4907" name="Google Shape;4907;p5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 name="Google Shape;4909;p56"/>
              <p:cNvGrpSpPr/>
              <p:nvPr/>
            </p:nvGrpSpPr>
            <p:grpSpPr>
              <a:xfrm>
                <a:off x="4201550" y="3338278"/>
                <a:ext cx="31405" cy="26930"/>
                <a:chOff x="4201550" y="3338278"/>
                <a:chExt cx="31405" cy="26930"/>
              </a:xfrm>
            </p:grpSpPr>
            <p:sp>
              <p:nvSpPr>
                <p:cNvPr id="4910" name="Google Shape;4910;p5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56"/>
              <p:cNvGrpSpPr/>
              <p:nvPr/>
            </p:nvGrpSpPr>
            <p:grpSpPr>
              <a:xfrm>
                <a:off x="4238272" y="3369132"/>
                <a:ext cx="31405" cy="27001"/>
                <a:chOff x="4238272" y="3369132"/>
                <a:chExt cx="31405" cy="27001"/>
              </a:xfrm>
            </p:grpSpPr>
            <p:sp>
              <p:nvSpPr>
                <p:cNvPr id="4913" name="Google Shape;4913;p5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5" name="Google Shape;4915;p56"/>
            <p:cNvGrpSpPr/>
            <p:nvPr/>
          </p:nvGrpSpPr>
          <p:grpSpPr>
            <a:xfrm>
              <a:off x="4068639" y="3200169"/>
              <a:ext cx="77643" cy="37272"/>
              <a:chOff x="4068639" y="3200169"/>
              <a:chExt cx="77643" cy="37272"/>
            </a:xfrm>
          </p:grpSpPr>
          <p:sp>
            <p:nvSpPr>
              <p:cNvPr id="4916" name="Google Shape;4916;p5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7" name="Google Shape;4917;p56"/>
              <p:cNvGrpSpPr/>
              <p:nvPr/>
            </p:nvGrpSpPr>
            <p:grpSpPr>
              <a:xfrm>
                <a:off x="4114878" y="3200169"/>
                <a:ext cx="31405" cy="26993"/>
                <a:chOff x="4114878" y="3200169"/>
                <a:chExt cx="31405" cy="26993"/>
              </a:xfrm>
            </p:grpSpPr>
            <p:sp>
              <p:nvSpPr>
                <p:cNvPr id="4918" name="Google Shape;4918;p5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56"/>
              <p:cNvGrpSpPr/>
              <p:nvPr/>
            </p:nvGrpSpPr>
            <p:grpSpPr>
              <a:xfrm>
                <a:off x="4068639" y="3210535"/>
                <a:ext cx="31499" cy="26906"/>
                <a:chOff x="4068639" y="3210535"/>
                <a:chExt cx="31499" cy="26906"/>
              </a:xfrm>
            </p:grpSpPr>
            <p:sp>
              <p:nvSpPr>
                <p:cNvPr id="4921" name="Google Shape;4921;p5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3" name="Google Shape;4923;p56"/>
            <p:cNvGrpSpPr/>
            <p:nvPr/>
          </p:nvGrpSpPr>
          <p:grpSpPr>
            <a:xfrm>
              <a:off x="3869702" y="3066935"/>
              <a:ext cx="382664" cy="190294"/>
              <a:chOff x="3869702" y="3066935"/>
              <a:chExt cx="382664" cy="190294"/>
            </a:xfrm>
          </p:grpSpPr>
          <p:grpSp>
            <p:nvGrpSpPr>
              <p:cNvPr id="4924" name="Google Shape;4924;p56"/>
              <p:cNvGrpSpPr/>
              <p:nvPr/>
            </p:nvGrpSpPr>
            <p:grpSpPr>
              <a:xfrm>
                <a:off x="3888633" y="3082351"/>
                <a:ext cx="351172" cy="160698"/>
                <a:chOff x="3888633" y="3082351"/>
                <a:chExt cx="351172" cy="160698"/>
              </a:xfrm>
            </p:grpSpPr>
            <p:sp>
              <p:nvSpPr>
                <p:cNvPr id="4925" name="Google Shape;4925;p5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56"/>
              <p:cNvGrpSpPr/>
              <p:nvPr/>
            </p:nvGrpSpPr>
            <p:grpSpPr>
              <a:xfrm>
                <a:off x="4143703" y="3066935"/>
                <a:ext cx="37783" cy="32357"/>
                <a:chOff x="4143703" y="3066935"/>
                <a:chExt cx="37783" cy="32357"/>
              </a:xfrm>
            </p:grpSpPr>
            <p:sp>
              <p:nvSpPr>
                <p:cNvPr id="4932" name="Google Shape;4932;p5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56"/>
              <p:cNvGrpSpPr/>
              <p:nvPr/>
            </p:nvGrpSpPr>
            <p:grpSpPr>
              <a:xfrm>
                <a:off x="4044565" y="3103563"/>
                <a:ext cx="37783" cy="32451"/>
                <a:chOff x="4044565" y="3103563"/>
                <a:chExt cx="37783" cy="32451"/>
              </a:xfrm>
            </p:grpSpPr>
            <p:sp>
              <p:nvSpPr>
                <p:cNvPr id="4935" name="Google Shape;4935;p5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56"/>
              <p:cNvGrpSpPr/>
              <p:nvPr/>
            </p:nvGrpSpPr>
            <p:grpSpPr>
              <a:xfrm>
                <a:off x="4017454" y="3188237"/>
                <a:ext cx="37776" cy="32357"/>
                <a:chOff x="4017454" y="3188237"/>
                <a:chExt cx="37776" cy="32357"/>
              </a:xfrm>
            </p:grpSpPr>
            <p:sp>
              <p:nvSpPr>
                <p:cNvPr id="4938" name="Google Shape;4938;p5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56"/>
              <p:cNvGrpSpPr/>
              <p:nvPr/>
            </p:nvGrpSpPr>
            <p:grpSpPr>
              <a:xfrm>
                <a:off x="3921548" y="3157509"/>
                <a:ext cx="37783" cy="32357"/>
                <a:chOff x="3921548" y="3157509"/>
                <a:chExt cx="37783" cy="32357"/>
              </a:xfrm>
            </p:grpSpPr>
            <p:sp>
              <p:nvSpPr>
                <p:cNvPr id="4941" name="Google Shape;4941;p5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56"/>
              <p:cNvGrpSpPr/>
              <p:nvPr/>
            </p:nvGrpSpPr>
            <p:grpSpPr>
              <a:xfrm>
                <a:off x="3939056" y="3211620"/>
                <a:ext cx="37783" cy="32380"/>
                <a:chOff x="3939056" y="3211620"/>
                <a:chExt cx="37783" cy="32380"/>
              </a:xfrm>
            </p:grpSpPr>
            <p:sp>
              <p:nvSpPr>
                <p:cNvPr id="4944" name="Google Shape;4944;p5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56"/>
              <p:cNvGrpSpPr/>
              <p:nvPr/>
            </p:nvGrpSpPr>
            <p:grpSpPr>
              <a:xfrm>
                <a:off x="4176240" y="3136965"/>
                <a:ext cx="31405" cy="26930"/>
                <a:chOff x="4176240" y="3136965"/>
                <a:chExt cx="31405" cy="26930"/>
              </a:xfrm>
            </p:grpSpPr>
            <p:sp>
              <p:nvSpPr>
                <p:cNvPr id="4947" name="Google Shape;4947;p5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56"/>
              <p:cNvGrpSpPr/>
              <p:nvPr/>
            </p:nvGrpSpPr>
            <p:grpSpPr>
              <a:xfrm>
                <a:off x="4133148" y="3152593"/>
                <a:ext cx="31499" cy="27001"/>
                <a:chOff x="4133148" y="3152593"/>
                <a:chExt cx="31499" cy="27001"/>
              </a:xfrm>
            </p:grpSpPr>
            <p:sp>
              <p:nvSpPr>
                <p:cNvPr id="4950" name="Google Shape;4950;p5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56"/>
              <p:cNvGrpSpPr/>
              <p:nvPr/>
            </p:nvGrpSpPr>
            <p:grpSpPr>
              <a:xfrm>
                <a:off x="4220866" y="3073534"/>
                <a:ext cx="31499" cy="26898"/>
                <a:chOff x="4220866" y="3073534"/>
                <a:chExt cx="31499" cy="26898"/>
              </a:xfrm>
            </p:grpSpPr>
            <p:sp>
              <p:nvSpPr>
                <p:cNvPr id="4953" name="Google Shape;4953;p5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56"/>
              <p:cNvGrpSpPr/>
              <p:nvPr/>
            </p:nvGrpSpPr>
            <p:grpSpPr>
              <a:xfrm>
                <a:off x="3869702" y="3230323"/>
                <a:ext cx="31499" cy="26906"/>
                <a:chOff x="3869702" y="3230323"/>
                <a:chExt cx="31499" cy="26906"/>
              </a:xfrm>
            </p:grpSpPr>
            <p:sp>
              <p:nvSpPr>
                <p:cNvPr id="4956" name="Google Shape;4956;p5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8" name="Google Shape;4958;p56"/>
            <p:cNvGrpSpPr/>
            <p:nvPr/>
          </p:nvGrpSpPr>
          <p:grpSpPr>
            <a:xfrm>
              <a:off x="4271383" y="3065882"/>
              <a:ext cx="304556" cy="341663"/>
              <a:chOff x="4271383" y="3065882"/>
              <a:chExt cx="304556" cy="341663"/>
            </a:xfrm>
          </p:grpSpPr>
          <p:grpSp>
            <p:nvGrpSpPr>
              <p:cNvPr id="4959" name="Google Shape;4959;p56"/>
              <p:cNvGrpSpPr/>
              <p:nvPr/>
            </p:nvGrpSpPr>
            <p:grpSpPr>
              <a:xfrm>
                <a:off x="4293838" y="3078639"/>
                <a:ext cx="269353" cy="311973"/>
                <a:chOff x="4293838" y="3078639"/>
                <a:chExt cx="269353" cy="311973"/>
              </a:xfrm>
            </p:grpSpPr>
            <p:sp>
              <p:nvSpPr>
                <p:cNvPr id="4960" name="Google Shape;4960;p5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56"/>
              <p:cNvGrpSpPr/>
              <p:nvPr/>
            </p:nvGrpSpPr>
            <p:grpSpPr>
              <a:xfrm>
                <a:off x="4538164" y="3342061"/>
                <a:ext cx="37776" cy="32380"/>
                <a:chOff x="4538164" y="3342061"/>
                <a:chExt cx="37776" cy="32380"/>
              </a:xfrm>
            </p:grpSpPr>
            <p:sp>
              <p:nvSpPr>
                <p:cNvPr id="4978" name="Google Shape;4978;p5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56"/>
              <p:cNvGrpSpPr/>
              <p:nvPr/>
            </p:nvGrpSpPr>
            <p:grpSpPr>
              <a:xfrm>
                <a:off x="4271383" y="3194742"/>
                <a:ext cx="37783" cy="32420"/>
                <a:chOff x="4271383" y="3194742"/>
                <a:chExt cx="37783" cy="32420"/>
              </a:xfrm>
            </p:grpSpPr>
            <p:sp>
              <p:nvSpPr>
                <p:cNvPr id="4981" name="Google Shape;4981;p5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56"/>
              <p:cNvGrpSpPr/>
              <p:nvPr/>
            </p:nvGrpSpPr>
            <p:grpSpPr>
              <a:xfrm>
                <a:off x="4284416" y="3084058"/>
                <a:ext cx="37783" cy="32357"/>
                <a:chOff x="4284416" y="3084058"/>
                <a:chExt cx="37783" cy="32357"/>
              </a:xfrm>
            </p:grpSpPr>
            <p:sp>
              <p:nvSpPr>
                <p:cNvPr id="4984" name="Google Shape;4984;p5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56"/>
              <p:cNvGrpSpPr/>
              <p:nvPr/>
            </p:nvGrpSpPr>
            <p:grpSpPr>
              <a:xfrm>
                <a:off x="4478697" y="3297561"/>
                <a:ext cx="37776" cy="32451"/>
                <a:chOff x="4478697" y="3297561"/>
                <a:chExt cx="37776" cy="32451"/>
              </a:xfrm>
            </p:grpSpPr>
            <p:sp>
              <p:nvSpPr>
                <p:cNvPr id="4987" name="Google Shape;4987;p5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56"/>
              <p:cNvGrpSpPr/>
              <p:nvPr/>
            </p:nvGrpSpPr>
            <p:grpSpPr>
              <a:xfrm>
                <a:off x="4411813" y="3331711"/>
                <a:ext cx="37776" cy="32451"/>
                <a:chOff x="4411813" y="3331711"/>
                <a:chExt cx="37776" cy="32451"/>
              </a:xfrm>
            </p:grpSpPr>
            <p:sp>
              <p:nvSpPr>
                <p:cNvPr id="4990" name="Google Shape;4990;p5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56"/>
              <p:cNvGrpSpPr/>
              <p:nvPr/>
            </p:nvGrpSpPr>
            <p:grpSpPr>
              <a:xfrm>
                <a:off x="4337984" y="3375188"/>
                <a:ext cx="37776" cy="32357"/>
                <a:chOff x="4337984" y="3375188"/>
                <a:chExt cx="37776" cy="32357"/>
              </a:xfrm>
            </p:grpSpPr>
            <p:sp>
              <p:nvSpPr>
                <p:cNvPr id="4993" name="Google Shape;4993;p5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56"/>
              <p:cNvGrpSpPr/>
              <p:nvPr/>
            </p:nvGrpSpPr>
            <p:grpSpPr>
              <a:xfrm>
                <a:off x="4494867" y="3090530"/>
                <a:ext cx="37878" cy="32451"/>
                <a:chOff x="4494867" y="3090530"/>
                <a:chExt cx="37878" cy="32451"/>
              </a:xfrm>
            </p:grpSpPr>
            <p:sp>
              <p:nvSpPr>
                <p:cNvPr id="4996" name="Google Shape;4996;p5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56"/>
              <p:cNvGrpSpPr/>
              <p:nvPr/>
            </p:nvGrpSpPr>
            <p:grpSpPr>
              <a:xfrm>
                <a:off x="4525124" y="3207774"/>
                <a:ext cx="37783" cy="32420"/>
                <a:chOff x="4525124" y="3207774"/>
                <a:chExt cx="37783" cy="32420"/>
              </a:xfrm>
            </p:grpSpPr>
            <p:sp>
              <p:nvSpPr>
                <p:cNvPr id="4999" name="Google Shape;4999;p5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56"/>
              <p:cNvGrpSpPr/>
              <p:nvPr/>
            </p:nvGrpSpPr>
            <p:grpSpPr>
              <a:xfrm>
                <a:off x="4440544" y="3176479"/>
                <a:ext cx="31499" cy="26898"/>
                <a:chOff x="4440544" y="3176479"/>
                <a:chExt cx="31499" cy="26898"/>
              </a:xfrm>
            </p:grpSpPr>
            <p:sp>
              <p:nvSpPr>
                <p:cNvPr id="5002" name="Google Shape;5002;p5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56"/>
              <p:cNvGrpSpPr/>
              <p:nvPr/>
            </p:nvGrpSpPr>
            <p:grpSpPr>
              <a:xfrm>
                <a:off x="4350545" y="3156400"/>
                <a:ext cx="31405" cy="27001"/>
                <a:chOff x="4350545" y="3156400"/>
                <a:chExt cx="31405" cy="27001"/>
              </a:xfrm>
            </p:grpSpPr>
            <p:sp>
              <p:nvSpPr>
                <p:cNvPr id="5005" name="Google Shape;5005;p5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56"/>
              <p:cNvGrpSpPr/>
              <p:nvPr/>
            </p:nvGrpSpPr>
            <p:grpSpPr>
              <a:xfrm>
                <a:off x="4376703" y="3255058"/>
                <a:ext cx="31405" cy="27001"/>
                <a:chOff x="4376703" y="3255058"/>
                <a:chExt cx="31405" cy="27001"/>
              </a:xfrm>
            </p:grpSpPr>
            <p:sp>
              <p:nvSpPr>
                <p:cNvPr id="5008" name="Google Shape;5008;p5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6"/>
              <p:cNvGrpSpPr/>
              <p:nvPr/>
            </p:nvGrpSpPr>
            <p:grpSpPr>
              <a:xfrm>
                <a:off x="4331322" y="3283656"/>
                <a:ext cx="31405" cy="26945"/>
                <a:chOff x="4331322" y="3283656"/>
                <a:chExt cx="31405" cy="26945"/>
              </a:xfrm>
            </p:grpSpPr>
            <p:sp>
              <p:nvSpPr>
                <p:cNvPr id="5011" name="Google Shape;5011;p5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56"/>
              <p:cNvGrpSpPr/>
              <p:nvPr/>
            </p:nvGrpSpPr>
            <p:grpSpPr>
              <a:xfrm>
                <a:off x="4380510" y="3065882"/>
                <a:ext cx="31405" cy="26938"/>
                <a:chOff x="4380510" y="3065882"/>
                <a:chExt cx="31405" cy="26938"/>
              </a:xfrm>
            </p:grpSpPr>
            <p:sp>
              <p:nvSpPr>
                <p:cNvPr id="5014" name="Google Shape;5014;p5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6" name="Google Shape;5016;p56"/>
            <p:cNvGrpSpPr/>
            <p:nvPr/>
          </p:nvGrpSpPr>
          <p:grpSpPr>
            <a:xfrm>
              <a:off x="4558998" y="3188237"/>
              <a:ext cx="1280131" cy="1052746"/>
              <a:chOff x="4558998" y="3188237"/>
              <a:chExt cx="1280131" cy="1052746"/>
            </a:xfrm>
          </p:grpSpPr>
          <p:sp>
            <p:nvSpPr>
              <p:cNvPr id="5017" name="Google Shape;5017;p5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8" name="Google Shape;5018;p56"/>
              <p:cNvGrpSpPr/>
              <p:nvPr/>
            </p:nvGrpSpPr>
            <p:grpSpPr>
              <a:xfrm>
                <a:off x="4579164" y="3203653"/>
                <a:ext cx="1244833" cy="1020397"/>
                <a:chOff x="4579164" y="3203653"/>
                <a:chExt cx="1244833" cy="1020397"/>
              </a:xfrm>
            </p:grpSpPr>
            <p:sp>
              <p:nvSpPr>
                <p:cNvPr id="5019" name="Google Shape;5019;p5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1" name="Google Shape;5021;p56"/>
                <p:cNvGrpSpPr/>
                <p:nvPr/>
              </p:nvGrpSpPr>
              <p:grpSpPr>
                <a:xfrm>
                  <a:off x="4579164" y="3203653"/>
                  <a:ext cx="1244833" cy="1020397"/>
                  <a:chOff x="4579164" y="3203653"/>
                  <a:chExt cx="1244833" cy="1020397"/>
                </a:xfrm>
              </p:grpSpPr>
              <p:sp>
                <p:nvSpPr>
                  <p:cNvPr id="5022" name="Google Shape;5022;p5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4" name="Google Shape;5024;p56"/>
                  <p:cNvGrpSpPr/>
                  <p:nvPr/>
                </p:nvGrpSpPr>
                <p:grpSpPr>
                  <a:xfrm>
                    <a:off x="4579164" y="3203653"/>
                    <a:ext cx="1244833" cy="1020397"/>
                    <a:chOff x="4579164" y="3203653"/>
                    <a:chExt cx="1244833" cy="1020397"/>
                  </a:xfrm>
                </p:grpSpPr>
                <p:sp>
                  <p:nvSpPr>
                    <p:cNvPr id="5025" name="Google Shape;5025;p5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56"/>
                    <p:cNvGrpSpPr/>
                    <p:nvPr/>
                  </p:nvGrpSpPr>
                  <p:grpSpPr>
                    <a:xfrm>
                      <a:off x="4579164" y="3203653"/>
                      <a:ext cx="1244833" cy="1020397"/>
                      <a:chOff x="4579164" y="3203653"/>
                      <a:chExt cx="1244833" cy="1020397"/>
                    </a:xfrm>
                  </p:grpSpPr>
                  <p:sp>
                    <p:nvSpPr>
                      <p:cNvPr id="5034" name="Google Shape;5034;p5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8" name="Google Shape;5048;p56"/>
                      <p:cNvGrpSpPr/>
                      <p:nvPr/>
                    </p:nvGrpSpPr>
                    <p:grpSpPr>
                      <a:xfrm>
                        <a:off x="4579164" y="3203653"/>
                        <a:ext cx="1244833" cy="1020397"/>
                        <a:chOff x="4579164" y="3203653"/>
                        <a:chExt cx="1244833" cy="1020397"/>
                      </a:xfrm>
                    </p:grpSpPr>
                    <p:sp>
                      <p:nvSpPr>
                        <p:cNvPr id="5049" name="Google Shape;5049;p5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3" name="Google Shape;5073;p56"/>
                        <p:cNvGrpSpPr/>
                        <p:nvPr/>
                      </p:nvGrpSpPr>
                      <p:grpSpPr>
                        <a:xfrm>
                          <a:off x="4579164" y="3203653"/>
                          <a:ext cx="1244833" cy="1020397"/>
                          <a:chOff x="4579164" y="3203653"/>
                          <a:chExt cx="1244833" cy="1020397"/>
                        </a:xfrm>
                      </p:grpSpPr>
                      <p:sp>
                        <p:nvSpPr>
                          <p:cNvPr id="5074" name="Google Shape;5074;p5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5" name="Google Shape;5075;p56"/>
                          <p:cNvGrpSpPr/>
                          <p:nvPr/>
                        </p:nvGrpSpPr>
                        <p:grpSpPr>
                          <a:xfrm>
                            <a:off x="4579164" y="3203653"/>
                            <a:ext cx="1244833" cy="1020397"/>
                            <a:chOff x="4579164" y="3203653"/>
                            <a:chExt cx="1244833" cy="1020397"/>
                          </a:xfrm>
                        </p:grpSpPr>
                        <p:sp>
                          <p:nvSpPr>
                            <p:cNvPr id="5076" name="Google Shape;5076;p5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3" name="Google Shape;5083;p56"/>
                            <p:cNvGrpSpPr/>
                            <p:nvPr/>
                          </p:nvGrpSpPr>
                          <p:grpSpPr>
                            <a:xfrm>
                              <a:off x="4579164" y="3203653"/>
                              <a:ext cx="1244833" cy="1020397"/>
                              <a:chOff x="4579164" y="3203653"/>
                              <a:chExt cx="1244833" cy="1020397"/>
                            </a:xfrm>
                          </p:grpSpPr>
                          <p:sp>
                            <p:nvSpPr>
                              <p:cNvPr id="5084" name="Google Shape;5084;p5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7" name="Google Shape;5097;p56"/>
                              <p:cNvGrpSpPr/>
                              <p:nvPr/>
                            </p:nvGrpSpPr>
                            <p:grpSpPr>
                              <a:xfrm>
                                <a:off x="4579164" y="3203653"/>
                                <a:ext cx="1244833" cy="1020397"/>
                                <a:chOff x="4579164" y="3203653"/>
                                <a:chExt cx="1244833" cy="1020397"/>
                              </a:xfrm>
                            </p:grpSpPr>
                            <p:sp>
                              <p:nvSpPr>
                                <p:cNvPr id="5098" name="Google Shape;5098;p5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5" name="Google Shape;5105;p56"/>
                                <p:cNvGrpSpPr/>
                                <p:nvPr/>
                              </p:nvGrpSpPr>
                              <p:grpSpPr>
                                <a:xfrm>
                                  <a:off x="4579164" y="3203653"/>
                                  <a:ext cx="1244833" cy="1020397"/>
                                  <a:chOff x="4579164" y="3203653"/>
                                  <a:chExt cx="1244833" cy="1020397"/>
                                </a:xfrm>
                              </p:grpSpPr>
                              <p:sp>
                                <p:nvSpPr>
                                  <p:cNvPr id="5106" name="Google Shape;5106;p5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1" name="Google Shape;5111;p56"/>
                                  <p:cNvGrpSpPr/>
                                  <p:nvPr/>
                                </p:nvGrpSpPr>
                                <p:grpSpPr>
                                  <a:xfrm>
                                    <a:off x="4579164" y="3203653"/>
                                    <a:ext cx="1244833" cy="1020397"/>
                                    <a:chOff x="4579164" y="3203653"/>
                                    <a:chExt cx="1244833" cy="1020397"/>
                                  </a:xfrm>
                                </p:grpSpPr>
                                <p:sp>
                                  <p:nvSpPr>
                                    <p:cNvPr id="5112" name="Google Shape;5112;p5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116" name="Google Shape;5116;p5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19" name="Google Shape;5119;p5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120" name="Google Shape;5120;p56"/>
              <p:cNvGrpSpPr/>
              <p:nvPr/>
            </p:nvGrpSpPr>
            <p:grpSpPr>
              <a:xfrm>
                <a:off x="4595437" y="3598775"/>
                <a:ext cx="37776" cy="32451"/>
                <a:chOff x="4595437" y="3598775"/>
                <a:chExt cx="37776" cy="32451"/>
              </a:xfrm>
            </p:grpSpPr>
            <p:sp>
              <p:nvSpPr>
                <p:cNvPr id="5121" name="Google Shape;5121;p5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56"/>
              <p:cNvGrpSpPr/>
              <p:nvPr/>
            </p:nvGrpSpPr>
            <p:grpSpPr>
              <a:xfrm>
                <a:off x="4641864" y="3524443"/>
                <a:ext cx="37776" cy="32380"/>
                <a:chOff x="4641864" y="3524443"/>
                <a:chExt cx="37776" cy="32380"/>
              </a:xfrm>
            </p:grpSpPr>
            <p:sp>
              <p:nvSpPr>
                <p:cNvPr id="5124" name="Google Shape;5124;p5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56"/>
              <p:cNvGrpSpPr/>
              <p:nvPr/>
            </p:nvGrpSpPr>
            <p:grpSpPr>
              <a:xfrm>
                <a:off x="4648431" y="3893901"/>
                <a:ext cx="37776" cy="32357"/>
                <a:chOff x="4648431" y="3893901"/>
                <a:chExt cx="37776" cy="32357"/>
              </a:xfrm>
            </p:grpSpPr>
            <p:sp>
              <p:nvSpPr>
                <p:cNvPr id="5127" name="Google Shape;5127;p5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56"/>
              <p:cNvGrpSpPr/>
              <p:nvPr/>
            </p:nvGrpSpPr>
            <p:grpSpPr>
              <a:xfrm>
                <a:off x="4567752" y="3722908"/>
                <a:ext cx="37870" cy="32380"/>
                <a:chOff x="4567752" y="3722908"/>
                <a:chExt cx="37870" cy="32380"/>
              </a:xfrm>
            </p:grpSpPr>
            <p:sp>
              <p:nvSpPr>
                <p:cNvPr id="5130" name="Google Shape;5130;p5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6"/>
              <p:cNvGrpSpPr/>
              <p:nvPr/>
            </p:nvGrpSpPr>
            <p:grpSpPr>
              <a:xfrm>
                <a:off x="4617506" y="3652052"/>
                <a:ext cx="37783" cy="32357"/>
                <a:chOff x="4617506" y="3652052"/>
                <a:chExt cx="37783" cy="32357"/>
              </a:xfrm>
            </p:grpSpPr>
            <p:sp>
              <p:nvSpPr>
                <p:cNvPr id="5133" name="Google Shape;5133;p5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56"/>
              <p:cNvGrpSpPr/>
              <p:nvPr/>
            </p:nvGrpSpPr>
            <p:grpSpPr>
              <a:xfrm>
                <a:off x="4739005" y="3554149"/>
                <a:ext cx="37870" cy="32357"/>
                <a:chOff x="4739005" y="3554149"/>
                <a:chExt cx="37870" cy="32357"/>
              </a:xfrm>
            </p:grpSpPr>
            <p:sp>
              <p:nvSpPr>
                <p:cNvPr id="5136" name="Google Shape;5136;p5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56"/>
              <p:cNvGrpSpPr/>
              <p:nvPr/>
            </p:nvGrpSpPr>
            <p:grpSpPr>
              <a:xfrm>
                <a:off x="4806557" y="3630258"/>
                <a:ext cx="37776" cy="32364"/>
                <a:chOff x="4806557" y="3630258"/>
                <a:chExt cx="37776" cy="32364"/>
              </a:xfrm>
            </p:grpSpPr>
            <p:sp>
              <p:nvSpPr>
                <p:cNvPr id="5139" name="Google Shape;5139;p5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56"/>
              <p:cNvGrpSpPr/>
              <p:nvPr/>
            </p:nvGrpSpPr>
            <p:grpSpPr>
              <a:xfrm>
                <a:off x="4737007" y="4004357"/>
                <a:ext cx="37870" cy="32357"/>
                <a:chOff x="4737007" y="4004357"/>
                <a:chExt cx="37870" cy="32357"/>
              </a:xfrm>
            </p:grpSpPr>
            <p:sp>
              <p:nvSpPr>
                <p:cNvPr id="5142" name="Google Shape;5142;p5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56"/>
              <p:cNvGrpSpPr/>
              <p:nvPr/>
            </p:nvGrpSpPr>
            <p:grpSpPr>
              <a:xfrm>
                <a:off x="4773634" y="4208627"/>
                <a:ext cx="37776" cy="32357"/>
                <a:chOff x="4773634" y="4208627"/>
                <a:chExt cx="37776" cy="32357"/>
              </a:xfrm>
            </p:grpSpPr>
            <p:sp>
              <p:nvSpPr>
                <p:cNvPr id="5145" name="Google Shape;5145;p5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56"/>
              <p:cNvGrpSpPr/>
              <p:nvPr/>
            </p:nvGrpSpPr>
            <p:grpSpPr>
              <a:xfrm>
                <a:off x="4888282" y="4074764"/>
                <a:ext cx="37776" cy="32451"/>
                <a:chOff x="4888282" y="4074764"/>
                <a:chExt cx="37776" cy="32451"/>
              </a:xfrm>
            </p:grpSpPr>
            <p:sp>
              <p:nvSpPr>
                <p:cNvPr id="5148" name="Google Shape;5148;p5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56"/>
              <p:cNvGrpSpPr/>
              <p:nvPr/>
            </p:nvGrpSpPr>
            <p:grpSpPr>
              <a:xfrm>
                <a:off x="4901315" y="3804271"/>
                <a:ext cx="37776" cy="32364"/>
                <a:chOff x="4901315" y="3804271"/>
                <a:chExt cx="37776" cy="32364"/>
              </a:xfrm>
            </p:grpSpPr>
            <p:sp>
              <p:nvSpPr>
                <p:cNvPr id="5151" name="Google Shape;5151;p5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56"/>
              <p:cNvGrpSpPr/>
              <p:nvPr/>
            </p:nvGrpSpPr>
            <p:grpSpPr>
              <a:xfrm>
                <a:off x="4866394" y="3715035"/>
                <a:ext cx="37846" cy="32357"/>
                <a:chOff x="4866394" y="3715035"/>
                <a:chExt cx="37846" cy="32357"/>
              </a:xfrm>
            </p:grpSpPr>
            <p:sp>
              <p:nvSpPr>
                <p:cNvPr id="5154" name="Google Shape;5154;p5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6"/>
              <p:cNvGrpSpPr/>
              <p:nvPr/>
            </p:nvGrpSpPr>
            <p:grpSpPr>
              <a:xfrm>
                <a:off x="4979233" y="3839798"/>
                <a:ext cx="37878" cy="32420"/>
                <a:chOff x="4979233" y="3839798"/>
                <a:chExt cx="37878" cy="32420"/>
              </a:xfrm>
            </p:grpSpPr>
            <p:sp>
              <p:nvSpPr>
                <p:cNvPr id="5157" name="Google Shape;5157;p5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56"/>
              <p:cNvGrpSpPr/>
              <p:nvPr/>
            </p:nvGrpSpPr>
            <p:grpSpPr>
              <a:xfrm>
                <a:off x="4790662" y="3679147"/>
                <a:ext cx="37783" cy="32380"/>
                <a:chOff x="4790662" y="3679147"/>
                <a:chExt cx="37783" cy="32380"/>
              </a:xfrm>
            </p:grpSpPr>
            <p:sp>
              <p:nvSpPr>
                <p:cNvPr id="5160" name="Google Shape;5160;p5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56"/>
              <p:cNvGrpSpPr/>
              <p:nvPr/>
            </p:nvGrpSpPr>
            <p:grpSpPr>
              <a:xfrm>
                <a:off x="4857263" y="3557861"/>
                <a:ext cx="37776" cy="32357"/>
                <a:chOff x="4857263" y="3557861"/>
                <a:chExt cx="37776" cy="32357"/>
              </a:xfrm>
            </p:grpSpPr>
            <p:sp>
              <p:nvSpPr>
                <p:cNvPr id="5163" name="Google Shape;5163;p5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56"/>
              <p:cNvGrpSpPr/>
              <p:nvPr/>
            </p:nvGrpSpPr>
            <p:grpSpPr>
              <a:xfrm>
                <a:off x="4883902" y="3648033"/>
                <a:ext cx="37783" cy="32380"/>
                <a:chOff x="4883902" y="3648033"/>
                <a:chExt cx="37783" cy="32380"/>
              </a:xfrm>
            </p:grpSpPr>
            <p:sp>
              <p:nvSpPr>
                <p:cNvPr id="5166" name="Google Shape;5166;p5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56"/>
              <p:cNvGrpSpPr/>
              <p:nvPr/>
            </p:nvGrpSpPr>
            <p:grpSpPr>
              <a:xfrm>
                <a:off x="4907780" y="3347220"/>
                <a:ext cx="37878" cy="32357"/>
                <a:chOff x="4907780" y="3347220"/>
                <a:chExt cx="37878" cy="32357"/>
              </a:xfrm>
            </p:grpSpPr>
            <p:sp>
              <p:nvSpPr>
                <p:cNvPr id="5169" name="Google Shape;5169;p5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56"/>
              <p:cNvGrpSpPr/>
              <p:nvPr/>
            </p:nvGrpSpPr>
            <p:grpSpPr>
              <a:xfrm>
                <a:off x="5065048" y="3738150"/>
                <a:ext cx="37783" cy="32364"/>
                <a:chOff x="5065048" y="3738150"/>
                <a:chExt cx="37783" cy="32364"/>
              </a:xfrm>
            </p:grpSpPr>
            <p:sp>
              <p:nvSpPr>
                <p:cNvPr id="5172" name="Google Shape;5172;p5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6"/>
              <p:cNvGrpSpPr/>
              <p:nvPr/>
            </p:nvGrpSpPr>
            <p:grpSpPr>
              <a:xfrm>
                <a:off x="5071616" y="3284615"/>
                <a:ext cx="37783" cy="32357"/>
                <a:chOff x="5071616" y="3284615"/>
                <a:chExt cx="37783" cy="32357"/>
              </a:xfrm>
            </p:grpSpPr>
            <p:sp>
              <p:nvSpPr>
                <p:cNvPr id="5175" name="Google Shape;5175;p5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56"/>
              <p:cNvGrpSpPr/>
              <p:nvPr/>
            </p:nvGrpSpPr>
            <p:grpSpPr>
              <a:xfrm>
                <a:off x="5389291" y="3759921"/>
                <a:ext cx="37783" cy="32380"/>
                <a:chOff x="5389291" y="3759921"/>
                <a:chExt cx="37783" cy="32380"/>
              </a:xfrm>
            </p:grpSpPr>
            <p:sp>
              <p:nvSpPr>
                <p:cNvPr id="5178" name="Google Shape;5178;p5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56"/>
              <p:cNvGrpSpPr/>
              <p:nvPr/>
            </p:nvGrpSpPr>
            <p:grpSpPr>
              <a:xfrm>
                <a:off x="5431534" y="3632932"/>
                <a:ext cx="37878" cy="32451"/>
                <a:chOff x="5431534" y="3632932"/>
                <a:chExt cx="37878" cy="32451"/>
              </a:xfrm>
            </p:grpSpPr>
            <p:sp>
              <p:nvSpPr>
                <p:cNvPr id="5181" name="Google Shape;5181;p5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56"/>
              <p:cNvGrpSpPr/>
              <p:nvPr/>
            </p:nvGrpSpPr>
            <p:grpSpPr>
              <a:xfrm>
                <a:off x="5540755" y="3544829"/>
                <a:ext cx="37783" cy="32357"/>
                <a:chOff x="5540755" y="3544829"/>
                <a:chExt cx="37783" cy="32357"/>
              </a:xfrm>
            </p:grpSpPr>
            <p:sp>
              <p:nvSpPr>
                <p:cNvPr id="5184" name="Google Shape;5184;p5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56"/>
              <p:cNvGrpSpPr/>
              <p:nvPr/>
            </p:nvGrpSpPr>
            <p:grpSpPr>
              <a:xfrm>
                <a:off x="5579293" y="3412107"/>
                <a:ext cx="37776" cy="32357"/>
                <a:chOff x="5579293" y="3412107"/>
                <a:chExt cx="37776" cy="32357"/>
              </a:xfrm>
            </p:grpSpPr>
            <p:sp>
              <p:nvSpPr>
                <p:cNvPr id="5187" name="Google Shape;5187;p5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6"/>
              <p:cNvGrpSpPr/>
              <p:nvPr/>
            </p:nvGrpSpPr>
            <p:grpSpPr>
              <a:xfrm>
                <a:off x="5801346" y="3284615"/>
                <a:ext cx="37783" cy="32357"/>
                <a:chOff x="5801346" y="3284615"/>
                <a:chExt cx="37783" cy="32357"/>
              </a:xfrm>
            </p:grpSpPr>
            <p:sp>
              <p:nvSpPr>
                <p:cNvPr id="5190" name="Google Shape;5190;p5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56"/>
              <p:cNvGrpSpPr/>
              <p:nvPr/>
            </p:nvGrpSpPr>
            <p:grpSpPr>
              <a:xfrm>
                <a:off x="5763578" y="3399067"/>
                <a:ext cx="37776" cy="32364"/>
                <a:chOff x="5763578" y="3399067"/>
                <a:chExt cx="37776" cy="32364"/>
              </a:xfrm>
            </p:grpSpPr>
            <p:sp>
              <p:nvSpPr>
                <p:cNvPr id="5193" name="Google Shape;5193;p5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56"/>
              <p:cNvGrpSpPr/>
              <p:nvPr/>
            </p:nvGrpSpPr>
            <p:grpSpPr>
              <a:xfrm>
                <a:off x="5395858" y="3230952"/>
                <a:ext cx="37776" cy="32364"/>
                <a:chOff x="5395858" y="3230952"/>
                <a:chExt cx="37776" cy="32364"/>
              </a:xfrm>
            </p:grpSpPr>
            <p:sp>
              <p:nvSpPr>
                <p:cNvPr id="5196" name="Google Shape;5196;p5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56"/>
              <p:cNvGrpSpPr/>
              <p:nvPr/>
            </p:nvGrpSpPr>
            <p:grpSpPr>
              <a:xfrm>
                <a:off x="5264088" y="3188237"/>
                <a:ext cx="37776" cy="32357"/>
                <a:chOff x="5264088" y="3188237"/>
                <a:chExt cx="37776" cy="32357"/>
              </a:xfrm>
            </p:grpSpPr>
            <p:sp>
              <p:nvSpPr>
                <p:cNvPr id="5199" name="Google Shape;5199;p5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56"/>
              <p:cNvGrpSpPr/>
              <p:nvPr/>
            </p:nvGrpSpPr>
            <p:grpSpPr>
              <a:xfrm>
                <a:off x="5585758" y="3237425"/>
                <a:ext cx="37878" cy="32357"/>
                <a:chOff x="5585758" y="3237425"/>
                <a:chExt cx="37878" cy="32357"/>
              </a:xfrm>
            </p:grpSpPr>
            <p:sp>
              <p:nvSpPr>
                <p:cNvPr id="5202" name="Google Shape;5202;p5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56"/>
              <p:cNvGrpSpPr/>
              <p:nvPr/>
            </p:nvGrpSpPr>
            <p:grpSpPr>
              <a:xfrm>
                <a:off x="4874196" y="3291088"/>
                <a:ext cx="37878" cy="32451"/>
                <a:chOff x="4874196" y="3291088"/>
                <a:chExt cx="37878" cy="32451"/>
              </a:xfrm>
            </p:grpSpPr>
            <p:sp>
              <p:nvSpPr>
                <p:cNvPr id="5205" name="Google Shape;5205;p5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6"/>
              <p:cNvGrpSpPr/>
              <p:nvPr/>
            </p:nvGrpSpPr>
            <p:grpSpPr>
              <a:xfrm>
                <a:off x="5197770" y="3785466"/>
                <a:ext cx="37783" cy="32427"/>
                <a:chOff x="5197770" y="3785466"/>
                <a:chExt cx="37783" cy="32427"/>
              </a:xfrm>
            </p:grpSpPr>
            <p:sp>
              <p:nvSpPr>
                <p:cNvPr id="5208" name="Google Shape;5208;p5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6"/>
              <p:cNvGrpSpPr/>
              <p:nvPr/>
            </p:nvGrpSpPr>
            <p:grpSpPr>
              <a:xfrm>
                <a:off x="5177699" y="3492117"/>
                <a:ext cx="37776" cy="32357"/>
                <a:chOff x="5177699" y="3492117"/>
                <a:chExt cx="37776" cy="32357"/>
              </a:xfrm>
            </p:grpSpPr>
            <p:sp>
              <p:nvSpPr>
                <p:cNvPr id="5211" name="Google Shape;5211;p5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56"/>
              <p:cNvGrpSpPr/>
              <p:nvPr/>
            </p:nvGrpSpPr>
            <p:grpSpPr>
              <a:xfrm>
                <a:off x="5349431" y="3622346"/>
                <a:ext cx="37870" cy="32380"/>
                <a:chOff x="5349431" y="3622346"/>
                <a:chExt cx="37870" cy="32380"/>
              </a:xfrm>
            </p:grpSpPr>
            <p:sp>
              <p:nvSpPr>
                <p:cNvPr id="5214" name="Google Shape;5214;p5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56"/>
              <p:cNvGrpSpPr/>
              <p:nvPr/>
            </p:nvGrpSpPr>
            <p:grpSpPr>
              <a:xfrm>
                <a:off x="5068855" y="3563980"/>
                <a:ext cx="53954" cy="46223"/>
                <a:chOff x="5068855" y="3563980"/>
                <a:chExt cx="53954" cy="46223"/>
              </a:xfrm>
            </p:grpSpPr>
            <p:sp>
              <p:nvSpPr>
                <p:cNvPr id="5217" name="Google Shape;5217;p5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56"/>
              <p:cNvGrpSpPr/>
              <p:nvPr/>
            </p:nvGrpSpPr>
            <p:grpSpPr>
              <a:xfrm>
                <a:off x="5037654" y="3392507"/>
                <a:ext cx="37870" cy="32451"/>
                <a:chOff x="5037654" y="3392507"/>
                <a:chExt cx="37870" cy="32451"/>
              </a:xfrm>
            </p:grpSpPr>
            <p:sp>
              <p:nvSpPr>
                <p:cNvPr id="5220" name="Google Shape;5220;p5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6"/>
              <p:cNvGrpSpPr/>
              <p:nvPr/>
            </p:nvGrpSpPr>
            <p:grpSpPr>
              <a:xfrm>
                <a:off x="5456560" y="3368629"/>
                <a:ext cx="37870" cy="32451"/>
                <a:chOff x="5456560" y="3368629"/>
                <a:chExt cx="37870" cy="32451"/>
              </a:xfrm>
            </p:grpSpPr>
            <p:sp>
              <p:nvSpPr>
                <p:cNvPr id="5223" name="Google Shape;5223;p5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56"/>
              <p:cNvGrpSpPr/>
              <p:nvPr/>
            </p:nvGrpSpPr>
            <p:grpSpPr>
              <a:xfrm>
                <a:off x="4755749" y="3501516"/>
                <a:ext cx="46246" cy="39608"/>
                <a:chOff x="4755749" y="3501516"/>
                <a:chExt cx="46246" cy="39608"/>
              </a:xfrm>
            </p:grpSpPr>
            <p:sp>
              <p:nvSpPr>
                <p:cNvPr id="5226" name="Google Shape;5226;p5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56"/>
              <p:cNvGrpSpPr/>
              <p:nvPr/>
            </p:nvGrpSpPr>
            <p:grpSpPr>
              <a:xfrm>
                <a:off x="4681346" y="3485582"/>
                <a:ext cx="37783" cy="32427"/>
                <a:chOff x="4681346" y="3485582"/>
                <a:chExt cx="37783" cy="32427"/>
              </a:xfrm>
            </p:grpSpPr>
            <p:sp>
              <p:nvSpPr>
                <p:cNvPr id="5229" name="Google Shape;5229;p5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56"/>
              <p:cNvGrpSpPr/>
              <p:nvPr/>
            </p:nvGrpSpPr>
            <p:grpSpPr>
              <a:xfrm>
                <a:off x="4767067" y="3291088"/>
                <a:ext cx="37878" cy="32451"/>
                <a:chOff x="4767067" y="3291088"/>
                <a:chExt cx="37878" cy="32451"/>
              </a:xfrm>
            </p:grpSpPr>
            <p:sp>
              <p:nvSpPr>
                <p:cNvPr id="5232" name="Google Shape;5232;p5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56"/>
              <p:cNvGrpSpPr/>
              <p:nvPr/>
            </p:nvGrpSpPr>
            <p:grpSpPr>
              <a:xfrm>
                <a:off x="4687819" y="3405539"/>
                <a:ext cx="37776" cy="32451"/>
                <a:chOff x="4687819" y="3405539"/>
                <a:chExt cx="37776" cy="32451"/>
              </a:xfrm>
            </p:grpSpPr>
            <p:sp>
              <p:nvSpPr>
                <p:cNvPr id="5235" name="Google Shape;5235;p5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56"/>
              <p:cNvGrpSpPr/>
              <p:nvPr/>
            </p:nvGrpSpPr>
            <p:grpSpPr>
              <a:xfrm>
                <a:off x="4923101" y="3444809"/>
                <a:ext cx="52813" cy="45318"/>
                <a:chOff x="4923101" y="3444809"/>
                <a:chExt cx="52813" cy="45318"/>
              </a:xfrm>
            </p:grpSpPr>
            <p:sp>
              <p:nvSpPr>
                <p:cNvPr id="5238" name="Google Shape;5238;p5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56"/>
              <p:cNvGrpSpPr/>
              <p:nvPr/>
            </p:nvGrpSpPr>
            <p:grpSpPr>
              <a:xfrm>
                <a:off x="4846040" y="3654750"/>
                <a:ext cx="31405" cy="26993"/>
                <a:chOff x="4846040" y="3654750"/>
                <a:chExt cx="31405" cy="26993"/>
              </a:xfrm>
            </p:grpSpPr>
            <p:sp>
              <p:nvSpPr>
                <p:cNvPr id="5241" name="Google Shape;5241;p5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56"/>
              <p:cNvGrpSpPr/>
              <p:nvPr/>
            </p:nvGrpSpPr>
            <p:grpSpPr>
              <a:xfrm>
                <a:off x="4925673" y="3691700"/>
                <a:ext cx="40253" cy="34472"/>
                <a:chOff x="4925673" y="3691700"/>
                <a:chExt cx="40253" cy="34472"/>
              </a:xfrm>
            </p:grpSpPr>
            <p:sp>
              <p:nvSpPr>
                <p:cNvPr id="5244" name="Google Shape;5244;p5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56"/>
              <p:cNvGrpSpPr/>
              <p:nvPr/>
            </p:nvGrpSpPr>
            <p:grpSpPr>
              <a:xfrm>
                <a:off x="4894653" y="3740848"/>
                <a:ext cx="31405" cy="26906"/>
                <a:chOff x="4894653" y="3740848"/>
                <a:chExt cx="31405" cy="26906"/>
              </a:xfrm>
            </p:grpSpPr>
            <p:sp>
              <p:nvSpPr>
                <p:cNvPr id="5247" name="Google Shape;5247;p5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56"/>
              <p:cNvGrpSpPr/>
              <p:nvPr/>
            </p:nvGrpSpPr>
            <p:grpSpPr>
              <a:xfrm>
                <a:off x="4962300" y="3696348"/>
                <a:ext cx="38255" cy="32773"/>
                <a:chOff x="4962300" y="3696348"/>
                <a:chExt cx="38255" cy="32773"/>
              </a:xfrm>
            </p:grpSpPr>
            <p:sp>
              <p:nvSpPr>
                <p:cNvPr id="5250" name="Google Shape;5250;p5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56"/>
              <p:cNvGrpSpPr/>
              <p:nvPr/>
            </p:nvGrpSpPr>
            <p:grpSpPr>
              <a:xfrm>
                <a:off x="4980185" y="3743349"/>
                <a:ext cx="31499" cy="26969"/>
                <a:chOff x="4980185" y="3743349"/>
                <a:chExt cx="31499" cy="26969"/>
              </a:xfrm>
            </p:grpSpPr>
            <p:sp>
              <p:nvSpPr>
                <p:cNvPr id="5253" name="Google Shape;5253;p5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56"/>
              <p:cNvGrpSpPr/>
              <p:nvPr/>
            </p:nvGrpSpPr>
            <p:grpSpPr>
              <a:xfrm>
                <a:off x="5013768" y="3734312"/>
                <a:ext cx="31499" cy="26969"/>
                <a:chOff x="5013768" y="3734312"/>
                <a:chExt cx="31499" cy="26969"/>
              </a:xfrm>
            </p:grpSpPr>
            <p:sp>
              <p:nvSpPr>
                <p:cNvPr id="5256" name="Google Shape;5256;p5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56"/>
              <p:cNvGrpSpPr/>
              <p:nvPr/>
            </p:nvGrpSpPr>
            <p:grpSpPr>
              <a:xfrm>
                <a:off x="5036703" y="3764545"/>
                <a:ext cx="31499" cy="26898"/>
                <a:chOff x="5036703" y="3764545"/>
                <a:chExt cx="31499" cy="26898"/>
              </a:xfrm>
            </p:grpSpPr>
            <p:sp>
              <p:nvSpPr>
                <p:cNvPr id="5259" name="Google Shape;5259;p5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56"/>
              <p:cNvGrpSpPr/>
              <p:nvPr/>
            </p:nvGrpSpPr>
            <p:grpSpPr>
              <a:xfrm>
                <a:off x="4953546" y="3768352"/>
                <a:ext cx="31405" cy="26898"/>
                <a:chOff x="4953546" y="3768352"/>
                <a:chExt cx="31405" cy="26898"/>
              </a:xfrm>
            </p:grpSpPr>
            <p:sp>
              <p:nvSpPr>
                <p:cNvPr id="5262" name="Google Shape;5262;p5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6"/>
              <p:cNvGrpSpPr/>
              <p:nvPr/>
            </p:nvGrpSpPr>
            <p:grpSpPr>
              <a:xfrm>
                <a:off x="4964770" y="3814016"/>
                <a:ext cx="31499" cy="26993"/>
                <a:chOff x="4964770" y="3814016"/>
                <a:chExt cx="31499" cy="26993"/>
              </a:xfrm>
            </p:grpSpPr>
            <p:sp>
              <p:nvSpPr>
                <p:cNvPr id="5265" name="Google Shape;5265;p5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56"/>
              <p:cNvGrpSpPr/>
              <p:nvPr/>
            </p:nvGrpSpPr>
            <p:grpSpPr>
              <a:xfrm>
                <a:off x="4923290" y="3800504"/>
                <a:ext cx="31468" cy="26898"/>
                <a:chOff x="4923290" y="3800504"/>
                <a:chExt cx="31468" cy="26898"/>
              </a:xfrm>
            </p:grpSpPr>
            <p:sp>
              <p:nvSpPr>
                <p:cNvPr id="5268" name="Google Shape;5268;p5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56"/>
              <p:cNvGrpSpPr/>
              <p:nvPr/>
            </p:nvGrpSpPr>
            <p:grpSpPr>
              <a:xfrm>
                <a:off x="5108534" y="3650943"/>
                <a:ext cx="31405" cy="26993"/>
                <a:chOff x="5108534" y="3650943"/>
                <a:chExt cx="31405" cy="26993"/>
              </a:xfrm>
            </p:grpSpPr>
            <p:sp>
              <p:nvSpPr>
                <p:cNvPr id="5271" name="Google Shape;5271;p5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56"/>
              <p:cNvGrpSpPr/>
              <p:nvPr/>
            </p:nvGrpSpPr>
            <p:grpSpPr>
              <a:xfrm>
                <a:off x="5119380" y="3760739"/>
                <a:ext cx="31499" cy="26993"/>
                <a:chOff x="5119380" y="3760739"/>
                <a:chExt cx="31499" cy="26993"/>
              </a:xfrm>
            </p:grpSpPr>
            <p:sp>
              <p:nvSpPr>
                <p:cNvPr id="5274" name="Google Shape;5274;p5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56"/>
              <p:cNvGrpSpPr/>
              <p:nvPr/>
            </p:nvGrpSpPr>
            <p:grpSpPr>
              <a:xfrm>
                <a:off x="5119380" y="3788235"/>
                <a:ext cx="31499" cy="26993"/>
                <a:chOff x="5119380" y="3788235"/>
                <a:chExt cx="31499" cy="26993"/>
              </a:xfrm>
            </p:grpSpPr>
            <p:sp>
              <p:nvSpPr>
                <p:cNvPr id="5277" name="Google Shape;5277;p5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56"/>
              <p:cNvGrpSpPr/>
              <p:nvPr/>
            </p:nvGrpSpPr>
            <p:grpSpPr>
              <a:xfrm>
                <a:off x="5158005" y="3875284"/>
                <a:ext cx="31405" cy="27001"/>
                <a:chOff x="5158005" y="3875284"/>
                <a:chExt cx="31405" cy="27001"/>
              </a:xfrm>
            </p:grpSpPr>
            <p:sp>
              <p:nvSpPr>
                <p:cNvPr id="5280" name="Google Shape;5280;p5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56"/>
              <p:cNvGrpSpPr/>
              <p:nvPr/>
            </p:nvGrpSpPr>
            <p:grpSpPr>
              <a:xfrm>
                <a:off x="5233163" y="3764545"/>
                <a:ext cx="31499" cy="26898"/>
                <a:chOff x="5233163" y="3764545"/>
                <a:chExt cx="31499" cy="26898"/>
              </a:xfrm>
            </p:grpSpPr>
            <p:sp>
              <p:nvSpPr>
                <p:cNvPr id="5283" name="Google Shape;5283;p5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56"/>
              <p:cNvGrpSpPr/>
              <p:nvPr/>
            </p:nvGrpSpPr>
            <p:grpSpPr>
              <a:xfrm>
                <a:off x="5276168" y="3805545"/>
                <a:ext cx="31499" cy="26906"/>
                <a:chOff x="5276168" y="3805545"/>
                <a:chExt cx="31499" cy="26906"/>
              </a:xfrm>
            </p:grpSpPr>
            <p:sp>
              <p:nvSpPr>
                <p:cNvPr id="5286" name="Google Shape;5286;p5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56"/>
              <p:cNvGrpSpPr/>
              <p:nvPr/>
            </p:nvGrpSpPr>
            <p:grpSpPr>
              <a:xfrm>
                <a:off x="5294053" y="3851933"/>
                <a:ext cx="31405" cy="26945"/>
                <a:chOff x="5294053" y="3851933"/>
                <a:chExt cx="31405" cy="26945"/>
              </a:xfrm>
            </p:grpSpPr>
            <p:sp>
              <p:nvSpPr>
                <p:cNvPr id="5289" name="Google Shape;5289;p5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56"/>
              <p:cNvGrpSpPr/>
              <p:nvPr/>
            </p:nvGrpSpPr>
            <p:grpSpPr>
              <a:xfrm>
                <a:off x="5341723" y="3851902"/>
                <a:ext cx="31405" cy="26977"/>
                <a:chOff x="5341723" y="3851902"/>
                <a:chExt cx="31405" cy="26977"/>
              </a:xfrm>
            </p:grpSpPr>
            <p:sp>
              <p:nvSpPr>
                <p:cNvPr id="5292" name="Google Shape;5292;p5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56"/>
              <p:cNvGrpSpPr/>
              <p:nvPr/>
            </p:nvGrpSpPr>
            <p:grpSpPr>
              <a:xfrm>
                <a:off x="5054871" y="3507855"/>
                <a:ext cx="31405" cy="26993"/>
                <a:chOff x="5054871" y="3507855"/>
                <a:chExt cx="31405" cy="26993"/>
              </a:xfrm>
            </p:grpSpPr>
            <p:sp>
              <p:nvSpPr>
                <p:cNvPr id="5295" name="Google Shape;5295;p5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56"/>
              <p:cNvGrpSpPr/>
              <p:nvPr/>
            </p:nvGrpSpPr>
            <p:grpSpPr>
              <a:xfrm>
                <a:off x="4876579" y="3675325"/>
                <a:ext cx="31405" cy="26969"/>
                <a:chOff x="4876579" y="3675325"/>
                <a:chExt cx="31405" cy="26969"/>
              </a:xfrm>
            </p:grpSpPr>
            <p:sp>
              <p:nvSpPr>
                <p:cNvPr id="5298" name="Google Shape;5298;p5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56"/>
              <p:cNvGrpSpPr/>
              <p:nvPr/>
            </p:nvGrpSpPr>
            <p:grpSpPr>
              <a:xfrm>
                <a:off x="4842233" y="3688333"/>
                <a:ext cx="31405" cy="26993"/>
                <a:chOff x="4842233" y="3688333"/>
                <a:chExt cx="31405" cy="26993"/>
              </a:xfrm>
            </p:grpSpPr>
            <p:sp>
              <p:nvSpPr>
                <p:cNvPr id="5301" name="Google Shape;5301;p5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56"/>
              <p:cNvGrpSpPr/>
              <p:nvPr/>
            </p:nvGrpSpPr>
            <p:grpSpPr>
              <a:xfrm>
                <a:off x="5187876" y="3608032"/>
                <a:ext cx="31405" cy="27001"/>
                <a:chOff x="5187876" y="3608032"/>
                <a:chExt cx="31405" cy="27001"/>
              </a:xfrm>
            </p:grpSpPr>
            <p:sp>
              <p:nvSpPr>
                <p:cNvPr id="5304" name="Google Shape;5304;p5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6" name="Google Shape;5306;p5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8" name="Google Shape;5308;p56"/>
              <p:cNvGrpSpPr/>
              <p:nvPr/>
            </p:nvGrpSpPr>
            <p:grpSpPr>
              <a:xfrm>
                <a:off x="5269224" y="3304167"/>
                <a:ext cx="40253" cy="34402"/>
                <a:chOff x="5269224" y="3304167"/>
                <a:chExt cx="40253" cy="34402"/>
              </a:xfrm>
            </p:grpSpPr>
            <p:sp>
              <p:nvSpPr>
                <p:cNvPr id="5309" name="Google Shape;5309;p5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56"/>
              <p:cNvGrpSpPr/>
              <p:nvPr/>
            </p:nvGrpSpPr>
            <p:grpSpPr>
              <a:xfrm>
                <a:off x="5327354" y="3476615"/>
                <a:ext cx="49864" cy="42723"/>
                <a:chOff x="5327354" y="3476615"/>
                <a:chExt cx="49864" cy="42723"/>
              </a:xfrm>
            </p:grpSpPr>
            <p:sp>
              <p:nvSpPr>
                <p:cNvPr id="5312" name="Google Shape;5312;p5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4" name="Google Shape;5314;p5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6" name="Google Shape;5316;p56"/>
              <p:cNvGrpSpPr/>
              <p:nvPr/>
            </p:nvGrpSpPr>
            <p:grpSpPr>
              <a:xfrm>
                <a:off x="5341723" y="3775957"/>
                <a:ext cx="31405" cy="26898"/>
                <a:chOff x="5341723" y="3775957"/>
                <a:chExt cx="31405" cy="26898"/>
              </a:xfrm>
            </p:grpSpPr>
            <p:sp>
              <p:nvSpPr>
                <p:cNvPr id="5317" name="Google Shape;5317;p5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56"/>
              <p:cNvGrpSpPr/>
              <p:nvPr/>
            </p:nvGrpSpPr>
            <p:grpSpPr>
              <a:xfrm>
                <a:off x="5439053" y="3699274"/>
                <a:ext cx="31405" cy="26898"/>
                <a:chOff x="5439053" y="3699274"/>
                <a:chExt cx="31405" cy="26898"/>
              </a:xfrm>
            </p:grpSpPr>
            <p:sp>
              <p:nvSpPr>
                <p:cNvPr id="5320" name="Google Shape;5320;p5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56"/>
              <p:cNvGrpSpPr/>
              <p:nvPr/>
            </p:nvGrpSpPr>
            <p:grpSpPr>
              <a:xfrm>
                <a:off x="5412414" y="3622307"/>
                <a:ext cx="31499" cy="26993"/>
                <a:chOff x="5412414" y="3622307"/>
                <a:chExt cx="31499" cy="26993"/>
              </a:xfrm>
            </p:grpSpPr>
            <p:sp>
              <p:nvSpPr>
                <p:cNvPr id="5323" name="Google Shape;5323;p5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56"/>
              <p:cNvGrpSpPr/>
              <p:nvPr/>
            </p:nvGrpSpPr>
            <p:grpSpPr>
              <a:xfrm>
                <a:off x="5476254" y="3473949"/>
                <a:ext cx="26835" cy="26930"/>
                <a:chOff x="5476254" y="3473949"/>
                <a:chExt cx="26835" cy="26930"/>
              </a:xfrm>
            </p:grpSpPr>
            <p:sp>
              <p:nvSpPr>
                <p:cNvPr id="5326" name="Google Shape;5326;p5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56"/>
              <p:cNvGrpSpPr/>
              <p:nvPr/>
            </p:nvGrpSpPr>
            <p:grpSpPr>
              <a:xfrm>
                <a:off x="5564547" y="3481594"/>
                <a:ext cx="31397" cy="26898"/>
                <a:chOff x="5564547" y="3481594"/>
                <a:chExt cx="31397" cy="26898"/>
              </a:xfrm>
            </p:grpSpPr>
            <p:sp>
              <p:nvSpPr>
                <p:cNvPr id="5329" name="Google Shape;5329;p5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56"/>
              <p:cNvGrpSpPr/>
              <p:nvPr/>
            </p:nvGrpSpPr>
            <p:grpSpPr>
              <a:xfrm>
                <a:off x="5534101" y="3470174"/>
                <a:ext cx="31397" cy="26906"/>
                <a:chOff x="5534101" y="3470174"/>
                <a:chExt cx="31397" cy="26906"/>
              </a:xfrm>
            </p:grpSpPr>
            <p:sp>
              <p:nvSpPr>
                <p:cNvPr id="5332" name="Google Shape;5332;p5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56"/>
              <p:cNvGrpSpPr/>
              <p:nvPr/>
            </p:nvGrpSpPr>
            <p:grpSpPr>
              <a:xfrm>
                <a:off x="5610879" y="3314486"/>
                <a:ext cx="31499" cy="26938"/>
                <a:chOff x="5610879" y="3314486"/>
                <a:chExt cx="31499" cy="26938"/>
              </a:xfrm>
            </p:grpSpPr>
            <p:sp>
              <p:nvSpPr>
                <p:cNvPr id="5335" name="Google Shape;5335;p5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56"/>
              <p:cNvGrpSpPr/>
              <p:nvPr/>
            </p:nvGrpSpPr>
            <p:grpSpPr>
              <a:xfrm>
                <a:off x="4834525" y="3501382"/>
                <a:ext cx="31499" cy="26898"/>
                <a:chOff x="4834525" y="3501382"/>
                <a:chExt cx="31499" cy="26898"/>
              </a:xfrm>
            </p:grpSpPr>
            <p:sp>
              <p:nvSpPr>
                <p:cNvPr id="5338" name="Google Shape;5338;p5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6"/>
              <p:cNvGrpSpPr/>
              <p:nvPr/>
            </p:nvGrpSpPr>
            <p:grpSpPr>
              <a:xfrm>
                <a:off x="4898460" y="3580158"/>
                <a:ext cx="31405" cy="26898"/>
                <a:chOff x="4898460" y="3580158"/>
                <a:chExt cx="31405" cy="26898"/>
              </a:xfrm>
            </p:grpSpPr>
            <p:sp>
              <p:nvSpPr>
                <p:cNvPr id="5341" name="Google Shape;5341;p5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56"/>
              <p:cNvGrpSpPr/>
              <p:nvPr/>
            </p:nvGrpSpPr>
            <p:grpSpPr>
              <a:xfrm>
                <a:off x="4882667" y="3608032"/>
                <a:ext cx="31499" cy="27001"/>
                <a:chOff x="4882667" y="3608032"/>
                <a:chExt cx="31499" cy="27001"/>
              </a:xfrm>
            </p:grpSpPr>
            <p:sp>
              <p:nvSpPr>
                <p:cNvPr id="5344" name="Google Shape;5344;p5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56"/>
              <p:cNvGrpSpPr/>
              <p:nvPr/>
            </p:nvGrpSpPr>
            <p:grpSpPr>
              <a:xfrm>
                <a:off x="4843373" y="3631407"/>
                <a:ext cx="16273" cy="16186"/>
                <a:chOff x="4843373" y="3631407"/>
                <a:chExt cx="16273" cy="16186"/>
              </a:xfrm>
            </p:grpSpPr>
            <p:sp>
              <p:nvSpPr>
                <p:cNvPr id="5347" name="Google Shape;5347;p5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6"/>
              <p:cNvGrpSpPr/>
              <p:nvPr/>
            </p:nvGrpSpPr>
            <p:grpSpPr>
              <a:xfrm>
                <a:off x="4727773" y="3591578"/>
                <a:ext cx="31499" cy="26898"/>
                <a:chOff x="4727773" y="3591578"/>
                <a:chExt cx="31499" cy="26898"/>
              </a:xfrm>
            </p:grpSpPr>
            <p:sp>
              <p:nvSpPr>
                <p:cNvPr id="5350" name="Google Shape;5350;p5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2" name="Google Shape;5352;p5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4" name="Google Shape;5354;p56"/>
              <p:cNvGrpSpPr/>
              <p:nvPr/>
            </p:nvGrpSpPr>
            <p:grpSpPr>
              <a:xfrm>
                <a:off x="4609421" y="3577398"/>
                <a:ext cx="31499" cy="27001"/>
                <a:chOff x="4609421" y="3577398"/>
                <a:chExt cx="31499" cy="27001"/>
              </a:xfrm>
            </p:grpSpPr>
            <p:sp>
              <p:nvSpPr>
                <p:cNvPr id="5355" name="Google Shape;5355;p5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56"/>
              <p:cNvGrpSpPr/>
              <p:nvPr/>
            </p:nvGrpSpPr>
            <p:grpSpPr>
              <a:xfrm>
                <a:off x="4649289" y="3577398"/>
                <a:ext cx="31499" cy="27001"/>
                <a:chOff x="4649289" y="3577398"/>
                <a:chExt cx="31499" cy="27001"/>
              </a:xfrm>
            </p:grpSpPr>
            <p:sp>
              <p:nvSpPr>
                <p:cNvPr id="5358" name="Google Shape;5358;p5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56"/>
              <p:cNvGrpSpPr/>
              <p:nvPr/>
            </p:nvGrpSpPr>
            <p:grpSpPr>
              <a:xfrm>
                <a:off x="4605614" y="3639523"/>
                <a:ext cx="31499" cy="26906"/>
                <a:chOff x="4605614" y="3639523"/>
                <a:chExt cx="31499" cy="26906"/>
              </a:xfrm>
            </p:grpSpPr>
            <p:sp>
              <p:nvSpPr>
                <p:cNvPr id="5361" name="Google Shape;5361;p5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56"/>
              <p:cNvGrpSpPr/>
              <p:nvPr/>
            </p:nvGrpSpPr>
            <p:grpSpPr>
              <a:xfrm>
                <a:off x="4785149" y="3618846"/>
                <a:ext cx="26930" cy="26843"/>
                <a:chOff x="4785149" y="3618846"/>
                <a:chExt cx="26930" cy="26843"/>
              </a:xfrm>
            </p:grpSpPr>
            <p:sp>
              <p:nvSpPr>
                <p:cNvPr id="5364" name="Google Shape;5364;p5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56"/>
              <p:cNvGrpSpPr/>
              <p:nvPr/>
            </p:nvGrpSpPr>
            <p:grpSpPr>
              <a:xfrm>
                <a:off x="4810167" y="3601567"/>
                <a:ext cx="31405" cy="26898"/>
                <a:chOff x="4810167" y="3601567"/>
                <a:chExt cx="31405" cy="26898"/>
              </a:xfrm>
            </p:grpSpPr>
            <p:sp>
              <p:nvSpPr>
                <p:cNvPr id="5367" name="Google Shape;5367;p5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56"/>
              <p:cNvGrpSpPr/>
              <p:nvPr/>
            </p:nvGrpSpPr>
            <p:grpSpPr>
              <a:xfrm>
                <a:off x="4831002" y="3373230"/>
                <a:ext cx="31405" cy="26898"/>
                <a:chOff x="4831002" y="3373230"/>
                <a:chExt cx="31405" cy="26898"/>
              </a:xfrm>
            </p:grpSpPr>
            <p:sp>
              <p:nvSpPr>
                <p:cNvPr id="5370" name="Google Shape;5370;p5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56"/>
              <p:cNvGrpSpPr/>
              <p:nvPr/>
            </p:nvGrpSpPr>
            <p:grpSpPr>
              <a:xfrm>
                <a:off x="4719311" y="3355054"/>
                <a:ext cx="31499" cy="27001"/>
                <a:chOff x="4719311" y="3355054"/>
                <a:chExt cx="31499" cy="27001"/>
              </a:xfrm>
            </p:grpSpPr>
            <p:sp>
              <p:nvSpPr>
                <p:cNvPr id="5373" name="Google Shape;5373;p5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56"/>
              <p:cNvGrpSpPr/>
              <p:nvPr/>
            </p:nvGrpSpPr>
            <p:grpSpPr>
              <a:xfrm>
                <a:off x="4798755" y="3450260"/>
                <a:ext cx="26930" cy="26930"/>
                <a:chOff x="4798755" y="3450260"/>
                <a:chExt cx="26930" cy="26930"/>
              </a:xfrm>
            </p:grpSpPr>
            <p:sp>
              <p:nvSpPr>
                <p:cNvPr id="5376" name="Google Shape;5376;p5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56"/>
              <p:cNvGrpSpPr/>
              <p:nvPr/>
            </p:nvGrpSpPr>
            <p:grpSpPr>
              <a:xfrm>
                <a:off x="4645576" y="3467555"/>
                <a:ext cx="31405" cy="26953"/>
                <a:chOff x="4645576" y="3467555"/>
                <a:chExt cx="31405" cy="26953"/>
              </a:xfrm>
            </p:grpSpPr>
            <p:sp>
              <p:nvSpPr>
                <p:cNvPr id="5379" name="Google Shape;5379;p5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56"/>
              <p:cNvGrpSpPr/>
              <p:nvPr/>
            </p:nvGrpSpPr>
            <p:grpSpPr>
              <a:xfrm>
                <a:off x="4687631" y="3583965"/>
                <a:ext cx="31499" cy="26898"/>
                <a:chOff x="4687631" y="3583965"/>
                <a:chExt cx="31499" cy="26898"/>
              </a:xfrm>
            </p:grpSpPr>
            <p:sp>
              <p:nvSpPr>
                <p:cNvPr id="5382" name="Google Shape;5382;p5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56"/>
              <p:cNvGrpSpPr/>
              <p:nvPr/>
            </p:nvGrpSpPr>
            <p:grpSpPr>
              <a:xfrm>
                <a:off x="4719311" y="3471314"/>
                <a:ext cx="31499" cy="27001"/>
                <a:chOff x="4719311" y="3471314"/>
                <a:chExt cx="31499" cy="27001"/>
              </a:xfrm>
            </p:grpSpPr>
            <p:sp>
              <p:nvSpPr>
                <p:cNvPr id="5385" name="Google Shape;5385;p5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56"/>
              <p:cNvGrpSpPr/>
              <p:nvPr/>
            </p:nvGrpSpPr>
            <p:grpSpPr>
              <a:xfrm>
                <a:off x="4719311" y="3434404"/>
                <a:ext cx="31499" cy="26898"/>
                <a:chOff x="4719311" y="3434404"/>
                <a:chExt cx="31499" cy="26898"/>
              </a:xfrm>
            </p:grpSpPr>
            <p:sp>
              <p:nvSpPr>
                <p:cNvPr id="5388" name="Google Shape;5388;p5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4768876" y="3401772"/>
                <a:ext cx="31499" cy="26898"/>
                <a:chOff x="4768876" y="3401772"/>
                <a:chExt cx="31499" cy="26898"/>
              </a:xfrm>
            </p:grpSpPr>
            <p:sp>
              <p:nvSpPr>
                <p:cNvPr id="5391" name="Google Shape;5391;p5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4762214" y="3471377"/>
                <a:ext cx="26938" cy="26938"/>
                <a:chOff x="4762214" y="3471377"/>
                <a:chExt cx="26938" cy="26938"/>
              </a:xfrm>
            </p:grpSpPr>
            <p:sp>
              <p:nvSpPr>
                <p:cNvPr id="5394" name="Google Shape;5394;p5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4790473" y="3344782"/>
                <a:ext cx="31405" cy="26898"/>
                <a:chOff x="4790473" y="3344782"/>
                <a:chExt cx="31405" cy="26898"/>
              </a:xfrm>
            </p:grpSpPr>
            <p:sp>
              <p:nvSpPr>
                <p:cNvPr id="5397" name="Google Shape;5397;p5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56"/>
              <p:cNvGrpSpPr/>
              <p:nvPr/>
            </p:nvGrpSpPr>
            <p:grpSpPr>
              <a:xfrm>
                <a:off x="4823774" y="3950733"/>
                <a:ext cx="37398" cy="32034"/>
                <a:chOff x="4823774" y="3950733"/>
                <a:chExt cx="37398" cy="32034"/>
              </a:xfrm>
            </p:grpSpPr>
            <p:sp>
              <p:nvSpPr>
                <p:cNvPr id="5400" name="Google Shape;5400;p5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 name="Google Shape;5402;p56"/>
              <p:cNvGrpSpPr/>
              <p:nvPr/>
            </p:nvGrpSpPr>
            <p:grpSpPr>
              <a:xfrm>
                <a:off x="4823396" y="4110566"/>
                <a:ext cx="31405" cy="26906"/>
                <a:chOff x="4823396" y="4110566"/>
                <a:chExt cx="31405" cy="26906"/>
              </a:xfrm>
            </p:grpSpPr>
            <p:sp>
              <p:nvSpPr>
                <p:cNvPr id="5403" name="Google Shape;5403;p5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56"/>
              <p:cNvGrpSpPr/>
              <p:nvPr/>
            </p:nvGrpSpPr>
            <p:grpSpPr>
              <a:xfrm>
                <a:off x="4838332" y="3821150"/>
                <a:ext cx="31499" cy="26898"/>
                <a:chOff x="4838332" y="3821150"/>
                <a:chExt cx="31499" cy="26898"/>
              </a:xfrm>
            </p:grpSpPr>
            <p:sp>
              <p:nvSpPr>
                <p:cNvPr id="5406" name="Google Shape;5406;p5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56"/>
              <p:cNvGrpSpPr/>
              <p:nvPr/>
            </p:nvGrpSpPr>
            <p:grpSpPr>
              <a:xfrm>
                <a:off x="4661275" y="3815007"/>
                <a:ext cx="36824" cy="31523"/>
                <a:chOff x="4661275" y="3815007"/>
                <a:chExt cx="36824" cy="31523"/>
              </a:xfrm>
            </p:grpSpPr>
            <p:sp>
              <p:nvSpPr>
                <p:cNvPr id="5409" name="Google Shape;5409;p5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56"/>
              <p:cNvGrpSpPr/>
              <p:nvPr/>
            </p:nvGrpSpPr>
            <p:grpSpPr>
              <a:xfrm>
                <a:off x="4558998" y="3851037"/>
                <a:ext cx="33591" cy="28699"/>
                <a:chOff x="4558998" y="3851037"/>
                <a:chExt cx="33591" cy="28699"/>
              </a:xfrm>
            </p:grpSpPr>
            <p:sp>
              <p:nvSpPr>
                <p:cNvPr id="5412" name="Google Shape;5412;p5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56"/>
              <p:cNvGrpSpPr/>
              <p:nvPr/>
            </p:nvGrpSpPr>
            <p:grpSpPr>
              <a:xfrm>
                <a:off x="4696762" y="3638587"/>
                <a:ext cx="33591" cy="28794"/>
                <a:chOff x="4696762" y="3638587"/>
                <a:chExt cx="33591" cy="28794"/>
              </a:xfrm>
            </p:grpSpPr>
            <p:sp>
              <p:nvSpPr>
                <p:cNvPr id="5415" name="Google Shape;5415;p5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4929479" y="3939140"/>
                <a:ext cx="33497" cy="28692"/>
                <a:chOff x="4929479" y="3939140"/>
                <a:chExt cx="33497" cy="28692"/>
              </a:xfrm>
            </p:grpSpPr>
            <p:sp>
              <p:nvSpPr>
                <p:cNvPr id="5418" name="Google Shape;5418;p5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56"/>
              <p:cNvGrpSpPr/>
              <p:nvPr/>
            </p:nvGrpSpPr>
            <p:grpSpPr>
              <a:xfrm>
                <a:off x="4907119" y="3986039"/>
                <a:ext cx="33497" cy="28699"/>
                <a:chOff x="4907119" y="3986039"/>
                <a:chExt cx="33497" cy="28699"/>
              </a:xfrm>
            </p:grpSpPr>
            <p:sp>
              <p:nvSpPr>
                <p:cNvPr id="5421" name="Google Shape;5421;p5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56"/>
              <p:cNvGrpSpPr/>
              <p:nvPr/>
            </p:nvGrpSpPr>
            <p:grpSpPr>
              <a:xfrm>
                <a:off x="4911783" y="4048102"/>
                <a:ext cx="33591" cy="28762"/>
                <a:chOff x="4911783" y="4048102"/>
                <a:chExt cx="33591" cy="28762"/>
              </a:xfrm>
            </p:grpSpPr>
            <p:sp>
              <p:nvSpPr>
                <p:cNvPr id="5424" name="Google Shape;5424;p5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6" name="Google Shape;5426;p5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8" name="Google Shape;5428;p56"/>
              <p:cNvGrpSpPr/>
              <p:nvPr/>
            </p:nvGrpSpPr>
            <p:grpSpPr>
              <a:xfrm>
                <a:off x="4762623" y="3837847"/>
                <a:ext cx="42416" cy="36273"/>
                <a:chOff x="4762623" y="3837847"/>
                <a:chExt cx="42416" cy="36273"/>
              </a:xfrm>
            </p:grpSpPr>
            <p:sp>
              <p:nvSpPr>
                <p:cNvPr id="5429" name="Google Shape;5429;p5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56"/>
              <p:cNvGrpSpPr/>
              <p:nvPr/>
            </p:nvGrpSpPr>
            <p:grpSpPr>
              <a:xfrm>
                <a:off x="4746044" y="4104966"/>
                <a:ext cx="33497" cy="28699"/>
                <a:chOff x="4746044" y="4104966"/>
                <a:chExt cx="33497" cy="28699"/>
              </a:xfrm>
            </p:grpSpPr>
            <p:sp>
              <p:nvSpPr>
                <p:cNvPr id="5432" name="Google Shape;5432;p5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56"/>
              <p:cNvGrpSpPr/>
              <p:nvPr/>
            </p:nvGrpSpPr>
            <p:grpSpPr>
              <a:xfrm>
                <a:off x="4859646" y="4162554"/>
                <a:ext cx="33591" cy="28762"/>
                <a:chOff x="4859646" y="4162554"/>
                <a:chExt cx="33591" cy="28762"/>
              </a:xfrm>
            </p:grpSpPr>
            <p:sp>
              <p:nvSpPr>
                <p:cNvPr id="5435" name="Google Shape;5435;p5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7" name="Google Shape;5437;p56"/>
            <p:cNvGrpSpPr/>
            <p:nvPr/>
          </p:nvGrpSpPr>
          <p:grpSpPr>
            <a:xfrm>
              <a:off x="3597785" y="3274438"/>
              <a:ext cx="855610" cy="1122100"/>
              <a:chOff x="3597785" y="3274438"/>
              <a:chExt cx="855610" cy="1122100"/>
            </a:xfrm>
          </p:grpSpPr>
          <p:grpSp>
            <p:nvGrpSpPr>
              <p:cNvPr id="5438" name="Google Shape;5438;p56"/>
              <p:cNvGrpSpPr/>
              <p:nvPr/>
            </p:nvGrpSpPr>
            <p:grpSpPr>
              <a:xfrm>
                <a:off x="3617857" y="3284717"/>
                <a:ext cx="826785" cy="1099165"/>
                <a:chOff x="3617857" y="3284717"/>
                <a:chExt cx="826785" cy="1099165"/>
              </a:xfrm>
            </p:grpSpPr>
            <p:sp>
              <p:nvSpPr>
                <p:cNvPr id="5439" name="Google Shape;5439;p5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56"/>
              <p:cNvGrpSpPr/>
              <p:nvPr/>
            </p:nvGrpSpPr>
            <p:grpSpPr>
              <a:xfrm>
                <a:off x="4180904" y="4251758"/>
                <a:ext cx="37783" cy="32420"/>
                <a:chOff x="4180904" y="4251758"/>
                <a:chExt cx="37783" cy="32420"/>
              </a:xfrm>
            </p:grpSpPr>
            <p:sp>
              <p:nvSpPr>
                <p:cNvPr id="5496" name="Google Shape;5496;p5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56"/>
              <p:cNvGrpSpPr/>
              <p:nvPr/>
            </p:nvGrpSpPr>
            <p:grpSpPr>
              <a:xfrm>
                <a:off x="4201644" y="4081324"/>
                <a:ext cx="37783" cy="32364"/>
                <a:chOff x="4201644" y="4081324"/>
                <a:chExt cx="37783" cy="32364"/>
              </a:xfrm>
            </p:grpSpPr>
            <p:sp>
              <p:nvSpPr>
                <p:cNvPr id="5499" name="Google Shape;5499;p5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56"/>
              <p:cNvGrpSpPr/>
              <p:nvPr/>
            </p:nvGrpSpPr>
            <p:grpSpPr>
              <a:xfrm>
                <a:off x="4284416" y="3887428"/>
                <a:ext cx="37783" cy="32451"/>
                <a:chOff x="4284416" y="3887428"/>
                <a:chExt cx="37783" cy="32451"/>
              </a:xfrm>
            </p:grpSpPr>
            <p:sp>
              <p:nvSpPr>
                <p:cNvPr id="5502" name="Google Shape;5502;p5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4" name="Google Shape;5504;p56"/>
              <p:cNvGrpSpPr/>
              <p:nvPr/>
            </p:nvGrpSpPr>
            <p:grpSpPr>
              <a:xfrm>
                <a:off x="4223721" y="3860404"/>
                <a:ext cx="37870" cy="32364"/>
                <a:chOff x="4223721" y="3860404"/>
                <a:chExt cx="37870" cy="32364"/>
              </a:xfrm>
            </p:grpSpPr>
            <p:sp>
              <p:nvSpPr>
                <p:cNvPr id="5505" name="Google Shape;5505;p5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56"/>
              <p:cNvGrpSpPr/>
              <p:nvPr/>
            </p:nvGrpSpPr>
            <p:grpSpPr>
              <a:xfrm>
                <a:off x="4104889" y="3699242"/>
                <a:ext cx="37776" cy="32357"/>
                <a:chOff x="4104889" y="3699242"/>
                <a:chExt cx="37776" cy="32357"/>
              </a:xfrm>
            </p:grpSpPr>
            <p:sp>
              <p:nvSpPr>
                <p:cNvPr id="5508" name="Google Shape;5508;p5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56"/>
              <p:cNvGrpSpPr/>
              <p:nvPr/>
            </p:nvGrpSpPr>
            <p:grpSpPr>
              <a:xfrm>
                <a:off x="4143608" y="3475121"/>
                <a:ext cx="37878" cy="32420"/>
                <a:chOff x="4143608" y="3475121"/>
                <a:chExt cx="37878" cy="32420"/>
              </a:xfrm>
            </p:grpSpPr>
            <p:sp>
              <p:nvSpPr>
                <p:cNvPr id="5511" name="Google Shape;5511;p5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56"/>
              <p:cNvGrpSpPr/>
              <p:nvPr/>
            </p:nvGrpSpPr>
            <p:grpSpPr>
              <a:xfrm>
                <a:off x="4217248" y="3570893"/>
                <a:ext cx="37776" cy="32364"/>
                <a:chOff x="4217248" y="3570893"/>
                <a:chExt cx="37776" cy="32364"/>
              </a:xfrm>
            </p:grpSpPr>
            <p:sp>
              <p:nvSpPr>
                <p:cNvPr id="5514" name="Google Shape;5514;p5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6" name="Google Shape;5516;p56"/>
              <p:cNvGrpSpPr/>
              <p:nvPr/>
            </p:nvGrpSpPr>
            <p:grpSpPr>
              <a:xfrm>
                <a:off x="4255307" y="3431612"/>
                <a:ext cx="37776" cy="32451"/>
                <a:chOff x="4255307" y="3431612"/>
                <a:chExt cx="37776" cy="32451"/>
              </a:xfrm>
            </p:grpSpPr>
            <p:sp>
              <p:nvSpPr>
                <p:cNvPr id="5517" name="Google Shape;5517;p5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9" name="Google Shape;5519;p56"/>
              <p:cNvGrpSpPr/>
              <p:nvPr/>
            </p:nvGrpSpPr>
            <p:grpSpPr>
              <a:xfrm>
                <a:off x="3853052" y="3577398"/>
                <a:ext cx="37776" cy="32420"/>
                <a:chOff x="3853052" y="3577398"/>
                <a:chExt cx="37776" cy="32420"/>
              </a:xfrm>
            </p:grpSpPr>
            <p:sp>
              <p:nvSpPr>
                <p:cNvPr id="5520" name="Google Shape;5520;p5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56"/>
              <p:cNvGrpSpPr/>
              <p:nvPr/>
            </p:nvGrpSpPr>
            <p:grpSpPr>
              <a:xfrm>
                <a:off x="4039908" y="3412107"/>
                <a:ext cx="37776" cy="32357"/>
                <a:chOff x="4039908" y="3412107"/>
                <a:chExt cx="37776" cy="32357"/>
              </a:xfrm>
            </p:grpSpPr>
            <p:sp>
              <p:nvSpPr>
                <p:cNvPr id="5523" name="Google Shape;5523;p5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56"/>
              <p:cNvGrpSpPr/>
              <p:nvPr/>
            </p:nvGrpSpPr>
            <p:grpSpPr>
              <a:xfrm>
                <a:off x="4017360" y="3342061"/>
                <a:ext cx="37870" cy="32380"/>
                <a:chOff x="4017360" y="3342061"/>
                <a:chExt cx="37870" cy="32380"/>
              </a:xfrm>
            </p:grpSpPr>
            <p:sp>
              <p:nvSpPr>
                <p:cNvPr id="5526" name="Google Shape;5526;p5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8" name="Google Shape;5528;p5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0" name="Google Shape;5530;p56"/>
              <p:cNvGrpSpPr/>
              <p:nvPr/>
            </p:nvGrpSpPr>
            <p:grpSpPr>
              <a:xfrm>
                <a:off x="3750870" y="3418650"/>
                <a:ext cx="37776" cy="32380"/>
                <a:chOff x="3750870" y="3418650"/>
                <a:chExt cx="37776" cy="32380"/>
              </a:xfrm>
            </p:grpSpPr>
            <p:sp>
              <p:nvSpPr>
                <p:cNvPr id="5531" name="Google Shape;5531;p5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56"/>
              <p:cNvGrpSpPr/>
              <p:nvPr/>
            </p:nvGrpSpPr>
            <p:grpSpPr>
              <a:xfrm>
                <a:off x="3632509" y="3274438"/>
                <a:ext cx="37783" cy="32357"/>
                <a:chOff x="3632509" y="3274438"/>
                <a:chExt cx="37783" cy="32357"/>
              </a:xfrm>
            </p:grpSpPr>
            <p:sp>
              <p:nvSpPr>
                <p:cNvPr id="5534" name="Google Shape;5534;p5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3906424" y="3297561"/>
                <a:ext cx="37776" cy="32451"/>
                <a:chOff x="3906424" y="3297561"/>
                <a:chExt cx="37776" cy="32451"/>
              </a:xfrm>
            </p:grpSpPr>
            <p:sp>
              <p:nvSpPr>
                <p:cNvPr id="5537" name="Google Shape;5537;p5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56"/>
              <p:cNvGrpSpPr/>
              <p:nvPr/>
            </p:nvGrpSpPr>
            <p:grpSpPr>
              <a:xfrm>
                <a:off x="3866084" y="3412107"/>
                <a:ext cx="37776" cy="32357"/>
                <a:chOff x="3866084" y="3412107"/>
                <a:chExt cx="37776" cy="32357"/>
              </a:xfrm>
            </p:grpSpPr>
            <p:sp>
              <p:nvSpPr>
                <p:cNvPr id="5540" name="Google Shape;5540;p5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2" name="Google Shape;5542;p56"/>
              <p:cNvGrpSpPr/>
              <p:nvPr/>
            </p:nvGrpSpPr>
            <p:grpSpPr>
              <a:xfrm>
                <a:off x="4023919" y="3766409"/>
                <a:ext cx="37783" cy="32357"/>
                <a:chOff x="4023919" y="3766409"/>
                <a:chExt cx="37783" cy="32357"/>
              </a:xfrm>
            </p:grpSpPr>
            <p:sp>
              <p:nvSpPr>
                <p:cNvPr id="5543" name="Google Shape;5543;p5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56"/>
              <p:cNvGrpSpPr/>
              <p:nvPr/>
            </p:nvGrpSpPr>
            <p:grpSpPr>
              <a:xfrm>
                <a:off x="3973882" y="3779449"/>
                <a:ext cx="37776" cy="32357"/>
                <a:chOff x="3973882" y="3779449"/>
                <a:chExt cx="37776" cy="32357"/>
              </a:xfrm>
            </p:grpSpPr>
            <p:sp>
              <p:nvSpPr>
                <p:cNvPr id="5546" name="Google Shape;5546;p5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56"/>
              <p:cNvGrpSpPr/>
              <p:nvPr/>
            </p:nvGrpSpPr>
            <p:grpSpPr>
              <a:xfrm>
                <a:off x="4073398" y="3838028"/>
                <a:ext cx="37776" cy="32380"/>
                <a:chOff x="4073398" y="3838028"/>
                <a:chExt cx="37776" cy="32380"/>
              </a:xfrm>
            </p:grpSpPr>
            <p:sp>
              <p:nvSpPr>
                <p:cNvPr id="5549" name="Google Shape;5549;p5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56"/>
              <p:cNvGrpSpPr/>
              <p:nvPr/>
            </p:nvGrpSpPr>
            <p:grpSpPr>
              <a:xfrm>
                <a:off x="4342672" y="4144496"/>
                <a:ext cx="37752" cy="32364"/>
                <a:chOff x="4342672" y="4144496"/>
                <a:chExt cx="37752" cy="32364"/>
              </a:xfrm>
            </p:grpSpPr>
            <p:sp>
              <p:nvSpPr>
                <p:cNvPr id="5552" name="Google Shape;5552;p5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56"/>
              <p:cNvGrpSpPr/>
              <p:nvPr/>
            </p:nvGrpSpPr>
            <p:grpSpPr>
              <a:xfrm>
                <a:off x="4406386" y="4056872"/>
                <a:ext cx="37783" cy="32364"/>
                <a:chOff x="4406386" y="4056872"/>
                <a:chExt cx="37783" cy="32364"/>
              </a:xfrm>
            </p:grpSpPr>
            <p:sp>
              <p:nvSpPr>
                <p:cNvPr id="5555" name="Google Shape;5555;p5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284416" y="4245254"/>
                <a:ext cx="37783" cy="32357"/>
                <a:chOff x="4284416" y="4245254"/>
                <a:chExt cx="37783" cy="32357"/>
              </a:xfrm>
            </p:grpSpPr>
            <p:sp>
              <p:nvSpPr>
                <p:cNvPr id="5558" name="Google Shape;5558;p5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56"/>
              <p:cNvGrpSpPr/>
              <p:nvPr/>
            </p:nvGrpSpPr>
            <p:grpSpPr>
              <a:xfrm>
                <a:off x="4219057" y="4331258"/>
                <a:ext cx="37776" cy="32364"/>
                <a:chOff x="4219057" y="4331258"/>
                <a:chExt cx="37776" cy="32364"/>
              </a:xfrm>
            </p:grpSpPr>
            <p:sp>
              <p:nvSpPr>
                <p:cNvPr id="5561" name="Google Shape;5561;p5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56"/>
              <p:cNvGrpSpPr/>
              <p:nvPr/>
            </p:nvGrpSpPr>
            <p:grpSpPr>
              <a:xfrm>
                <a:off x="4204122" y="4141688"/>
                <a:ext cx="33497" cy="28699"/>
                <a:chOff x="4204122" y="4141688"/>
                <a:chExt cx="33497" cy="28699"/>
              </a:xfrm>
            </p:grpSpPr>
            <p:sp>
              <p:nvSpPr>
                <p:cNvPr id="5564" name="Google Shape;5564;p5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56"/>
              <p:cNvGrpSpPr/>
              <p:nvPr/>
            </p:nvGrpSpPr>
            <p:grpSpPr>
              <a:xfrm>
                <a:off x="4301546" y="4003869"/>
                <a:ext cx="38916" cy="33324"/>
                <a:chOff x="4301546" y="4003869"/>
                <a:chExt cx="38916" cy="33324"/>
              </a:xfrm>
            </p:grpSpPr>
            <p:sp>
              <p:nvSpPr>
                <p:cNvPr id="5567" name="Google Shape;5567;p5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56"/>
              <p:cNvGrpSpPr/>
              <p:nvPr/>
            </p:nvGrpSpPr>
            <p:grpSpPr>
              <a:xfrm>
                <a:off x="4210681" y="3924669"/>
                <a:ext cx="36549" cy="31366"/>
                <a:chOff x="4210681" y="3924669"/>
                <a:chExt cx="36549" cy="31366"/>
              </a:xfrm>
            </p:grpSpPr>
            <p:sp>
              <p:nvSpPr>
                <p:cNvPr id="5570" name="Google Shape;5570;p5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56"/>
              <p:cNvGrpSpPr/>
              <p:nvPr/>
            </p:nvGrpSpPr>
            <p:grpSpPr>
              <a:xfrm>
                <a:off x="3987771" y="3628874"/>
                <a:ext cx="31499" cy="26993"/>
                <a:chOff x="3987771" y="3628874"/>
                <a:chExt cx="31499" cy="26993"/>
              </a:xfrm>
            </p:grpSpPr>
            <p:sp>
              <p:nvSpPr>
                <p:cNvPr id="5573" name="Google Shape;5573;p5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56"/>
              <p:cNvGrpSpPr/>
              <p:nvPr/>
            </p:nvGrpSpPr>
            <p:grpSpPr>
              <a:xfrm>
                <a:off x="4087382" y="3775674"/>
                <a:ext cx="31405" cy="26898"/>
                <a:chOff x="4087382" y="3775674"/>
                <a:chExt cx="31405" cy="26898"/>
              </a:xfrm>
            </p:grpSpPr>
            <p:sp>
              <p:nvSpPr>
                <p:cNvPr id="5576" name="Google Shape;5576;p5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56"/>
              <p:cNvGrpSpPr/>
              <p:nvPr/>
            </p:nvGrpSpPr>
            <p:grpSpPr>
              <a:xfrm>
                <a:off x="4118873" y="3856637"/>
                <a:ext cx="31405" cy="26906"/>
                <a:chOff x="4118873" y="3856637"/>
                <a:chExt cx="31405" cy="26906"/>
              </a:xfrm>
            </p:grpSpPr>
            <p:sp>
              <p:nvSpPr>
                <p:cNvPr id="5579" name="Google Shape;5579;p5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56"/>
              <p:cNvGrpSpPr/>
              <p:nvPr/>
            </p:nvGrpSpPr>
            <p:grpSpPr>
              <a:xfrm>
                <a:off x="4168541" y="3639523"/>
                <a:ext cx="31499" cy="26906"/>
                <a:chOff x="4168541" y="3639523"/>
                <a:chExt cx="31499" cy="26906"/>
              </a:xfrm>
            </p:grpSpPr>
            <p:sp>
              <p:nvSpPr>
                <p:cNvPr id="5582" name="Google Shape;5582;p5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6"/>
              <p:cNvGrpSpPr/>
              <p:nvPr/>
            </p:nvGrpSpPr>
            <p:grpSpPr>
              <a:xfrm>
                <a:off x="3965789" y="3393545"/>
                <a:ext cx="31405" cy="26945"/>
                <a:chOff x="3965789" y="3393545"/>
                <a:chExt cx="31405" cy="26945"/>
              </a:xfrm>
            </p:grpSpPr>
            <p:sp>
              <p:nvSpPr>
                <p:cNvPr id="5585" name="Google Shape;5585;p5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56"/>
              <p:cNvGrpSpPr/>
              <p:nvPr/>
            </p:nvGrpSpPr>
            <p:grpSpPr>
              <a:xfrm>
                <a:off x="3925166" y="3491008"/>
                <a:ext cx="31405" cy="27001"/>
                <a:chOff x="3925166" y="3491008"/>
                <a:chExt cx="31405" cy="27001"/>
              </a:xfrm>
            </p:grpSpPr>
            <p:sp>
              <p:nvSpPr>
                <p:cNvPr id="5588" name="Google Shape;5588;p5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3682845" y="3340976"/>
                <a:ext cx="31397" cy="26898"/>
                <a:chOff x="3682845" y="3340976"/>
                <a:chExt cx="31397" cy="26898"/>
              </a:xfrm>
            </p:grpSpPr>
            <p:sp>
              <p:nvSpPr>
                <p:cNvPr id="5591" name="Google Shape;5591;p5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3795393" y="3353725"/>
                <a:ext cx="31499" cy="26993"/>
                <a:chOff x="3795393" y="3353725"/>
                <a:chExt cx="31499" cy="26993"/>
              </a:xfrm>
            </p:grpSpPr>
            <p:sp>
              <p:nvSpPr>
                <p:cNvPr id="5594" name="Google Shape;5594;p5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56"/>
              <p:cNvGrpSpPr/>
              <p:nvPr/>
            </p:nvGrpSpPr>
            <p:grpSpPr>
              <a:xfrm>
                <a:off x="4176909" y="4363221"/>
                <a:ext cx="38924" cy="33316"/>
                <a:chOff x="4176909" y="4363221"/>
                <a:chExt cx="38924" cy="33316"/>
              </a:xfrm>
            </p:grpSpPr>
            <p:sp>
              <p:nvSpPr>
                <p:cNvPr id="5597" name="Google Shape;5597;p5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4226191" y="4007660"/>
                <a:ext cx="33560" cy="28770"/>
                <a:chOff x="4226191" y="4007660"/>
                <a:chExt cx="33560" cy="28770"/>
              </a:xfrm>
            </p:grpSpPr>
            <p:sp>
              <p:nvSpPr>
                <p:cNvPr id="5600" name="Google Shape;5600;p5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56"/>
              <p:cNvGrpSpPr/>
              <p:nvPr/>
            </p:nvGrpSpPr>
            <p:grpSpPr>
              <a:xfrm>
                <a:off x="3597785" y="3377045"/>
                <a:ext cx="33591" cy="28699"/>
                <a:chOff x="3597785" y="3377045"/>
                <a:chExt cx="33591" cy="28699"/>
              </a:xfrm>
            </p:grpSpPr>
            <p:sp>
              <p:nvSpPr>
                <p:cNvPr id="5603" name="Google Shape;5603;p5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56"/>
              <p:cNvGrpSpPr/>
              <p:nvPr/>
            </p:nvGrpSpPr>
            <p:grpSpPr>
              <a:xfrm>
                <a:off x="3887870" y="3669796"/>
                <a:ext cx="33591" cy="28692"/>
                <a:chOff x="3887870" y="3669796"/>
                <a:chExt cx="33591" cy="28692"/>
              </a:xfrm>
            </p:grpSpPr>
            <p:sp>
              <p:nvSpPr>
                <p:cNvPr id="5606" name="Google Shape;5606;p5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56"/>
              <p:cNvGrpSpPr/>
              <p:nvPr/>
            </p:nvGrpSpPr>
            <p:grpSpPr>
              <a:xfrm>
                <a:off x="3818320" y="3481625"/>
                <a:ext cx="33497" cy="28770"/>
                <a:chOff x="3818320" y="3481625"/>
                <a:chExt cx="33497" cy="28770"/>
              </a:xfrm>
            </p:grpSpPr>
            <p:sp>
              <p:nvSpPr>
                <p:cNvPr id="5609" name="Google Shape;5609;p5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56"/>
              <p:cNvGrpSpPr/>
              <p:nvPr/>
            </p:nvGrpSpPr>
            <p:grpSpPr>
              <a:xfrm>
                <a:off x="4278139" y="4120948"/>
                <a:ext cx="37492" cy="32129"/>
                <a:chOff x="4278139" y="4120948"/>
                <a:chExt cx="37492" cy="32129"/>
              </a:xfrm>
            </p:grpSpPr>
            <p:sp>
              <p:nvSpPr>
                <p:cNvPr id="5612" name="Google Shape;5612;p5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56"/>
              <p:cNvGrpSpPr/>
              <p:nvPr/>
            </p:nvGrpSpPr>
            <p:grpSpPr>
              <a:xfrm>
                <a:off x="4419898" y="3977388"/>
                <a:ext cx="33497" cy="28692"/>
                <a:chOff x="4419898" y="3977388"/>
                <a:chExt cx="33497" cy="28692"/>
              </a:xfrm>
            </p:grpSpPr>
            <p:sp>
              <p:nvSpPr>
                <p:cNvPr id="5615" name="Google Shape;5615;p5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56"/>
              <p:cNvGrpSpPr/>
              <p:nvPr/>
            </p:nvGrpSpPr>
            <p:grpSpPr>
              <a:xfrm>
                <a:off x="4158930" y="4034684"/>
                <a:ext cx="33497" cy="28762"/>
                <a:chOff x="4158930" y="4034684"/>
                <a:chExt cx="33497" cy="28762"/>
              </a:xfrm>
            </p:grpSpPr>
            <p:sp>
              <p:nvSpPr>
                <p:cNvPr id="5618" name="Google Shape;5618;p5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56"/>
              <p:cNvGrpSpPr/>
              <p:nvPr/>
            </p:nvGrpSpPr>
            <p:grpSpPr>
              <a:xfrm>
                <a:off x="4134949" y="3957049"/>
                <a:ext cx="33497" cy="28770"/>
                <a:chOff x="4134949" y="3957049"/>
                <a:chExt cx="33497" cy="28770"/>
              </a:xfrm>
            </p:grpSpPr>
            <p:sp>
              <p:nvSpPr>
                <p:cNvPr id="5621" name="Google Shape;5621;p5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56"/>
              <p:cNvGrpSpPr/>
              <p:nvPr/>
            </p:nvGrpSpPr>
            <p:grpSpPr>
              <a:xfrm>
                <a:off x="4193653" y="4184403"/>
                <a:ext cx="43580" cy="37264"/>
                <a:chOff x="4193653" y="4184403"/>
                <a:chExt cx="43580" cy="37264"/>
              </a:xfrm>
            </p:grpSpPr>
            <p:sp>
              <p:nvSpPr>
                <p:cNvPr id="5624" name="Google Shape;5624;p5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56"/>
              <p:cNvGrpSpPr/>
              <p:nvPr/>
            </p:nvGrpSpPr>
            <p:grpSpPr>
              <a:xfrm>
                <a:off x="4343600" y="3943844"/>
                <a:ext cx="43580" cy="37312"/>
                <a:chOff x="4343600" y="3943844"/>
                <a:chExt cx="43580" cy="37312"/>
              </a:xfrm>
            </p:grpSpPr>
            <p:sp>
              <p:nvSpPr>
                <p:cNvPr id="5627" name="Google Shape;5627;p5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4172339" y="3381693"/>
                <a:ext cx="31499" cy="27001"/>
                <a:chOff x="4172339" y="3381693"/>
                <a:chExt cx="31499" cy="27001"/>
              </a:xfrm>
            </p:grpSpPr>
            <p:sp>
              <p:nvSpPr>
                <p:cNvPr id="5630" name="Google Shape;5630;p5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635"/>
        <p:cNvGrpSpPr/>
        <p:nvPr/>
      </p:nvGrpSpPr>
      <p:grpSpPr>
        <a:xfrm>
          <a:off x="0" y="0"/>
          <a:ext cx="0" cy="0"/>
          <a:chOff x="0" y="0"/>
          <a:chExt cx="0" cy="0"/>
        </a:xfrm>
      </p:grpSpPr>
      <p:grpSp>
        <p:nvGrpSpPr>
          <p:cNvPr id="5636" name="Google Shape;5636;p57"/>
          <p:cNvGrpSpPr/>
          <p:nvPr/>
        </p:nvGrpSpPr>
        <p:grpSpPr>
          <a:xfrm>
            <a:off x="729274" y="1175734"/>
            <a:ext cx="2507799" cy="206239"/>
            <a:chOff x="106648" y="895722"/>
            <a:chExt cx="4481413" cy="374300"/>
          </a:xfrm>
        </p:grpSpPr>
        <p:grpSp>
          <p:nvGrpSpPr>
            <p:cNvPr id="5637" name="Google Shape;5637;p57"/>
            <p:cNvGrpSpPr/>
            <p:nvPr/>
          </p:nvGrpSpPr>
          <p:grpSpPr>
            <a:xfrm>
              <a:off x="2233276" y="895722"/>
              <a:ext cx="1082667" cy="223591"/>
              <a:chOff x="4808316" y="2800065"/>
              <a:chExt cx="1999386" cy="412910"/>
            </a:xfrm>
          </p:grpSpPr>
          <p:sp>
            <p:nvSpPr>
              <p:cNvPr id="5638" name="Google Shape;5638;p5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9" name="Google Shape;5639;p57"/>
              <p:cNvGrpSpPr/>
              <p:nvPr/>
            </p:nvGrpSpPr>
            <p:grpSpPr>
              <a:xfrm>
                <a:off x="4808316" y="2800065"/>
                <a:ext cx="92400" cy="411825"/>
                <a:chOff x="845575" y="2563700"/>
                <a:chExt cx="92400" cy="411825"/>
              </a:xfrm>
            </p:grpSpPr>
            <p:cxnSp>
              <p:nvCxnSpPr>
                <p:cNvPr id="5640" name="Google Shape;5640;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41" name="Google Shape;5641;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2" name="Google Shape;5642;p57"/>
            <p:cNvGrpSpPr/>
            <p:nvPr/>
          </p:nvGrpSpPr>
          <p:grpSpPr>
            <a:xfrm>
              <a:off x="106648" y="895722"/>
              <a:ext cx="1088401" cy="223591"/>
              <a:chOff x="881025" y="2800065"/>
              <a:chExt cx="2009975" cy="412910"/>
            </a:xfrm>
          </p:grpSpPr>
          <p:sp>
            <p:nvSpPr>
              <p:cNvPr id="5643" name="Google Shape;5643;p5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4" name="Google Shape;5644;p57"/>
              <p:cNvGrpSpPr/>
              <p:nvPr/>
            </p:nvGrpSpPr>
            <p:grpSpPr>
              <a:xfrm>
                <a:off x="881025" y="2800065"/>
                <a:ext cx="92400" cy="411825"/>
                <a:chOff x="845575" y="2563700"/>
                <a:chExt cx="92400" cy="411825"/>
              </a:xfrm>
            </p:grpSpPr>
            <p:cxnSp>
              <p:nvCxnSpPr>
                <p:cNvPr id="5645" name="Google Shape;5645;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46" name="Google Shape;5646;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7" name="Google Shape;5647;p57"/>
            <p:cNvGrpSpPr/>
            <p:nvPr/>
          </p:nvGrpSpPr>
          <p:grpSpPr>
            <a:xfrm>
              <a:off x="1172346" y="1047018"/>
              <a:ext cx="1083151" cy="223003"/>
              <a:chOff x="2849073" y="3079467"/>
              <a:chExt cx="2000279" cy="411825"/>
            </a:xfrm>
          </p:grpSpPr>
          <p:sp>
            <p:nvSpPr>
              <p:cNvPr id="5648" name="Google Shape;5648;p5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7"/>
              <p:cNvGrpSpPr/>
              <p:nvPr/>
            </p:nvGrpSpPr>
            <p:grpSpPr>
              <a:xfrm rot="10800000">
                <a:off x="2849073" y="3079467"/>
                <a:ext cx="92400" cy="411825"/>
                <a:chOff x="2070100" y="2563700"/>
                <a:chExt cx="92400" cy="411825"/>
              </a:xfrm>
            </p:grpSpPr>
            <p:cxnSp>
              <p:nvCxnSpPr>
                <p:cNvPr id="5650" name="Google Shape;5650;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51" name="Google Shape;5651;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3290132" y="1047018"/>
              <a:ext cx="1297929" cy="223003"/>
              <a:chOff x="6760035" y="3079467"/>
              <a:chExt cx="2396914" cy="411825"/>
            </a:xfrm>
          </p:grpSpPr>
          <p:sp>
            <p:nvSpPr>
              <p:cNvPr id="5653" name="Google Shape;5653;p5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7"/>
              <p:cNvGrpSpPr/>
              <p:nvPr/>
            </p:nvGrpSpPr>
            <p:grpSpPr>
              <a:xfrm rot="10800000">
                <a:off x="6760035" y="3079467"/>
                <a:ext cx="92400" cy="411825"/>
                <a:chOff x="2070100" y="2563700"/>
                <a:chExt cx="92400" cy="411825"/>
              </a:xfrm>
            </p:grpSpPr>
            <p:cxnSp>
              <p:nvCxnSpPr>
                <p:cNvPr id="5655" name="Google Shape;5655;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56" name="Google Shape;5656;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57" name="Google Shape;5657;p57"/>
          <p:cNvGrpSpPr/>
          <p:nvPr/>
        </p:nvGrpSpPr>
        <p:grpSpPr>
          <a:xfrm>
            <a:off x="2147036" y="3575105"/>
            <a:ext cx="1086701" cy="799429"/>
            <a:chOff x="2183288" y="3555572"/>
            <a:chExt cx="1136241" cy="835873"/>
          </a:xfrm>
        </p:grpSpPr>
        <p:sp>
          <p:nvSpPr>
            <p:cNvPr id="5658" name="Google Shape;5658;p5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2205895" y="3637269"/>
              <a:ext cx="1089848" cy="724993"/>
              <a:chOff x="2205895" y="3637269"/>
              <a:chExt cx="1089848" cy="724993"/>
            </a:xfrm>
          </p:grpSpPr>
          <p:sp>
            <p:nvSpPr>
              <p:cNvPr id="5660" name="Google Shape;5660;p5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6" name="Google Shape;5666;p5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67" name="Google Shape;5667;p5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68" name="Google Shape;5668;p57"/>
            <p:cNvGrpSpPr/>
            <p:nvPr/>
          </p:nvGrpSpPr>
          <p:grpSpPr>
            <a:xfrm>
              <a:off x="3173850" y="3779426"/>
              <a:ext cx="145679" cy="70048"/>
              <a:chOff x="3173850" y="3779426"/>
              <a:chExt cx="145679" cy="70048"/>
            </a:xfrm>
          </p:grpSpPr>
          <p:cxnSp>
            <p:nvCxnSpPr>
              <p:cNvPr id="5669" name="Google Shape;5669;p5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670" name="Google Shape;5670;p5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57"/>
            <p:cNvGrpSpPr/>
            <p:nvPr/>
          </p:nvGrpSpPr>
          <p:grpSpPr>
            <a:xfrm>
              <a:off x="2183288" y="4139483"/>
              <a:ext cx="145133" cy="70048"/>
              <a:chOff x="2183288" y="4139483"/>
              <a:chExt cx="145133" cy="70048"/>
            </a:xfrm>
          </p:grpSpPr>
          <p:cxnSp>
            <p:nvCxnSpPr>
              <p:cNvPr id="5672" name="Google Shape;5672;p5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673" name="Google Shape;5673;p5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4" name="Google Shape;5674;p5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75" name="Google Shape;5675;p5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76" name="Google Shape;5676;p57"/>
            <p:cNvGrpSpPr/>
            <p:nvPr/>
          </p:nvGrpSpPr>
          <p:grpSpPr>
            <a:xfrm>
              <a:off x="2943836" y="4268886"/>
              <a:ext cx="60717" cy="122559"/>
              <a:chOff x="2943836" y="4268886"/>
              <a:chExt cx="60717" cy="122559"/>
            </a:xfrm>
          </p:grpSpPr>
          <p:sp>
            <p:nvSpPr>
              <p:cNvPr id="5677" name="Google Shape;5677;p5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78" name="Google Shape;5678;p5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679" name="Google Shape;5679;p57"/>
          <p:cNvGrpSpPr/>
          <p:nvPr/>
        </p:nvGrpSpPr>
        <p:grpSpPr>
          <a:xfrm>
            <a:off x="3409981" y="1496104"/>
            <a:ext cx="1675870" cy="758251"/>
            <a:chOff x="3530532" y="1496185"/>
            <a:chExt cx="1562000" cy="706730"/>
          </a:xfrm>
        </p:grpSpPr>
        <p:cxnSp>
          <p:nvCxnSpPr>
            <p:cNvPr id="5680" name="Google Shape;5680;p5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681" name="Google Shape;5681;p57"/>
            <p:cNvGrpSpPr/>
            <p:nvPr/>
          </p:nvGrpSpPr>
          <p:grpSpPr>
            <a:xfrm>
              <a:off x="3530532" y="1496185"/>
              <a:ext cx="323430" cy="463587"/>
              <a:chOff x="3530532" y="1496185"/>
              <a:chExt cx="323430" cy="463587"/>
            </a:xfrm>
          </p:grpSpPr>
          <p:grpSp>
            <p:nvGrpSpPr>
              <p:cNvPr id="5682" name="Google Shape;5682;p57"/>
              <p:cNvGrpSpPr/>
              <p:nvPr/>
            </p:nvGrpSpPr>
            <p:grpSpPr>
              <a:xfrm>
                <a:off x="3567462" y="1496185"/>
                <a:ext cx="286500" cy="361376"/>
                <a:chOff x="3567462" y="1496185"/>
                <a:chExt cx="286500" cy="361376"/>
              </a:xfrm>
            </p:grpSpPr>
            <p:cxnSp>
              <p:nvCxnSpPr>
                <p:cNvPr id="5683" name="Google Shape;5683;p5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84" name="Google Shape;5684;p5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5" name="Google Shape;5685;p5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3891569" y="1779209"/>
              <a:ext cx="323945" cy="423706"/>
              <a:chOff x="3891569" y="1779209"/>
              <a:chExt cx="323945" cy="423706"/>
            </a:xfrm>
          </p:grpSpPr>
          <p:grpSp>
            <p:nvGrpSpPr>
              <p:cNvPr id="5687" name="Google Shape;5687;p57"/>
              <p:cNvGrpSpPr/>
              <p:nvPr/>
            </p:nvGrpSpPr>
            <p:grpSpPr>
              <a:xfrm>
                <a:off x="3929014" y="1881638"/>
                <a:ext cx="286500" cy="321278"/>
                <a:chOff x="3929014" y="1881638"/>
                <a:chExt cx="286500" cy="321278"/>
              </a:xfrm>
            </p:grpSpPr>
            <p:cxnSp>
              <p:nvCxnSpPr>
                <p:cNvPr id="5688" name="Google Shape;5688;p5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689" name="Google Shape;5689;p5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0" name="Google Shape;5690;p5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57"/>
            <p:cNvGrpSpPr/>
            <p:nvPr/>
          </p:nvGrpSpPr>
          <p:grpSpPr>
            <a:xfrm>
              <a:off x="4252606" y="1496185"/>
              <a:ext cx="324721" cy="463587"/>
              <a:chOff x="4252606" y="1496185"/>
              <a:chExt cx="324721" cy="463587"/>
            </a:xfrm>
          </p:grpSpPr>
          <p:grpSp>
            <p:nvGrpSpPr>
              <p:cNvPr id="5692" name="Google Shape;5692;p57"/>
              <p:cNvGrpSpPr/>
              <p:nvPr/>
            </p:nvGrpSpPr>
            <p:grpSpPr>
              <a:xfrm>
                <a:off x="4290828" y="1496185"/>
                <a:ext cx="286500" cy="361376"/>
                <a:chOff x="4290828" y="1496185"/>
                <a:chExt cx="286500" cy="361376"/>
              </a:xfrm>
            </p:grpSpPr>
            <p:cxnSp>
              <p:nvCxnSpPr>
                <p:cNvPr id="5693" name="Google Shape;5693;p5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94" name="Google Shape;5694;p5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5" name="Google Shape;5695;p5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57"/>
            <p:cNvGrpSpPr/>
            <p:nvPr/>
          </p:nvGrpSpPr>
          <p:grpSpPr>
            <a:xfrm>
              <a:off x="4613643" y="1763716"/>
              <a:ext cx="325308" cy="439200"/>
              <a:chOff x="4613643" y="1763716"/>
              <a:chExt cx="325308" cy="439200"/>
            </a:xfrm>
          </p:grpSpPr>
          <p:grpSp>
            <p:nvGrpSpPr>
              <p:cNvPr id="5697" name="Google Shape;5697;p57"/>
              <p:cNvGrpSpPr/>
              <p:nvPr/>
            </p:nvGrpSpPr>
            <p:grpSpPr>
              <a:xfrm>
                <a:off x="4652451" y="1879538"/>
                <a:ext cx="286500" cy="323378"/>
                <a:chOff x="4652451" y="1879538"/>
                <a:chExt cx="286500" cy="323378"/>
              </a:xfrm>
            </p:grpSpPr>
            <p:cxnSp>
              <p:nvCxnSpPr>
                <p:cNvPr id="5698" name="Google Shape;5698;p5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699" name="Google Shape;5699;p5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0" name="Google Shape;5700;p5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1" name="Google Shape;5701;p57"/>
          <p:cNvGrpSpPr/>
          <p:nvPr/>
        </p:nvGrpSpPr>
        <p:grpSpPr>
          <a:xfrm>
            <a:off x="3421841" y="2349730"/>
            <a:ext cx="1652173" cy="391517"/>
            <a:chOff x="3512551" y="2358270"/>
            <a:chExt cx="1597383" cy="378533"/>
          </a:xfrm>
        </p:grpSpPr>
        <p:cxnSp>
          <p:nvCxnSpPr>
            <p:cNvPr id="5702" name="Google Shape;5702;p57"/>
            <p:cNvCxnSpPr>
              <a:stCxn id="5703" idx="6"/>
              <a:endCxn id="570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705" name="Google Shape;5705;p57"/>
            <p:cNvGrpSpPr/>
            <p:nvPr/>
          </p:nvGrpSpPr>
          <p:grpSpPr>
            <a:xfrm>
              <a:off x="3512551" y="2358270"/>
              <a:ext cx="225647" cy="307714"/>
              <a:chOff x="2182679" y="2004714"/>
              <a:chExt cx="792300" cy="1080458"/>
            </a:xfrm>
          </p:grpSpPr>
          <p:cxnSp>
            <p:nvCxnSpPr>
              <p:cNvPr id="5706" name="Google Shape;5706;p57"/>
              <p:cNvCxnSpPr>
                <a:stCxn id="570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703" name="Google Shape;5703;p5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57"/>
            <p:cNvGrpSpPr/>
            <p:nvPr/>
          </p:nvGrpSpPr>
          <p:grpSpPr>
            <a:xfrm>
              <a:off x="3969644" y="2440153"/>
              <a:ext cx="225853" cy="296651"/>
              <a:chOff x="3775710" y="1729289"/>
              <a:chExt cx="136500" cy="179289"/>
            </a:xfrm>
          </p:grpSpPr>
          <p:cxnSp>
            <p:nvCxnSpPr>
              <p:cNvPr id="5709" name="Google Shape;5709;p5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710" name="Google Shape;5710;p5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4427051" y="2358270"/>
              <a:ext cx="225647" cy="307714"/>
              <a:chOff x="5393704" y="2004714"/>
              <a:chExt cx="792300" cy="1080458"/>
            </a:xfrm>
          </p:grpSpPr>
          <p:cxnSp>
            <p:nvCxnSpPr>
              <p:cNvPr id="5713" name="Google Shape;5713;p57"/>
              <p:cNvCxnSpPr>
                <a:stCxn id="571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715" name="Google Shape;5715;p5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57"/>
            <p:cNvGrpSpPr/>
            <p:nvPr/>
          </p:nvGrpSpPr>
          <p:grpSpPr>
            <a:xfrm>
              <a:off x="4884287" y="2440252"/>
              <a:ext cx="225647" cy="296532"/>
              <a:chOff x="6999166" y="2292572"/>
              <a:chExt cx="792300" cy="1041192"/>
            </a:xfrm>
          </p:grpSpPr>
          <p:cxnSp>
            <p:nvCxnSpPr>
              <p:cNvPr id="5717" name="Google Shape;5717;p5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704" name="Google Shape;5704;p5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9" name="Google Shape;5719;p57"/>
          <p:cNvGrpSpPr/>
          <p:nvPr/>
        </p:nvGrpSpPr>
        <p:grpSpPr>
          <a:xfrm>
            <a:off x="6842649" y="1185930"/>
            <a:ext cx="1581844" cy="732818"/>
            <a:chOff x="634175" y="2986275"/>
            <a:chExt cx="3147949" cy="1458344"/>
          </a:xfrm>
        </p:grpSpPr>
        <p:cxnSp>
          <p:nvCxnSpPr>
            <p:cNvPr id="5720" name="Google Shape;5720;p57"/>
            <p:cNvCxnSpPr>
              <a:stCxn id="5721" idx="4"/>
              <a:endCxn id="572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723" name="Google Shape;5723;p57"/>
            <p:cNvCxnSpPr>
              <a:stCxn id="5722" idx="0"/>
              <a:endCxn id="572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25" name="Google Shape;5725;p57"/>
            <p:cNvCxnSpPr>
              <a:stCxn id="5724" idx="4"/>
              <a:endCxn id="572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27" name="Google Shape;5727;p57"/>
            <p:cNvCxnSpPr>
              <a:stCxn id="5726" idx="0"/>
              <a:endCxn id="572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728" name="Google Shape;5728;p5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24" name="Google Shape;5724;p5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21" name="Google Shape;5721;p5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26" name="Google Shape;5726;p5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22" name="Google Shape;5722;p5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729" name="Google Shape;5729;p57"/>
          <p:cNvGrpSpPr/>
          <p:nvPr/>
        </p:nvGrpSpPr>
        <p:grpSpPr>
          <a:xfrm>
            <a:off x="3410364" y="2880240"/>
            <a:ext cx="1675128" cy="313674"/>
            <a:chOff x="998425" y="1182125"/>
            <a:chExt cx="1065400" cy="199500"/>
          </a:xfrm>
        </p:grpSpPr>
        <p:sp>
          <p:nvSpPr>
            <p:cNvPr id="5730" name="Google Shape;5730;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3410363" y="3836206"/>
            <a:ext cx="1675129" cy="525345"/>
            <a:chOff x="5194708" y="3484366"/>
            <a:chExt cx="3148148" cy="987304"/>
          </a:xfrm>
        </p:grpSpPr>
        <p:grpSp>
          <p:nvGrpSpPr>
            <p:cNvPr id="5736" name="Google Shape;5736;p57"/>
            <p:cNvGrpSpPr/>
            <p:nvPr/>
          </p:nvGrpSpPr>
          <p:grpSpPr>
            <a:xfrm>
              <a:off x="7531521" y="3484366"/>
              <a:ext cx="811335" cy="987304"/>
              <a:chOff x="3379425" y="1617275"/>
              <a:chExt cx="1090650" cy="1327200"/>
            </a:xfrm>
          </p:grpSpPr>
          <p:sp>
            <p:nvSpPr>
              <p:cNvPr id="5737" name="Google Shape;5737;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57"/>
            <p:cNvGrpSpPr/>
            <p:nvPr/>
          </p:nvGrpSpPr>
          <p:grpSpPr>
            <a:xfrm>
              <a:off x="6752546" y="3484366"/>
              <a:ext cx="811428" cy="987304"/>
              <a:chOff x="2332275" y="1617275"/>
              <a:chExt cx="1090775" cy="1327200"/>
            </a:xfrm>
          </p:grpSpPr>
          <p:sp>
            <p:nvSpPr>
              <p:cNvPr id="5741" name="Google Shape;5741;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5973664" y="3484366"/>
              <a:ext cx="811335" cy="987304"/>
              <a:chOff x="1285250" y="1617275"/>
              <a:chExt cx="1090650" cy="1327200"/>
            </a:xfrm>
          </p:grpSpPr>
          <p:sp>
            <p:nvSpPr>
              <p:cNvPr id="5745" name="Google Shape;5745;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57"/>
            <p:cNvGrpSpPr/>
            <p:nvPr/>
          </p:nvGrpSpPr>
          <p:grpSpPr>
            <a:xfrm>
              <a:off x="5194708" y="3484366"/>
              <a:ext cx="811409" cy="987304"/>
              <a:chOff x="238125" y="1617275"/>
              <a:chExt cx="1090750" cy="1327200"/>
            </a:xfrm>
          </p:grpSpPr>
          <p:sp>
            <p:nvSpPr>
              <p:cNvPr id="5749" name="Google Shape;5749;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2" name="Google Shape;5752;p57"/>
          <p:cNvGrpSpPr/>
          <p:nvPr/>
        </p:nvGrpSpPr>
        <p:grpSpPr>
          <a:xfrm>
            <a:off x="6844048" y="2482095"/>
            <a:ext cx="1579046" cy="522230"/>
            <a:chOff x="6853641" y="2534077"/>
            <a:chExt cx="1515545" cy="501229"/>
          </a:xfrm>
        </p:grpSpPr>
        <p:grpSp>
          <p:nvGrpSpPr>
            <p:cNvPr id="5753" name="Google Shape;5753;p57"/>
            <p:cNvGrpSpPr/>
            <p:nvPr/>
          </p:nvGrpSpPr>
          <p:grpSpPr>
            <a:xfrm>
              <a:off x="6853641" y="2618923"/>
              <a:ext cx="1515545" cy="324556"/>
              <a:chOff x="6853641" y="2618923"/>
              <a:chExt cx="1515545" cy="324556"/>
            </a:xfrm>
          </p:grpSpPr>
          <p:sp>
            <p:nvSpPr>
              <p:cNvPr id="5754" name="Google Shape;5754;p5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5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57"/>
          <p:cNvGrpSpPr/>
          <p:nvPr/>
        </p:nvGrpSpPr>
        <p:grpSpPr>
          <a:xfrm>
            <a:off x="3438940" y="3357136"/>
            <a:ext cx="1617976" cy="346616"/>
            <a:chOff x="1808063" y="4294338"/>
            <a:chExt cx="3370782" cy="721817"/>
          </a:xfrm>
        </p:grpSpPr>
        <p:sp>
          <p:nvSpPr>
            <p:cNvPr id="5765" name="Google Shape;5765;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57"/>
          <p:cNvGrpSpPr/>
          <p:nvPr/>
        </p:nvGrpSpPr>
        <p:grpSpPr>
          <a:xfrm>
            <a:off x="5264936" y="4023886"/>
            <a:ext cx="1417067" cy="350605"/>
            <a:chOff x="4234950" y="2101012"/>
            <a:chExt cx="4219974" cy="1044090"/>
          </a:xfrm>
        </p:grpSpPr>
        <p:sp>
          <p:nvSpPr>
            <p:cNvPr id="5776" name="Google Shape;5776;p5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57"/>
          <p:cNvGrpSpPr/>
          <p:nvPr/>
        </p:nvGrpSpPr>
        <p:grpSpPr>
          <a:xfrm>
            <a:off x="6840408" y="2014643"/>
            <a:ext cx="1586327" cy="371557"/>
            <a:chOff x="1247650" y="2075423"/>
            <a:chExt cx="6648477" cy="1557238"/>
          </a:xfrm>
        </p:grpSpPr>
        <p:sp>
          <p:nvSpPr>
            <p:cNvPr id="5793" name="Google Shape;5793;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5271678" y="1167833"/>
            <a:ext cx="1415601" cy="1648533"/>
            <a:chOff x="1839112" y="2209163"/>
            <a:chExt cx="1918159" cy="2233784"/>
          </a:xfrm>
        </p:grpSpPr>
        <p:sp>
          <p:nvSpPr>
            <p:cNvPr id="5800" name="Google Shape;5800;p5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03" name="Google Shape;5803;p57"/>
            <p:cNvCxnSpPr>
              <a:stCxn id="5800" idx="6"/>
              <a:endCxn id="580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804" name="Google Shape;5804;p57"/>
            <p:cNvCxnSpPr>
              <a:stCxn id="5801" idx="4"/>
              <a:endCxn id="580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806" name="Google Shape;5806;p57"/>
            <p:cNvCxnSpPr>
              <a:stCxn id="5805" idx="6"/>
              <a:endCxn id="580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807" name="Google Shape;5807;p57"/>
            <p:cNvCxnSpPr>
              <a:stCxn id="5802" idx="4"/>
              <a:endCxn id="580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805" name="Google Shape;5805;p5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0" name="Google Shape;5810;p57"/>
            <p:cNvCxnSpPr>
              <a:endCxn id="580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811" name="Google Shape;5811;p57"/>
          <p:cNvGrpSpPr/>
          <p:nvPr/>
        </p:nvGrpSpPr>
        <p:grpSpPr>
          <a:xfrm>
            <a:off x="3428944" y="1185917"/>
            <a:ext cx="1637968" cy="154942"/>
            <a:chOff x="238125" y="2506075"/>
            <a:chExt cx="7115411" cy="673075"/>
          </a:xfrm>
        </p:grpSpPr>
        <p:sp>
          <p:nvSpPr>
            <p:cNvPr id="5812" name="Google Shape;5812;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57"/>
          <p:cNvGrpSpPr/>
          <p:nvPr/>
        </p:nvGrpSpPr>
        <p:grpSpPr>
          <a:xfrm>
            <a:off x="1969680" y="1500635"/>
            <a:ext cx="1262932" cy="785408"/>
            <a:chOff x="548861" y="389676"/>
            <a:chExt cx="3843371" cy="2390163"/>
          </a:xfrm>
        </p:grpSpPr>
        <p:cxnSp>
          <p:nvCxnSpPr>
            <p:cNvPr id="5818" name="Google Shape;5818;p5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19" name="Google Shape;5819;p5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20" name="Google Shape;5820;p5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21" name="Google Shape;5821;p5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822" name="Google Shape;5822;p5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823" name="Google Shape;5823;p5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24" name="Google Shape;5824;p5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825" name="Google Shape;5825;p5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57"/>
          <p:cNvGrpSpPr/>
          <p:nvPr/>
        </p:nvGrpSpPr>
        <p:grpSpPr>
          <a:xfrm>
            <a:off x="757812" y="2607512"/>
            <a:ext cx="1412054" cy="633562"/>
            <a:chOff x="1187400" y="2529299"/>
            <a:chExt cx="6769193" cy="2241903"/>
          </a:xfrm>
        </p:grpSpPr>
        <p:sp>
          <p:nvSpPr>
            <p:cNvPr id="5832" name="Google Shape;5832;p5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833" name="Google Shape;5833;p5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34" name="Google Shape;5834;p5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35" name="Google Shape;5835;p5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36" name="Google Shape;5836;p5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37" name="Google Shape;5837;p5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838" name="Google Shape;5838;p5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839" name="Google Shape;5839;p57"/>
            <p:cNvCxnSpPr>
              <a:stCxn id="5832" idx="2"/>
              <a:endCxn id="583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40" name="Google Shape;5840;p57"/>
            <p:cNvCxnSpPr>
              <a:stCxn id="5834" idx="0"/>
              <a:endCxn id="583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41" name="Google Shape;5841;p57"/>
            <p:cNvCxnSpPr>
              <a:stCxn id="5834" idx="2"/>
              <a:endCxn id="583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42" name="Google Shape;5842;p57"/>
            <p:cNvCxnSpPr>
              <a:stCxn id="5835" idx="0"/>
              <a:endCxn id="583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43" name="Google Shape;5843;p57"/>
            <p:cNvCxnSpPr>
              <a:stCxn id="5833" idx="2"/>
              <a:endCxn id="583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44" name="Google Shape;5844;p57"/>
            <p:cNvCxnSpPr>
              <a:stCxn id="5837" idx="0"/>
              <a:endCxn id="583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845" name="Google Shape;5845;p57"/>
          <p:cNvGrpSpPr/>
          <p:nvPr/>
        </p:nvGrpSpPr>
        <p:grpSpPr>
          <a:xfrm>
            <a:off x="6844058" y="3100221"/>
            <a:ext cx="1579035" cy="540873"/>
            <a:chOff x="6895650" y="3126697"/>
            <a:chExt cx="1436662" cy="492105"/>
          </a:xfrm>
        </p:grpSpPr>
        <p:sp>
          <p:nvSpPr>
            <p:cNvPr id="5846" name="Google Shape;5846;p5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1" name="Google Shape;5851;p57"/>
            <p:cNvGrpSpPr/>
            <p:nvPr/>
          </p:nvGrpSpPr>
          <p:grpSpPr>
            <a:xfrm>
              <a:off x="6995957" y="3335810"/>
              <a:ext cx="1230393" cy="71754"/>
              <a:chOff x="6995957" y="3287964"/>
              <a:chExt cx="1230393" cy="71754"/>
            </a:xfrm>
          </p:grpSpPr>
          <p:sp>
            <p:nvSpPr>
              <p:cNvPr id="5852" name="Google Shape;5852;p5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7" name="Google Shape;5857;p57"/>
          <p:cNvGrpSpPr/>
          <p:nvPr/>
        </p:nvGrpSpPr>
        <p:grpSpPr>
          <a:xfrm>
            <a:off x="6842640" y="3736984"/>
            <a:ext cx="1581862" cy="650625"/>
            <a:chOff x="6777990" y="3710194"/>
            <a:chExt cx="1646915" cy="677382"/>
          </a:xfrm>
        </p:grpSpPr>
        <p:grpSp>
          <p:nvGrpSpPr>
            <p:cNvPr id="5858" name="Google Shape;5858;p57"/>
            <p:cNvGrpSpPr/>
            <p:nvPr/>
          </p:nvGrpSpPr>
          <p:grpSpPr>
            <a:xfrm>
              <a:off x="6777990" y="3874492"/>
              <a:ext cx="411129" cy="513083"/>
              <a:chOff x="6777990" y="3874492"/>
              <a:chExt cx="411129" cy="513083"/>
            </a:xfrm>
          </p:grpSpPr>
          <p:cxnSp>
            <p:nvCxnSpPr>
              <p:cNvPr id="5859" name="Google Shape;5859;p5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60" name="Google Shape;5860;p5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57"/>
            <p:cNvGrpSpPr/>
            <p:nvPr/>
          </p:nvGrpSpPr>
          <p:grpSpPr>
            <a:xfrm>
              <a:off x="7188425" y="3710194"/>
              <a:ext cx="411123" cy="520535"/>
              <a:chOff x="7188425" y="3710194"/>
              <a:chExt cx="411123" cy="520535"/>
            </a:xfrm>
          </p:grpSpPr>
          <p:cxnSp>
            <p:nvCxnSpPr>
              <p:cNvPr id="5862" name="Google Shape;5862;p5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63" name="Google Shape;5863;p5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57"/>
            <p:cNvGrpSpPr/>
            <p:nvPr/>
          </p:nvGrpSpPr>
          <p:grpSpPr>
            <a:xfrm>
              <a:off x="7603341" y="3874492"/>
              <a:ext cx="411474" cy="513083"/>
              <a:chOff x="7603341" y="3874492"/>
              <a:chExt cx="411474" cy="513083"/>
            </a:xfrm>
          </p:grpSpPr>
          <p:cxnSp>
            <p:nvCxnSpPr>
              <p:cNvPr id="5865" name="Google Shape;5865;p5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66" name="Google Shape;5866;p5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7"/>
            <p:cNvGrpSpPr/>
            <p:nvPr/>
          </p:nvGrpSpPr>
          <p:grpSpPr>
            <a:xfrm>
              <a:off x="8013776" y="3722847"/>
              <a:ext cx="411129" cy="507881"/>
              <a:chOff x="8013776" y="3722847"/>
              <a:chExt cx="411129" cy="507881"/>
            </a:xfrm>
          </p:grpSpPr>
          <p:cxnSp>
            <p:nvCxnSpPr>
              <p:cNvPr id="5868" name="Google Shape;5868;p5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869" name="Google Shape;5869;p5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0" name="Google Shape;5870;p57"/>
          <p:cNvGrpSpPr/>
          <p:nvPr/>
        </p:nvGrpSpPr>
        <p:grpSpPr>
          <a:xfrm>
            <a:off x="5262155" y="2909824"/>
            <a:ext cx="1421889" cy="1020603"/>
            <a:chOff x="5190863" y="2824811"/>
            <a:chExt cx="1544860" cy="1108869"/>
          </a:xfrm>
        </p:grpSpPr>
        <p:grpSp>
          <p:nvGrpSpPr>
            <p:cNvPr id="5871" name="Google Shape;5871;p57"/>
            <p:cNvGrpSpPr/>
            <p:nvPr/>
          </p:nvGrpSpPr>
          <p:grpSpPr>
            <a:xfrm>
              <a:off x="5938695" y="3176919"/>
              <a:ext cx="685761" cy="404739"/>
              <a:chOff x="5938695" y="3176919"/>
              <a:chExt cx="685761" cy="404739"/>
            </a:xfrm>
          </p:grpSpPr>
          <p:grpSp>
            <p:nvGrpSpPr>
              <p:cNvPr id="5872" name="Google Shape;5872;p57"/>
              <p:cNvGrpSpPr/>
              <p:nvPr/>
            </p:nvGrpSpPr>
            <p:grpSpPr>
              <a:xfrm>
                <a:off x="5938695" y="3176919"/>
                <a:ext cx="685761" cy="404739"/>
                <a:chOff x="5938695" y="3176919"/>
                <a:chExt cx="685761" cy="404739"/>
              </a:xfrm>
            </p:grpSpPr>
            <p:sp>
              <p:nvSpPr>
                <p:cNvPr id="5873" name="Google Shape;5873;p5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5" name="Google Shape;5875;p5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57"/>
            <p:cNvGrpSpPr/>
            <p:nvPr/>
          </p:nvGrpSpPr>
          <p:grpSpPr>
            <a:xfrm>
              <a:off x="5305233" y="3176835"/>
              <a:ext cx="685971" cy="404655"/>
              <a:chOff x="5305233" y="3176835"/>
              <a:chExt cx="685971" cy="404655"/>
            </a:xfrm>
          </p:grpSpPr>
          <p:grpSp>
            <p:nvGrpSpPr>
              <p:cNvPr id="5877" name="Google Shape;5877;p57"/>
              <p:cNvGrpSpPr/>
              <p:nvPr/>
            </p:nvGrpSpPr>
            <p:grpSpPr>
              <a:xfrm>
                <a:off x="5305233" y="3176835"/>
                <a:ext cx="685971" cy="404655"/>
                <a:chOff x="5305233" y="3176835"/>
                <a:chExt cx="685971" cy="404655"/>
              </a:xfrm>
            </p:grpSpPr>
            <p:sp>
              <p:nvSpPr>
                <p:cNvPr id="5878" name="Google Shape;5878;p5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0" name="Google Shape;5880;p5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1" name="Google Shape;5881;p5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2" name="Google Shape;5882;p57"/>
            <p:cNvGrpSpPr/>
            <p:nvPr/>
          </p:nvGrpSpPr>
          <p:grpSpPr>
            <a:xfrm>
              <a:off x="5657361" y="2824811"/>
              <a:ext cx="1078361" cy="404655"/>
              <a:chOff x="5657361" y="2824811"/>
              <a:chExt cx="1078361" cy="404655"/>
            </a:xfrm>
          </p:grpSpPr>
          <p:grpSp>
            <p:nvGrpSpPr>
              <p:cNvPr id="5883" name="Google Shape;5883;p57"/>
              <p:cNvGrpSpPr/>
              <p:nvPr/>
            </p:nvGrpSpPr>
            <p:grpSpPr>
              <a:xfrm>
                <a:off x="5657361" y="2824811"/>
                <a:ext cx="1078361" cy="404655"/>
                <a:chOff x="5657361" y="2824811"/>
                <a:chExt cx="1078361" cy="404655"/>
              </a:xfrm>
            </p:grpSpPr>
            <p:grpSp>
              <p:nvGrpSpPr>
                <p:cNvPr id="5884" name="Google Shape;5884;p57"/>
                <p:cNvGrpSpPr/>
                <p:nvPr/>
              </p:nvGrpSpPr>
              <p:grpSpPr>
                <a:xfrm>
                  <a:off x="5938485" y="2824811"/>
                  <a:ext cx="797237" cy="404655"/>
                  <a:chOff x="5938485" y="2824811"/>
                  <a:chExt cx="797237" cy="404655"/>
                </a:xfrm>
              </p:grpSpPr>
              <p:sp>
                <p:nvSpPr>
                  <p:cNvPr id="5885" name="Google Shape;5885;p5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7" name="Google Shape;5887;p5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8" name="Google Shape;5888;p5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57"/>
            <p:cNvGrpSpPr/>
            <p:nvPr/>
          </p:nvGrpSpPr>
          <p:grpSpPr>
            <a:xfrm>
              <a:off x="5190863" y="3528942"/>
              <a:ext cx="1078026" cy="404739"/>
              <a:chOff x="5190863" y="3528942"/>
              <a:chExt cx="1078026" cy="404739"/>
            </a:xfrm>
          </p:grpSpPr>
          <p:sp>
            <p:nvSpPr>
              <p:cNvPr id="5890" name="Google Shape;5890;p5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1" name="Google Shape;5891;p57"/>
              <p:cNvGrpSpPr/>
              <p:nvPr/>
            </p:nvGrpSpPr>
            <p:grpSpPr>
              <a:xfrm>
                <a:off x="5190863" y="3528942"/>
                <a:ext cx="1078026" cy="404739"/>
                <a:chOff x="5190863" y="3528942"/>
                <a:chExt cx="1078026" cy="404739"/>
              </a:xfrm>
            </p:grpSpPr>
            <p:sp>
              <p:nvSpPr>
                <p:cNvPr id="5892" name="Google Shape;5892;p5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94" name="Google Shape;5894;p57"/>
          <p:cNvGrpSpPr/>
          <p:nvPr/>
        </p:nvGrpSpPr>
        <p:grpSpPr>
          <a:xfrm>
            <a:off x="728162" y="1474292"/>
            <a:ext cx="1086719" cy="879487"/>
            <a:chOff x="803162" y="1474292"/>
            <a:chExt cx="1086719" cy="879487"/>
          </a:xfrm>
        </p:grpSpPr>
        <p:grpSp>
          <p:nvGrpSpPr>
            <p:cNvPr id="5895" name="Google Shape;5895;p57"/>
            <p:cNvGrpSpPr/>
            <p:nvPr/>
          </p:nvGrpSpPr>
          <p:grpSpPr>
            <a:xfrm>
              <a:off x="803162" y="1625948"/>
              <a:ext cx="445856" cy="576579"/>
              <a:chOff x="803162" y="1625948"/>
              <a:chExt cx="445856" cy="576579"/>
            </a:xfrm>
          </p:grpSpPr>
          <p:sp>
            <p:nvSpPr>
              <p:cNvPr id="5896" name="Google Shape;5896;p5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7" name="Google Shape;5897;p57"/>
              <p:cNvGrpSpPr/>
              <p:nvPr/>
            </p:nvGrpSpPr>
            <p:grpSpPr>
              <a:xfrm>
                <a:off x="1056023" y="1625948"/>
                <a:ext cx="192995" cy="576579"/>
                <a:chOff x="1056023" y="1625948"/>
                <a:chExt cx="192995" cy="576579"/>
              </a:xfrm>
            </p:grpSpPr>
            <p:sp>
              <p:nvSpPr>
                <p:cNvPr id="5898" name="Google Shape;5898;p5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3" name="Google Shape;5903;p57"/>
            <p:cNvGrpSpPr/>
            <p:nvPr/>
          </p:nvGrpSpPr>
          <p:grpSpPr>
            <a:xfrm>
              <a:off x="1371406" y="1474292"/>
              <a:ext cx="518475" cy="879487"/>
              <a:chOff x="1398231" y="1474292"/>
              <a:chExt cx="518475" cy="879487"/>
            </a:xfrm>
          </p:grpSpPr>
          <p:grpSp>
            <p:nvGrpSpPr>
              <p:cNvPr id="5904" name="Google Shape;5904;p57"/>
              <p:cNvGrpSpPr/>
              <p:nvPr/>
            </p:nvGrpSpPr>
            <p:grpSpPr>
              <a:xfrm>
                <a:off x="1398231" y="1474292"/>
                <a:ext cx="518475" cy="341643"/>
                <a:chOff x="1398231" y="1474292"/>
                <a:chExt cx="518475" cy="341643"/>
              </a:xfrm>
            </p:grpSpPr>
            <p:sp>
              <p:nvSpPr>
                <p:cNvPr id="5905" name="Google Shape;5905;p5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6" name="Google Shape;5906;p57"/>
                <p:cNvGrpSpPr/>
                <p:nvPr/>
              </p:nvGrpSpPr>
              <p:grpSpPr>
                <a:xfrm>
                  <a:off x="1616453" y="1474292"/>
                  <a:ext cx="300253" cy="341643"/>
                  <a:chOff x="1616453" y="1475379"/>
                  <a:chExt cx="300253" cy="341643"/>
                </a:xfrm>
              </p:grpSpPr>
              <p:sp>
                <p:nvSpPr>
                  <p:cNvPr id="5907" name="Google Shape;5907;p5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4" name="Google Shape;5914;p57"/>
                  <p:cNvGrpSpPr/>
                  <p:nvPr/>
                </p:nvGrpSpPr>
                <p:grpSpPr>
                  <a:xfrm>
                    <a:off x="1839639" y="1475379"/>
                    <a:ext cx="77067" cy="341643"/>
                    <a:chOff x="1839639" y="1475379"/>
                    <a:chExt cx="77067" cy="341643"/>
                  </a:xfrm>
                </p:grpSpPr>
                <p:sp>
                  <p:nvSpPr>
                    <p:cNvPr id="5915" name="Google Shape;5915;p5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17" name="Google Shape;5917;p57"/>
              <p:cNvGrpSpPr/>
              <p:nvPr/>
            </p:nvGrpSpPr>
            <p:grpSpPr>
              <a:xfrm>
                <a:off x="1398451" y="2012951"/>
                <a:ext cx="518255" cy="340828"/>
                <a:chOff x="1398451" y="2012951"/>
                <a:chExt cx="518255" cy="340828"/>
              </a:xfrm>
            </p:grpSpPr>
            <p:sp>
              <p:nvSpPr>
                <p:cNvPr id="5918" name="Google Shape;5918;p5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9" name="Google Shape;5919;p57"/>
                <p:cNvGrpSpPr/>
                <p:nvPr/>
              </p:nvGrpSpPr>
              <p:grpSpPr>
                <a:xfrm>
                  <a:off x="1616453" y="2012951"/>
                  <a:ext cx="300253" cy="340828"/>
                  <a:chOff x="1616453" y="2013538"/>
                  <a:chExt cx="300253" cy="340828"/>
                </a:xfrm>
              </p:grpSpPr>
              <p:sp>
                <p:nvSpPr>
                  <p:cNvPr id="5920" name="Google Shape;5920;p5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7" name="Google Shape;5927;p57"/>
                  <p:cNvGrpSpPr/>
                  <p:nvPr/>
                </p:nvGrpSpPr>
                <p:grpSpPr>
                  <a:xfrm>
                    <a:off x="1839639" y="2013538"/>
                    <a:ext cx="77067" cy="340828"/>
                    <a:chOff x="1839639" y="2013538"/>
                    <a:chExt cx="77067" cy="340828"/>
                  </a:xfrm>
                </p:grpSpPr>
                <p:sp>
                  <p:nvSpPr>
                    <p:cNvPr id="5928" name="Google Shape;5928;p5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30" name="Google Shape;5930;p57"/>
          <p:cNvGrpSpPr/>
          <p:nvPr/>
        </p:nvGrpSpPr>
        <p:grpSpPr>
          <a:xfrm>
            <a:off x="724986" y="3605478"/>
            <a:ext cx="1368681" cy="682918"/>
            <a:chOff x="724986" y="3605478"/>
            <a:chExt cx="1368681" cy="682918"/>
          </a:xfrm>
        </p:grpSpPr>
        <p:grpSp>
          <p:nvGrpSpPr>
            <p:cNvPr id="5931" name="Google Shape;5931;p57"/>
            <p:cNvGrpSpPr/>
            <p:nvPr/>
          </p:nvGrpSpPr>
          <p:grpSpPr>
            <a:xfrm>
              <a:off x="1289102" y="3823629"/>
              <a:ext cx="240442" cy="250435"/>
              <a:chOff x="-165066" y="3843615"/>
              <a:chExt cx="221259" cy="230455"/>
            </a:xfrm>
          </p:grpSpPr>
          <p:sp>
            <p:nvSpPr>
              <p:cNvPr id="5932" name="Google Shape;5932;p5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57"/>
            <p:cNvGrpSpPr/>
            <p:nvPr/>
          </p:nvGrpSpPr>
          <p:grpSpPr>
            <a:xfrm>
              <a:off x="724986" y="3605478"/>
              <a:ext cx="1368681" cy="682918"/>
              <a:chOff x="724986" y="3605478"/>
              <a:chExt cx="1368681" cy="682918"/>
            </a:xfrm>
          </p:grpSpPr>
          <p:grpSp>
            <p:nvGrpSpPr>
              <p:cNvPr id="5953" name="Google Shape;5953;p57"/>
              <p:cNvGrpSpPr/>
              <p:nvPr/>
            </p:nvGrpSpPr>
            <p:grpSpPr>
              <a:xfrm>
                <a:off x="1498221" y="4047614"/>
                <a:ext cx="529172" cy="240783"/>
                <a:chOff x="1498221" y="4047614"/>
                <a:chExt cx="529172" cy="240783"/>
              </a:xfrm>
            </p:grpSpPr>
            <p:grpSp>
              <p:nvGrpSpPr>
                <p:cNvPr id="5954" name="Google Shape;5954;p57"/>
                <p:cNvGrpSpPr/>
                <p:nvPr/>
              </p:nvGrpSpPr>
              <p:grpSpPr>
                <a:xfrm>
                  <a:off x="1826655" y="4224370"/>
                  <a:ext cx="200738" cy="25631"/>
                  <a:chOff x="1826655" y="4224370"/>
                  <a:chExt cx="200738" cy="25631"/>
                </a:xfrm>
              </p:grpSpPr>
              <p:sp>
                <p:nvSpPr>
                  <p:cNvPr id="5955" name="Google Shape;5955;p5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1498221" y="4047614"/>
                  <a:ext cx="328444" cy="240783"/>
                  <a:chOff x="1498221" y="4047614"/>
                  <a:chExt cx="328444" cy="240783"/>
                </a:xfrm>
              </p:grpSpPr>
              <p:sp>
                <p:nvSpPr>
                  <p:cNvPr id="5958" name="Google Shape;5958;p5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9" name="Google Shape;5959;p57"/>
                  <p:cNvGrpSpPr/>
                  <p:nvPr/>
                </p:nvGrpSpPr>
                <p:grpSpPr>
                  <a:xfrm>
                    <a:off x="1498221" y="4047614"/>
                    <a:ext cx="150566" cy="190416"/>
                    <a:chOff x="1498221" y="4047614"/>
                    <a:chExt cx="150566" cy="190416"/>
                  </a:xfrm>
                </p:grpSpPr>
                <p:sp>
                  <p:nvSpPr>
                    <p:cNvPr id="5960" name="Google Shape;5960;p5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62" name="Google Shape;5962;p57"/>
              <p:cNvGrpSpPr/>
              <p:nvPr/>
            </p:nvGrpSpPr>
            <p:grpSpPr>
              <a:xfrm>
                <a:off x="1560718" y="3800594"/>
                <a:ext cx="532948" cy="302090"/>
                <a:chOff x="1560718" y="3800594"/>
                <a:chExt cx="532948" cy="302090"/>
              </a:xfrm>
            </p:grpSpPr>
            <p:grpSp>
              <p:nvGrpSpPr>
                <p:cNvPr id="5963" name="Google Shape;5963;p57"/>
                <p:cNvGrpSpPr/>
                <p:nvPr/>
              </p:nvGrpSpPr>
              <p:grpSpPr>
                <a:xfrm>
                  <a:off x="1912179" y="3827344"/>
                  <a:ext cx="181487" cy="25631"/>
                  <a:chOff x="1912179" y="3827344"/>
                  <a:chExt cx="181487" cy="25631"/>
                </a:xfrm>
              </p:grpSpPr>
              <p:sp>
                <p:nvSpPr>
                  <p:cNvPr id="5964" name="Google Shape;5964;p5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57"/>
                <p:cNvGrpSpPr/>
                <p:nvPr/>
              </p:nvGrpSpPr>
              <p:grpSpPr>
                <a:xfrm>
                  <a:off x="1912179" y="4044505"/>
                  <a:ext cx="181487" cy="25622"/>
                  <a:chOff x="1912179" y="4044506"/>
                  <a:chExt cx="181487" cy="25622"/>
                </a:xfrm>
              </p:grpSpPr>
              <p:sp>
                <p:nvSpPr>
                  <p:cNvPr id="5967" name="Google Shape;5967;p5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1560718" y="3800594"/>
                  <a:ext cx="351472" cy="302090"/>
                  <a:chOff x="1560718" y="3800594"/>
                  <a:chExt cx="351472" cy="302090"/>
                </a:xfrm>
              </p:grpSpPr>
              <p:grpSp>
                <p:nvGrpSpPr>
                  <p:cNvPr id="5970" name="Google Shape;5970;p57"/>
                  <p:cNvGrpSpPr/>
                  <p:nvPr/>
                </p:nvGrpSpPr>
                <p:grpSpPr>
                  <a:xfrm>
                    <a:off x="1560718" y="3842857"/>
                    <a:ext cx="173586" cy="217131"/>
                    <a:chOff x="1560718" y="3842857"/>
                    <a:chExt cx="173586" cy="217131"/>
                  </a:xfrm>
                </p:grpSpPr>
                <p:sp>
                  <p:nvSpPr>
                    <p:cNvPr id="5971" name="Google Shape;5971;p5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4" name="Google Shape;5974;p5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76" name="Google Shape;5976;p5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7" name="Google Shape;5977;p57"/>
              <p:cNvGrpSpPr/>
              <p:nvPr/>
            </p:nvGrpSpPr>
            <p:grpSpPr>
              <a:xfrm>
                <a:off x="785350" y="3605478"/>
                <a:ext cx="535311" cy="249245"/>
                <a:chOff x="785350" y="3605478"/>
                <a:chExt cx="535311" cy="249245"/>
              </a:xfrm>
            </p:grpSpPr>
            <p:grpSp>
              <p:nvGrpSpPr>
                <p:cNvPr id="5978" name="Google Shape;5978;p57"/>
                <p:cNvGrpSpPr/>
                <p:nvPr/>
              </p:nvGrpSpPr>
              <p:grpSpPr>
                <a:xfrm>
                  <a:off x="785350" y="3605478"/>
                  <a:ext cx="376191" cy="102736"/>
                  <a:chOff x="785350" y="3605478"/>
                  <a:chExt cx="376191" cy="102736"/>
                </a:xfrm>
              </p:grpSpPr>
              <p:sp>
                <p:nvSpPr>
                  <p:cNvPr id="5979" name="Google Shape;5979;p5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1161530" y="3655851"/>
                  <a:ext cx="159131" cy="198872"/>
                  <a:chOff x="1161530" y="3655851"/>
                  <a:chExt cx="159131" cy="198872"/>
                </a:xfrm>
              </p:grpSpPr>
              <p:sp>
                <p:nvSpPr>
                  <p:cNvPr id="5983" name="Google Shape;5983;p5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5" name="Google Shape;5985;p57"/>
              <p:cNvGrpSpPr/>
              <p:nvPr/>
            </p:nvGrpSpPr>
            <p:grpSpPr>
              <a:xfrm>
                <a:off x="785350" y="4047614"/>
                <a:ext cx="535311" cy="240783"/>
                <a:chOff x="785350" y="4047614"/>
                <a:chExt cx="535311" cy="240783"/>
              </a:xfrm>
            </p:grpSpPr>
            <p:grpSp>
              <p:nvGrpSpPr>
                <p:cNvPr id="5986" name="Google Shape;5986;p57"/>
                <p:cNvGrpSpPr/>
                <p:nvPr/>
              </p:nvGrpSpPr>
              <p:grpSpPr>
                <a:xfrm>
                  <a:off x="1161636" y="4047614"/>
                  <a:ext cx="159025" cy="190415"/>
                  <a:chOff x="1161636" y="4047614"/>
                  <a:chExt cx="159025" cy="190415"/>
                </a:xfrm>
              </p:grpSpPr>
              <p:sp>
                <p:nvSpPr>
                  <p:cNvPr id="5987" name="Google Shape;5987;p5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57"/>
                <p:cNvGrpSpPr/>
                <p:nvPr/>
              </p:nvGrpSpPr>
              <p:grpSpPr>
                <a:xfrm>
                  <a:off x="785350" y="4185661"/>
                  <a:ext cx="376191" cy="102736"/>
                  <a:chOff x="785350" y="4185661"/>
                  <a:chExt cx="376191" cy="102736"/>
                </a:xfrm>
              </p:grpSpPr>
              <p:sp>
                <p:nvSpPr>
                  <p:cNvPr id="5990" name="Google Shape;5990;p5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3" name="Google Shape;5993;p57"/>
              <p:cNvGrpSpPr/>
              <p:nvPr/>
            </p:nvGrpSpPr>
            <p:grpSpPr>
              <a:xfrm>
                <a:off x="1501054" y="3605478"/>
                <a:ext cx="526340" cy="249240"/>
                <a:chOff x="1501054" y="3605478"/>
                <a:chExt cx="526340" cy="249240"/>
              </a:xfrm>
            </p:grpSpPr>
            <p:grpSp>
              <p:nvGrpSpPr>
                <p:cNvPr id="5994" name="Google Shape;5994;p57"/>
                <p:cNvGrpSpPr/>
                <p:nvPr/>
              </p:nvGrpSpPr>
              <p:grpSpPr>
                <a:xfrm>
                  <a:off x="1834208" y="3643867"/>
                  <a:ext cx="193185" cy="25622"/>
                  <a:chOff x="1834208" y="3643867"/>
                  <a:chExt cx="193185" cy="25622"/>
                </a:xfrm>
              </p:grpSpPr>
              <p:sp>
                <p:nvSpPr>
                  <p:cNvPr id="5995" name="Google Shape;5995;p5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1501054" y="3605478"/>
                  <a:ext cx="333165" cy="249240"/>
                  <a:chOff x="1501054" y="3605478"/>
                  <a:chExt cx="333165" cy="249240"/>
                </a:xfrm>
              </p:grpSpPr>
              <p:sp>
                <p:nvSpPr>
                  <p:cNvPr id="5998" name="Google Shape;5998;p5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9" name="Google Shape;5999;p57"/>
                  <p:cNvGrpSpPr/>
                  <p:nvPr/>
                </p:nvGrpSpPr>
                <p:grpSpPr>
                  <a:xfrm>
                    <a:off x="1501054" y="3655851"/>
                    <a:ext cx="155286" cy="198867"/>
                    <a:chOff x="1501054" y="3655851"/>
                    <a:chExt cx="155286" cy="198867"/>
                  </a:xfrm>
                </p:grpSpPr>
                <p:sp>
                  <p:nvSpPr>
                    <p:cNvPr id="6000" name="Google Shape;6000;p5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02" name="Google Shape;6002;p57"/>
              <p:cNvGrpSpPr/>
              <p:nvPr/>
            </p:nvGrpSpPr>
            <p:grpSpPr>
              <a:xfrm>
                <a:off x="724986" y="3800594"/>
                <a:ext cx="532950" cy="302090"/>
                <a:chOff x="724986" y="3800594"/>
                <a:chExt cx="532950" cy="302090"/>
              </a:xfrm>
            </p:grpSpPr>
            <p:grpSp>
              <p:nvGrpSpPr>
                <p:cNvPr id="6003" name="Google Shape;6003;p57"/>
                <p:cNvGrpSpPr/>
                <p:nvPr/>
              </p:nvGrpSpPr>
              <p:grpSpPr>
                <a:xfrm>
                  <a:off x="724986" y="4044367"/>
                  <a:ext cx="181314" cy="25626"/>
                  <a:chOff x="724986" y="4044367"/>
                  <a:chExt cx="181314" cy="25626"/>
                </a:xfrm>
              </p:grpSpPr>
              <p:sp>
                <p:nvSpPr>
                  <p:cNvPr id="6004" name="Google Shape;6004;p5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906290" y="3800594"/>
                  <a:ext cx="351646" cy="302090"/>
                  <a:chOff x="906290" y="3800594"/>
                  <a:chExt cx="351646" cy="302090"/>
                </a:xfrm>
              </p:grpSpPr>
              <p:grpSp>
                <p:nvGrpSpPr>
                  <p:cNvPr id="6007" name="Google Shape;6007;p57"/>
                  <p:cNvGrpSpPr/>
                  <p:nvPr/>
                </p:nvGrpSpPr>
                <p:grpSpPr>
                  <a:xfrm>
                    <a:off x="1084172" y="3842857"/>
                    <a:ext cx="173764" cy="217131"/>
                    <a:chOff x="1084172" y="3842857"/>
                    <a:chExt cx="173764" cy="217131"/>
                  </a:xfrm>
                </p:grpSpPr>
                <p:grpSp>
                  <p:nvGrpSpPr>
                    <p:cNvPr id="6008" name="Google Shape;6008;p57"/>
                    <p:cNvGrpSpPr/>
                    <p:nvPr/>
                  </p:nvGrpSpPr>
                  <p:grpSpPr>
                    <a:xfrm>
                      <a:off x="1156862" y="3936509"/>
                      <a:ext cx="101073" cy="25622"/>
                      <a:chOff x="1156862" y="3936509"/>
                      <a:chExt cx="101073" cy="25622"/>
                    </a:xfrm>
                  </p:grpSpPr>
                  <p:sp>
                    <p:nvSpPr>
                      <p:cNvPr id="6009" name="Google Shape;6009;p5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1" name="Google Shape;6011;p5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2" name="Google Shape;6012;p5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57"/>
                <p:cNvGrpSpPr/>
                <p:nvPr/>
              </p:nvGrpSpPr>
              <p:grpSpPr>
                <a:xfrm>
                  <a:off x="724986" y="3830189"/>
                  <a:ext cx="189533" cy="25626"/>
                  <a:chOff x="724986" y="3830189"/>
                  <a:chExt cx="189533" cy="25626"/>
                </a:xfrm>
              </p:grpSpPr>
              <p:sp>
                <p:nvSpPr>
                  <p:cNvPr id="6015" name="Google Shape;6015;p5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017" name="Google Shape;6017;p57"/>
          <p:cNvGrpSpPr/>
          <p:nvPr/>
        </p:nvGrpSpPr>
        <p:grpSpPr>
          <a:xfrm>
            <a:off x="2253298" y="2455640"/>
            <a:ext cx="948701" cy="935378"/>
            <a:chOff x="2253298" y="2428317"/>
            <a:chExt cx="948701" cy="935378"/>
          </a:xfrm>
        </p:grpSpPr>
        <p:sp>
          <p:nvSpPr>
            <p:cNvPr id="6018" name="Google Shape;6018;p5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054"/>
        <p:cNvGrpSpPr/>
        <p:nvPr/>
      </p:nvGrpSpPr>
      <p:grpSpPr>
        <a:xfrm>
          <a:off x="0" y="0"/>
          <a:ext cx="0" cy="0"/>
          <a:chOff x="0" y="0"/>
          <a:chExt cx="0" cy="0"/>
        </a:xfrm>
      </p:grpSpPr>
      <p:grpSp>
        <p:nvGrpSpPr>
          <p:cNvPr id="6055" name="Google Shape;6055;p58"/>
          <p:cNvGrpSpPr/>
          <p:nvPr/>
        </p:nvGrpSpPr>
        <p:grpSpPr>
          <a:xfrm>
            <a:off x="3353582" y="1145627"/>
            <a:ext cx="2363393" cy="1017867"/>
            <a:chOff x="3292400" y="1219146"/>
            <a:chExt cx="2615240" cy="1110239"/>
          </a:xfrm>
        </p:grpSpPr>
        <p:sp>
          <p:nvSpPr>
            <p:cNvPr id="6056" name="Google Shape;6056;p5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057" name="Google Shape;6057;p5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58" name="Google Shape;6058;p5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059" name="Google Shape;6059;p5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060" name="Google Shape;6060;p5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061" name="Google Shape;6061;p5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062" name="Google Shape;6062;p5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063" name="Google Shape;6063;p5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064" name="Google Shape;6064;p5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065" name="Google Shape;6065;p5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066" name="Google Shape;6066;p5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067" name="Google Shape;6067;p5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068" name="Google Shape;6068;p5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069" name="Google Shape;6069;p5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070" name="Google Shape;6070;p58"/>
            <p:cNvGrpSpPr/>
            <p:nvPr/>
          </p:nvGrpSpPr>
          <p:grpSpPr>
            <a:xfrm>
              <a:off x="3748438" y="1378608"/>
              <a:ext cx="2159202" cy="903971"/>
              <a:chOff x="1683525" y="2179850"/>
              <a:chExt cx="4519050" cy="2134525"/>
            </a:xfrm>
          </p:grpSpPr>
          <p:sp>
            <p:nvSpPr>
              <p:cNvPr id="6071" name="Google Shape;6071;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2" name="Google Shape;6072;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3" name="Google Shape;6073;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4" name="Google Shape;6074;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5" name="Google Shape;6075;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6" name="Google Shape;6076;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7" name="Google Shape;6077;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8" name="Google Shape;6078;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79" name="Google Shape;6079;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80" name="Google Shape;6080;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81" name="Google Shape;6081;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82" name="Google Shape;6082;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083" name="Google Shape;6083;p58"/>
          <p:cNvGraphicFramePr/>
          <p:nvPr/>
        </p:nvGraphicFramePr>
        <p:xfrm>
          <a:off x="5949675" y="2323100"/>
          <a:ext cx="3000000" cy="3000000"/>
        </p:xfrm>
        <a:graphic>
          <a:graphicData uri="http://schemas.openxmlformats.org/drawingml/2006/table">
            <a:tbl>
              <a:tblPr>
                <a:noFill/>
                <a:tableStyleId>{767E936E-1FA8-493A-99DF-38DF7F2A1BEE}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084" name="Google Shape;6084;p58"/>
          <p:cNvGrpSpPr/>
          <p:nvPr/>
        </p:nvGrpSpPr>
        <p:grpSpPr>
          <a:xfrm>
            <a:off x="5926924" y="3381697"/>
            <a:ext cx="2519825" cy="1001454"/>
            <a:chOff x="1906114" y="789980"/>
            <a:chExt cx="1487676" cy="606868"/>
          </a:xfrm>
        </p:grpSpPr>
        <p:cxnSp>
          <p:nvCxnSpPr>
            <p:cNvPr id="6085" name="Google Shape;6085;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86" name="Google Shape;6086;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87" name="Google Shape;6087;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088" name="Google Shape;6088;p5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089" name="Google Shape;6089;p5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090" name="Google Shape;6090;p5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091" name="Google Shape;6091;p5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092" name="Google Shape;6092;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099" name="Google Shape;6099;p5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100" name="Google Shape;6100;p5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101" name="Google Shape;6101;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8"/>
          <p:cNvGrpSpPr/>
          <p:nvPr/>
        </p:nvGrpSpPr>
        <p:grpSpPr>
          <a:xfrm>
            <a:off x="726399" y="1190655"/>
            <a:ext cx="2394370" cy="976502"/>
            <a:chOff x="749309" y="1112739"/>
            <a:chExt cx="2371603" cy="976502"/>
          </a:xfrm>
        </p:grpSpPr>
        <p:sp>
          <p:nvSpPr>
            <p:cNvPr id="6103" name="Google Shape;6103;p5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135" name="Google Shape;6135;p58"/>
          <p:cNvGraphicFramePr/>
          <p:nvPr/>
        </p:nvGraphicFramePr>
        <p:xfrm>
          <a:off x="5949700" y="1188950"/>
          <a:ext cx="3000000" cy="3000000"/>
        </p:xfrm>
        <a:graphic>
          <a:graphicData uri="http://schemas.openxmlformats.org/drawingml/2006/table">
            <a:tbl>
              <a:tblPr>
                <a:noFill/>
                <a:tableStyleId>{767E936E-1FA8-493A-99DF-38DF7F2A1BEE}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136" name="Google Shape;6136;p58"/>
          <p:cNvGraphicFramePr/>
          <p:nvPr/>
        </p:nvGraphicFramePr>
        <p:xfrm>
          <a:off x="3356413" y="2323100"/>
          <a:ext cx="3000000" cy="3000000"/>
        </p:xfrm>
        <a:graphic>
          <a:graphicData uri="http://schemas.openxmlformats.org/drawingml/2006/table">
            <a:tbl>
              <a:tblPr>
                <a:noFill/>
                <a:tableStyleId>{767E936E-1FA8-493A-99DF-38DF7F2A1BEE}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137" name="Google Shape;6137;p58"/>
          <p:cNvGrpSpPr/>
          <p:nvPr/>
        </p:nvGrpSpPr>
        <p:grpSpPr>
          <a:xfrm>
            <a:off x="4100342" y="2709743"/>
            <a:ext cx="1517436" cy="74460"/>
            <a:chOff x="3980086" y="2804397"/>
            <a:chExt cx="1227600" cy="66900"/>
          </a:xfrm>
        </p:grpSpPr>
        <p:sp>
          <p:nvSpPr>
            <p:cNvPr id="6138" name="Google Shape;6138;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58"/>
          <p:cNvGrpSpPr/>
          <p:nvPr/>
        </p:nvGrpSpPr>
        <p:grpSpPr>
          <a:xfrm>
            <a:off x="4725406" y="3002330"/>
            <a:ext cx="892956" cy="74460"/>
            <a:chOff x="3980086" y="2804397"/>
            <a:chExt cx="1227600" cy="66900"/>
          </a:xfrm>
        </p:grpSpPr>
        <p:sp>
          <p:nvSpPr>
            <p:cNvPr id="6141" name="Google Shape;6141;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58"/>
          <p:cNvGrpSpPr/>
          <p:nvPr/>
        </p:nvGrpSpPr>
        <p:grpSpPr>
          <a:xfrm>
            <a:off x="3358498" y="3361213"/>
            <a:ext cx="2363244" cy="1005943"/>
            <a:chOff x="3358415" y="3361302"/>
            <a:chExt cx="2363244" cy="1024695"/>
          </a:xfrm>
        </p:grpSpPr>
        <p:grpSp>
          <p:nvGrpSpPr>
            <p:cNvPr id="6144" name="Google Shape;6144;p58"/>
            <p:cNvGrpSpPr/>
            <p:nvPr/>
          </p:nvGrpSpPr>
          <p:grpSpPr>
            <a:xfrm>
              <a:off x="3358415" y="3361302"/>
              <a:ext cx="441300" cy="1024695"/>
              <a:chOff x="3358415" y="3361302"/>
              <a:chExt cx="441300" cy="1024695"/>
            </a:xfrm>
          </p:grpSpPr>
          <p:sp>
            <p:nvSpPr>
              <p:cNvPr id="6145" name="Google Shape;6145;p5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8"/>
            <p:cNvGrpSpPr/>
            <p:nvPr/>
          </p:nvGrpSpPr>
          <p:grpSpPr>
            <a:xfrm>
              <a:off x="3838901" y="3361302"/>
              <a:ext cx="441300" cy="1024695"/>
              <a:chOff x="3838901" y="3361302"/>
              <a:chExt cx="441300" cy="1024695"/>
            </a:xfrm>
          </p:grpSpPr>
          <p:sp>
            <p:nvSpPr>
              <p:cNvPr id="6152" name="Google Shape;6152;p5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8"/>
            <p:cNvGrpSpPr/>
            <p:nvPr/>
          </p:nvGrpSpPr>
          <p:grpSpPr>
            <a:xfrm>
              <a:off x="4319387" y="3361302"/>
              <a:ext cx="441300" cy="1024695"/>
              <a:chOff x="4319387" y="3361302"/>
              <a:chExt cx="441300" cy="1024695"/>
            </a:xfrm>
          </p:grpSpPr>
          <p:sp>
            <p:nvSpPr>
              <p:cNvPr id="6159" name="Google Shape;6159;p5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58"/>
            <p:cNvGrpSpPr/>
            <p:nvPr/>
          </p:nvGrpSpPr>
          <p:grpSpPr>
            <a:xfrm>
              <a:off x="4799873" y="3361302"/>
              <a:ext cx="441300" cy="1024695"/>
              <a:chOff x="4799873" y="3361302"/>
              <a:chExt cx="441300" cy="1024695"/>
            </a:xfrm>
          </p:grpSpPr>
          <p:sp>
            <p:nvSpPr>
              <p:cNvPr id="6166" name="Google Shape;6166;p5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8"/>
            <p:cNvGrpSpPr/>
            <p:nvPr/>
          </p:nvGrpSpPr>
          <p:grpSpPr>
            <a:xfrm>
              <a:off x="5280360" y="3361302"/>
              <a:ext cx="441300" cy="1024695"/>
              <a:chOff x="5280360" y="3361302"/>
              <a:chExt cx="441300" cy="1024695"/>
            </a:xfrm>
          </p:grpSpPr>
          <p:sp>
            <p:nvSpPr>
              <p:cNvPr id="6173" name="Google Shape;6173;p5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179" name="Google Shape;6179;p58"/>
          <p:cNvGraphicFramePr/>
          <p:nvPr/>
        </p:nvGraphicFramePr>
        <p:xfrm>
          <a:off x="724925" y="2323100"/>
          <a:ext cx="3000000" cy="3000000"/>
        </p:xfrm>
        <a:graphic>
          <a:graphicData uri="http://schemas.openxmlformats.org/drawingml/2006/table">
            <a:tbl>
              <a:tblPr>
                <a:noFill/>
                <a:tableStyleId>{767E936E-1FA8-493A-99DF-38DF7F2A1BEE}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180" name="Google Shape;6180;p58"/>
          <p:cNvGrpSpPr/>
          <p:nvPr/>
        </p:nvGrpSpPr>
        <p:grpSpPr>
          <a:xfrm>
            <a:off x="726450" y="3372825"/>
            <a:ext cx="2403614" cy="1005900"/>
            <a:chOff x="726450" y="3372825"/>
            <a:chExt cx="2403614" cy="1005900"/>
          </a:xfrm>
        </p:grpSpPr>
        <p:grpSp>
          <p:nvGrpSpPr>
            <p:cNvPr id="6181" name="Google Shape;6181;p58"/>
            <p:cNvGrpSpPr/>
            <p:nvPr/>
          </p:nvGrpSpPr>
          <p:grpSpPr>
            <a:xfrm>
              <a:off x="726450" y="3696000"/>
              <a:ext cx="2403614" cy="500898"/>
              <a:chOff x="726450" y="3696000"/>
              <a:chExt cx="2403614" cy="500898"/>
            </a:xfrm>
          </p:grpSpPr>
          <p:sp>
            <p:nvSpPr>
              <p:cNvPr id="6182" name="Google Shape;6182;p5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83" name="Google Shape;6183;p5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84" name="Google Shape;6184;p58"/>
            <p:cNvGrpSpPr/>
            <p:nvPr/>
          </p:nvGrpSpPr>
          <p:grpSpPr>
            <a:xfrm>
              <a:off x="1348050" y="3372825"/>
              <a:ext cx="1720425" cy="1005900"/>
              <a:chOff x="1348050" y="3372825"/>
              <a:chExt cx="1720425" cy="1005900"/>
            </a:xfrm>
          </p:grpSpPr>
          <p:sp>
            <p:nvSpPr>
              <p:cNvPr id="6185" name="Google Shape;6185;p5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86" name="Google Shape;6186;p5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87" name="Google Shape;6187;p5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88" name="Google Shape;6188;p5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89" name="Google Shape;6189;p5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90" name="Google Shape;6190;p58"/>
            <p:cNvGrpSpPr/>
            <p:nvPr/>
          </p:nvGrpSpPr>
          <p:grpSpPr>
            <a:xfrm>
              <a:off x="1455707" y="3731058"/>
              <a:ext cx="1491150" cy="417657"/>
              <a:chOff x="1455707" y="3731058"/>
              <a:chExt cx="1491150" cy="417657"/>
            </a:xfrm>
          </p:grpSpPr>
          <p:grpSp>
            <p:nvGrpSpPr>
              <p:cNvPr id="6191" name="Google Shape;6191;p58"/>
              <p:cNvGrpSpPr/>
              <p:nvPr/>
            </p:nvGrpSpPr>
            <p:grpSpPr>
              <a:xfrm>
                <a:off x="1472938" y="3745828"/>
                <a:ext cx="72126" cy="53788"/>
                <a:chOff x="1472938" y="3745828"/>
                <a:chExt cx="72126" cy="53788"/>
              </a:xfrm>
            </p:grpSpPr>
            <p:sp>
              <p:nvSpPr>
                <p:cNvPr id="6192" name="Google Shape;6192;p5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58"/>
              <p:cNvGrpSpPr/>
              <p:nvPr/>
            </p:nvGrpSpPr>
            <p:grpSpPr>
              <a:xfrm>
                <a:off x="1819181" y="4089633"/>
                <a:ext cx="72126" cy="53788"/>
                <a:chOff x="1819181" y="4089633"/>
                <a:chExt cx="72126" cy="53788"/>
              </a:xfrm>
            </p:grpSpPr>
            <p:sp>
              <p:nvSpPr>
                <p:cNvPr id="6195" name="Google Shape;6195;p5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58"/>
              <p:cNvGrpSpPr/>
              <p:nvPr/>
            </p:nvGrpSpPr>
            <p:grpSpPr>
              <a:xfrm>
                <a:off x="1455707" y="4084171"/>
                <a:ext cx="64321" cy="64544"/>
                <a:chOff x="1455707" y="4084171"/>
                <a:chExt cx="64321" cy="64544"/>
              </a:xfrm>
            </p:grpSpPr>
            <p:sp>
              <p:nvSpPr>
                <p:cNvPr id="6198" name="Google Shape;6198;p5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58"/>
              <p:cNvGrpSpPr/>
              <p:nvPr/>
            </p:nvGrpSpPr>
            <p:grpSpPr>
              <a:xfrm>
                <a:off x="1818610" y="3731058"/>
                <a:ext cx="64321" cy="64544"/>
                <a:chOff x="1818610" y="3731058"/>
                <a:chExt cx="64321" cy="64544"/>
              </a:xfrm>
            </p:grpSpPr>
            <p:sp>
              <p:nvSpPr>
                <p:cNvPr id="6201" name="Google Shape;6201;p5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8"/>
              <p:cNvGrpSpPr/>
              <p:nvPr/>
            </p:nvGrpSpPr>
            <p:grpSpPr>
              <a:xfrm>
                <a:off x="2172491" y="4089633"/>
                <a:ext cx="72126" cy="53788"/>
                <a:chOff x="2172491" y="4089633"/>
                <a:chExt cx="72126" cy="53788"/>
              </a:xfrm>
            </p:grpSpPr>
            <p:sp>
              <p:nvSpPr>
                <p:cNvPr id="6204" name="Google Shape;6204;p5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58"/>
              <p:cNvGrpSpPr/>
              <p:nvPr/>
            </p:nvGrpSpPr>
            <p:grpSpPr>
              <a:xfrm>
                <a:off x="2171920" y="3731058"/>
                <a:ext cx="64321" cy="64544"/>
                <a:chOff x="2171920" y="3731058"/>
                <a:chExt cx="64321" cy="64544"/>
              </a:xfrm>
            </p:grpSpPr>
            <p:sp>
              <p:nvSpPr>
                <p:cNvPr id="6207" name="Google Shape;6207;p5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58"/>
              <p:cNvGrpSpPr/>
              <p:nvPr/>
            </p:nvGrpSpPr>
            <p:grpSpPr>
              <a:xfrm>
                <a:off x="2874730" y="3745828"/>
                <a:ext cx="72126" cy="53788"/>
                <a:chOff x="2874730" y="3745828"/>
                <a:chExt cx="72126" cy="53788"/>
              </a:xfrm>
            </p:grpSpPr>
            <p:sp>
              <p:nvSpPr>
                <p:cNvPr id="6210" name="Google Shape;6210;p5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58"/>
              <p:cNvGrpSpPr/>
              <p:nvPr/>
            </p:nvGrpSpPr>
            <p:grpSpPr>
              <a:xfrm>
                <a:off x="2878589" y="4081481"/>
                <a:ext cx="64321" cy="64544"/>
                <a:chOff x="2878589" y="4081481"/>
                <a:chExt cx="64321" cy="64544"/>
              </a:xfrm>
            </p:grpSpPr>
            <p:sp>
              <p:nvSpPr>
                <p:cNvPr id="6213" name="Google Shape;6213;p5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58"/>
              <p:cNvGrpSpPr/>
              <p:nvPr/>
            </p:nvGrpSpPr>
            <p:grpSpPr>
              <a:xfrm>
                <a:off x="2525796" y="4089633"/>
                <a:ext cx="72126" cy="53788"/>
                <a:chOff x="2525796" y="4089633"/>
                <a:chExt cx="72126" cy="53788"/>
              </a:xfrm>
            </p:grpSpPr>
            <p:sp>
              <p:nvSpPr>
                <p:cNvPr id="6216" name="Google Shape;6216;p5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58"/>
              <p:cNvGrpSpPr/>
              <p:nvPr/>
            </p:nvGrpSpPr>
            <p:grpSpPr>
              <a:xfrm>
                <a:off x="2525225" y="3731058"/>
                <a:ext cx="64321" cy="64544"/>
                <a:chOff x="2525225" y="3731058"/>
                <a:chExt cx="64321" cy="64544"/>
              </a:xfrm>
            </p:grpSpPr>
            <p:sp>
              <p:nvSpPr>
                <p:cNvPr id="6219" name="Google Shape;6219;p5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224"/>
        <p:cNvGrpSpPr/>
        <p:nvPr/>
      </p:nvGrpSpPr>
      <p:grpSpPr>
        <a:xfrm>
          <a:off x="0" y="0"/>
          <a:ext cx="0" cy="0"/>
          <a:chOff x="0" y="0"/>
          <a:chExt cx="0" cy="0"/>
        </a:xfrm>
      </p:grpSpPr>
      <p:grpSp>
        <p:nvGrpSpPr>
          <p:cNvPr id="6225" name="Google Shape;6225;p59"/>
          <p:cNvGrpSpPr/>
          <p:nvPr/>
        </p:nvGrpSpPr>
        <p:grpSpPr>
          <a:xfrm>
            <a:off x="732428" y="1171356"/>
            <a:ext cx="845921" cy="690752"/>
            <a:chOff x="732428" y="1198513"/>
            <a:chExt cx="845921" cy="690752"/>
          </a:xfrm>
        </p:grpSpPr>
        <p:grpSp>
          <p:nvGrpSpPr>
            <p:cNvPr id="6226" name="Google Shape;6226;p59"/>
            <p:cNvGrpSpPr/>
            <p:nvPr/>
          </p:nvGrpSpPr>
          <p:grpSpPr>
            <a:xfrm>
              <a:off x="823030" y="1198513"/>
              <a:ext cx="755319" cy="690752"/>
              <a:chOff x="823030" y="1198513"/>
              <a:chExt cx="755319" cy="690752"/>
            </a:xfrm>
          </p:grpSpPr>
          <p:sp>
            <p:nvSpPr>
              <p:cNvPr id="6227" name="Google Shape;6227;p5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59"/>
            <p:cNvGrpSpPr/>
            <p:nvPr/>
          </p:nvGrpSpPr>
          <p:grpSpPr>
            <a:xfrm>
              <a:off x="732428" y="1239937"/>
              <a:ext cx="739912" cy="607886"/>
              <a:chOff x="732428" y="1239937"/>
              <a:chExt cx="739912" cy="607886"/>
            </a:xfrm>
          </p:grpSpPr>
          <p:sp>
            <p:nvSpPr>
              <p:cNvPr id="6230" name="Google Shape;6230;p5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59"/>
            <p:cNvGrpSpPr/>
            <p:nvPr/>
          </p:nvGrpSpPr>
          <p:grpSpPr>
            <a:xfrm>
              <a:off x="732428" y="1277018"/>
              <a:ext cx="702832" cy="533758"/>
              <a:chOff x="732428" y="1277018"/>
              <a:chExt cx="702832" cy="533758"/>
            </a:xfrm>
          </p:grpSpPr>
          <p:sp>
            <p:nvSpPr>
              <p:cNvPr id="6233" name="Google Shape;6233;p5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9"/>
            <p:cNvGrpSpPr/>
            <p:nvPr/>
          </p:nvGrpSpPr>
          <p:grpSpPr>
            <a:xfrm>
              <a:off x="931170" y="1306653"/>
              <a:ext cx="647179" cy="474455"/>
              <a:chOff x="931170" y="1306653"/>
              <a:chExt cx="647179" cy="474455"/>
            </a:xfrm>
          </p:grpSpPr>
          <p:sp>
            <p:nvSpPr>
              <p:cNvPr id="6236" name="Google Shape;6236;p5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8" name="Google Shape;6238;p5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59"/>
          <p:cNvGrpSpPr/>
          <p:nvPr/>
        </p:nvGrpSpPr>
        <p:grpSpPr>
          <a:xfrm>
            <a:off x="3964037" y="1171363"/>
            <a:ext cx="634656" cy="699982"/>
            <a:chOff x="5985650" y="2860025"/>
            <a:chExt cx="1396075" cy="1539775"/>
          </a:xfrm>
        </p:grpSpPr>
        <p:sp>
          <p:nvSpPr>
            <p:cNvPr id="6240" name="Google Shape;6240;p5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59"/>
          <p:cNvGrpSpPr/>
          <p:nvPr/>
        </p:nvGrpSpPr>
        <p:grpSpPr>
          <a:xfrm>
            <a:off x="4719687" y="1171356"/>
            <a:ext cx="725845" cy="699975"/>
            <a:chOff x="4249973" y="1201875"/>
            <a:chExt cx="1958568" cy="1888762"/>
          </a:xfrm>
        </p:grpSpPr>
        <p:sp>
          <p:nvSpPr>
            <p:cNvPr id="6273" name="Google Shape;6273;p5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59"/>
            <p:cNvGrpSpPr/>
            <p:nvPr/>
          </p:nvGrpSpPr>
          <p:grpSpPr>
            <a:xfrm>
              <a:off x="5853086" y="1789142"/>
              <a:ext cx="355454" cy="1048099"/>
              <a:chOff x="5576108" y="2016725"/>
              <a:chExt cx="565200" cy="1666560"/>
            </a:xfrm>
          </p:grpSpPr>
          <p:sp>
            <p:nvSpPr>
              <p:cNvPr id="6275" name="Google Shape;6275;p5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76" name="Google Shape;6276;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59"/>
            <p:cNvGrpSpPr/>
            <p:nvPr/>
          </p:nvGrpSpPr>
          <p:grpSpPr>
            <a:xfrm>
              <a:off x="4869455" y="2691676"/>
              <a:ext cx="1013897" cy="398961"/>
              <a:chOff x="4012057" y="3451825"/>
              <a:chExt cx="1612175" cy="634379"/>
            </a:xfrm>
          </p:grpSpPr>
          <p:sp>
            <p:nvSpPr>
              <p:cNvPr id="6278" name="Google Shape;6278;p5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79" name="Google Shape;6279;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9"/>
            <p:cNvGrpSpPr/>
            <p:nvPr/>
          </p:nvGrpSpPr>
          <p:grpSpPr>
            <a:xfrm>
              <a:off x="4276937" y="2155961"/>
              <a:ext cx="651965" cy="891358"/>
              <a:chOff x="3069908" y="2599997"/>
              <a:chExt cx="1036675" cy="1417328"/>
            </a:xfrm>
          </p:grpSpPr>
          <p:sp>
            <p:nvSpPr>
              <p:cNvPr id="6281" name="Google Shape;6281;p5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82" name="Google Shape;6282;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59"/>
            <p:cNvGrpSpPr/>
            <p:nvPr/>
          </p:nvGrpSpPr>
          <p:grpSpPr>
            <a:xfrm>
              <a:off x="5054918" y="1201875"/>
              <a:ext cx="999548" cy="602711"/>
              <a:chOff x="4306958" y="1082925"/>
              <a:chExt cx="1589359" cy="958358"/>
            </a:xfrm>
          </p:grpSpPr>
          <p:sp>
            <p:nvSpPr>
              <p:cNvPr id="6284" name="Google Shape;6284;p5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85" name="Google Shape;6285;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59"/>
            <p:cNvGrpSpPr/>
            <p:nvPr/>
          </p:nvGrpSpPr>
          <p:grpSpPr>
            <a:xfrm>
              <a:off x="4249973" y="1303451"/>
              <a:ext cx="799317" cy="841334"/>
              <a:chOff x="3027033" y="1244439"/>
              <a:chExt cx="1270977" cy="1337786"/>
            </a:xfrm>
          </p:grpSpPr>
          <p:sp>
            <p:nvSpPr>
              <p:cNvPr id="6287" name="Google Shape;6287;p5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88" name="Google Shape;6288;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9" name="Google Shape;6289;p59"/>
          <p:cNvGrpSpPr/>
          <p:nvPr/>
        </p:nvGrpSpPr>
        <p:grpSpPr>
          <a:xfrm>
            <a:off x="4072551" y="2058137"/>
            <a:ext cx="750769" cy="683784"/>
            <a:chOff x="4204684" y="2104422"/>
            <a:chExt cx="699822" cy="637382"/>
          </a:xfrm>
        </p:grpSpPr>
        <p:grpSp>
          <p:nvGrpSpPr>
            <p:cNvPr id="6290" name="Google Shape;6290;p59"/>
            <p:cNvGrpSpPr/>
            <p:nvPr/>
          </p:nvGrpSpPr>
          <p:grpSpPr>
            <a:xfrm>
              <a:off x="4204684" y="2430067"/>
              <a:ext cx="342957" cy="311738"/>
              <a:chOff x="4204684" y="2430067"/>
              <a:chExt cx="342957" cy="311738"/>
            </a:xfrm>
          </p:grpSpPr>
          <p:sp>
            <p:nvSpPr>
              <p:cNvPr id="6291" name="Google Shape;6291;p5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9"/>
            <p:cNvGrpSpPr/>
            <p:nvPr/>
          </p:nvGrpSpPr>
          <p:grpSpPr>
            <a:xfrm>
              <a:off x="4561586" y="2430067"/>
              <a:ext cx="342920" cy="311738"/>
              <a:chOff x="4561586" y="2430067"/>
              <a:chExt cx="342920" cy="311738"/>
            </a:xfrm>
          </p:grpSpPr>
          <p:sp>
            <p:nvSpPr>
              <p:cNvPr id="6294" name="Google Shape;6294;p5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59"/>
            <p:cNvGrpSpPr/>
            <p:nvPr/>
          </p:nvGrpSpPr>
          <p:grpSpPr>
            <a:xfrm>
              <a:off x="4561586" y="2104422"/>
              <a:ext cx="342920" cy="311738"/>
              <a:chOff x="4561586" y="2104422"/>
              <a:chExt cx="342920" cy="311738"/>
            </a:xfrm>
          </p:grpSpPr>
          <p:sp>
            <p:nvSpPr>
              <p:cNvPr id="6297" name="Google Shape;6297;p5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59"/>
            <p:cNvGrpSpPr/>
            <p:nvPr/>
          </p:nvGrpSpPr>
          <p:grpSpPr>
            <a:xfrm>
              <a:off x="4204684" y="2104422"/>
              <a:ext cx="342957" cy="311664"/>
              <a:chOff x="4204684" y="2104422"/>
              <a:chExt cx="342957" cy="311664"/>
            </a:xfrm>
          </p:grpSpPr>
          <p:sp>
            <p:nvSpPr>
              <p:cNvPr id="6300" name="Google Shape;6300;p5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2" name="Google Shape;6302;p59"/>
          <p:cNvGrpSpPr/>
          <p:nvPr/>
        </p:nvGrpSpPr>
        <p:grpSpPr>
          <a:xfrm>
            <a:off x="5536984" y="1171351"/>
            <a:ext cx="660591" cy="688867"/>
            <a:chOff x="5830645" y="1267368"/>
            <a:chExt cx="530340" cy="553040"/>
          </a:xfrm>
        </p:grpSpPr>
        <p:sp>
          <p:nvSpPr>
            <p:cNvPr id="6303" name="Google Shape;6303;p5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4" name="Google Shape;6304;p59"/>
            <p:cNvGrpSpPr/>
            <p:nvPr/>
          </p:nvGrpSpPr>
          <p:grpSpPr>
            <a:xfrm>
              <a:off x="5830645" y="1267368"/>
              <a:ext cx="259743" cy="269909"/>
              <a:chOff x="5830645" y="1267368"/>
              <a:chExt cx="259743" cy="269909"/>
            </a:xfrm>
          </p:grpSpPr>
          <p:sp>
            <p:nvSpPr>
              <p:cNvPr id="6305" name="Google Shape;6305;p5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59"/>
            <p:cNvGrpSpPr/>
            <p:nvPr/>
          </p:nvGrpSpPr>
          <p:grpSpPr>
            <a:xfrm>
              <a:off x="6101293" y="1267368"/>
              <a:ext cx="259692" cy="269909"/>
              <a:chOff x="6101293" y="1267368"/>
              <a:chExt cx="259692" cy="269909"/>
            </a:xfrm>
          </p:grpSpPr>
          <p:sp>
            <p:nvSpPr>
              <p:cNvPr id="6308" name="Google Shape;6308;p5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9"/>
            <p:cNvGrpSpPr/>
            <p:nvPr/>
          </p:nvGrpSpPr>
          <p:grpSpPr>
            <a:xfrm>
              <a:off x="5830645" y="1550500"/>
              <a:ext cx="259692" cy="269909"/>
              <a:chOff x="5830645" y="1550500"/>
              <a:chExt cx="259692" cy="269909"/>
            </a:xfrm>
          </p:grpSpPr>
          <p:sp>
            <p:nvSpPr>
              <p:cNvPr id="6311" name="Google Shape;6311;p5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59"/>
            <p:cNvGrpSpPr/>
            <p:nvPr/>
          </p:nvGrpSpPr>
          <p:grpSpPr>
            <a:xfrm>
              <a:off x="6101293" y="1550500"/>
              <a:ext cx="259692" cy="269909"/>
              <a:chOff x="6101293" y="1550500"/>
              <a:chExt cx="259692" cy="269909"/>
            </a:xfrm>
          </p:grpSpPr>
          <p:sp>
            <p:nvSpPr>
              <p:cNvPr id="6314" name="Google Shape;6314;p5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9"/>
          <p:cNvGrpSpPr/>
          <p:nvPr/>
        </p:nvGrpSpPr>
        <p:grpSpPr>
          <a:xfrm>
            <a:off x="739138" y="2061810"/>
            <a:ext cx="697154" cy="679574"/>
            <a:chOff x="2679875" y="2361475"/>
            <a:chExt cx="780425" cy="760575"/>
          </a:xfrm>
        </p:grpSpPr>
        <p:sp>
          <p:nvSpPr>
            <p:cNvPr id="6317" name="Google Shape;6317;p5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59"/>
          <p:cNvGrpSpPr/>
          <p:nvPr/>
        </p:nvGrpSpPr>
        <p:grpSpPr>
          <a:xfrm>
            <a:off x="3138297" y="1171402"/>
            <a:ext cx="735829" cy="684547"/>
            <a:chOff x="3351965" y="1148808"/>
            <a:chExt cx="750770" cy="698375"/>
          </a:xfrm>
        </p:grpSpPr>
        <p:grpSp>
          <p:nvGrpSpPr>
            <p:cNvPr id="6324" name="Google Shape;6324;p59"/>
            <p:cNvGrpSpPr/>
            <p:nvPr/>
          </p:nvGrpSpPr>
          <p:grpSpPr>
            <a:xfrm>
              <a:off x="3586796" y="1148808"/>
              <a:ext cx="294857" cy="286830"/>
              <a:chOff x="3750225" y="1774000"/>
              <a:chExt cx="149575" cy="145525"/>
            </a:xfrm>
          </p:grpSpPr>
          <p:sp>
            <p:nvSpPr>
              <p:cNvPr id="6325" name="Google Shape;6325;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9"/>
            <p:cNvGrpSpPr/>
            <p:nvPr/>
          </p:nvGrpSpPr>
          <p:grpSpPr>
            <a:xfrm>
              <a:off x="3779245" y="1375768"/>
              <a:ext cx="323490" cy="286978"/>
              <a:chOff x="3847850" y="1889150"/>
              <a:chExt cx="164100" cy="145600"/>
            </a:xfrm>
          </p:grpSpPr>
          <p:sp>
            <p:nvSpPr>
              <p:cNvPr id="6328" name="Google Shape;6328;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59"/>
            <p:cNvGrpSpPr/>
            <p:nvPr/>
          </p:nvGrpSpPr>
          <p:grpSpPr>
            <a:xfrm>
              <a:off x="3351965" y="1330435"/>
              <a:ext cx="295449" cy="285401"/>
              <a:chOff x="3631100" y="1866150"/>
              <a:chExt cx="149875" cy="144800"/>
            </a:xfrm>
          </p:grpSpPr>
          <p:sp>
            <p:nvSpPr>
              <p:cNvPr id="6331" name="Google Shape;6331;p5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59"/>
            <p:cNvGrpSpPr/>
            <p:nvPr/>
          </p:nvGrpSpPr>
          <p:grpSpPr>
            <a:xfrm>
              <a:off x="3548208" y="1560352"/>
              <a:ext cx="294808" cy="286830"/>
              <a:chOff x="3730650" y="1982800"/>
              <a:chExt cx="149550" cy="145525"/>
            </a:xfrm>
          </p:grpSpPr>
          <p:sp>
            <p:nvSpPr>
              <p:cNvPr id="6334" name="Google Shape;6334;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6" name="Google Shape;6336;p59"/>
          <p:cNvGrpSpPr/>
          <p:nvPr/>
        </p:nvGrpSpPr>
        <p:grpSpPr>
          <a:xfrm>
            <a:off x="7639949" y="1171356"/>
            <a:ext cx="804565" cy="677795"/>
            <a:chOff x="7636443" y="1204988"/>
            <a:chExt cx="804565" cy="677795"/>
          </a:xfrm>
        </p:grpSpPr>
        <p:grpSp>
          <p:nvGrpSpPr>
            <p:cNvPr id="6337" name="Google Shape;6337;p59"/>
            <p:cNvGrpSpPr/>
            <p:nvPr/>
          </p:nvGrpSpPr>
          <p:grpSpPr>
            <a:xfrm>
              <a:off x="7636443" y="1509705"/>
              <a:ext cx="804565" cy="373078"/>
              <a:chOff x="7636443" y="1509705"/>
              <a:chExt cx="804565" cy="373078"/>
            </a:xfrm>
          </p:grpSpPr>
          <p:sp>
            <p:nvSpPr>
              <p:cNvPr id="6338" name="Google Shape;6338;p5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59"/>
            <p:cNvGrpSpPr/>
            <p:nvPr/>
          </p:nvGrpSpPr>
          <p:grpSpPr>
            <a:xfrm>
              <a:off x="7636443" y="1408133"/>
              <a:ext cx="804565" cy="373078"/>
              <a:chOff x="7636443" y="1408133"/>
              <a:chExt cx="804565" cy="373078"/>
            </a:xfrm>
          </p:grpSpPr>
          <p:sp>
            <p:nvSpPr>
              <p:cNvPr id="6341" name="Google Shape;6341;p5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59"/>
            <p:cNvGrpSpPr/>
            <p:nvPr/>
          </p:nvGrpSpPr>
          <p:grpSpPr>
            <a:xfrm>
              <a:off x="7636443" y="1306560"/>
              <a:ext cx="804565" cy="373078"/>
              <a:chOff x="7636443" y="1306560"/>
              <a:chExt cx="804565" cy="373078"/>
            </a:xfrm>
          </p:grpSpPr>
          <p:sp>
            <p:nvSpPr>
              <p:cNvPr id="6344" name="Google Shape;6344;p5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59"/>
            <p:cNvGrpSpPr/>
            <p:nvPr/>
          </p:nvGrpSpPr>
          <p:grpSpPr>
            <a:xfrm>
              <a:off x="7636443" y="1204988"/>
              <a:ext cx="804565" cy="373078"/>
              <a:chOff x="7636443" y="1204988"/>
              <a:chExt cx="804565" cy="373078"/>
            </a:xfrm>
          </p:grpSpPr>
          <p:sp>
            <p:nvSpPr>
              <p:cNvPr id="6347" name="Google Shape;6347;p5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9" name="Google Shape;6349;p59"/>
          <p:cNvGrpSpPr/>
          <p:nvPr/>
        </p:nvGrpSpPr>
        <p:grpSpPr>
          <a:xfrm>
            <a:off x="4978796" y="2078771"/>
            <a:ext cx="661339" cy="661188"/>
            <a:chOff x="3990000" y="975400"/>
            <a:chExt cx="3934200" cy="3933300"/>
          </a:xfrm>
        </p:grpSpPr>
        <p:sp>
          <p:nvSpPr>
            <p:cNvPr id="6350" name="Google Shape;6350;p5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9"/>
          <p:cNvGrpSpPr/>
          <p:nvPr/>
        </p:nvGrpSpPr>
        <p:grpSpPr>
          <a:xfrm>
            <a:off x="6622444" y="2057409"/>
            <a:ext cx="868881" cy="684241"/>
            <a:chOff x="6598259" y="2078634"/>
            <a:chExt cx="868881" cy="684241"/>
          </a:xfrm>
        </p:grpSpPr>
        <p:sp>
          <p:nvSpPr>
            <p:cNvPr id="6355" name="Google Shape;6355;p5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1" name="Google Shape;6361;p59"/>
            <p:cNvGrpSpPr/>
            <p:nvPr/>
          </p:nvGrpSpPr>
          <p:grpSpPr>
            <a:xfrm>
              <a:off x="6808175" y="2078634"/>
              <a:ext cx="452229" cy="684241"/>
              <a:chOff x="6808175" y="2078634"/>
              <a:chExt cx="452229" cy="684241"/>
            </a:xfrm>
          </p:grpSpPr>
          <p:sp>
            <p:nvSpPr>
              <p:cNvPr id="6362" name="Google Shape;6362;p5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8" name="Google Shape;6368;p59"/>
              <p:cNvGrpSpPr/>
              <p:nvPr/>
            </p:nvGrpSpPr>
            <p:grpSpPr>
              <a:xfrm>
                <a:off x="6821586" y="2078634"/>
                <a:ext cx="426871" cy="684241"/>
                <a:chOff x="6821586" y="2078634"/>
                <a:chExt cx="426871" cy="684241"/>
              </a:xfrm>
            </p:grpSpPr>
            <p:grpSp>
              <p:nvGrpSpPr>
                <p:cNvPr id="6369" name="Google Shape;6369;p59"/>
                <p:cNvGrpSpPr/>
                <p:nvPr/>
              </p:nvGrpSpPr>
              <p:grpSpPr>
                <a:xfrm>
                  <a:off x="6821586" y="2078634"/>
                  <a:ext cx="426871" cy="684241"/>
                  <a:chOff x="6821586" y="2078634"/>
                  <a:chExt cx="426871" cy="684241"/>
                </a:xfrm>
              </p:grpSpPr>
              <p:sp>
                <p:nvSpPr>
                  <p:cNvPr id="6370" name="Google Shape;6370;p5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9" name="Google Shape;6389;p5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95" name="Google Shape;6395;p59"/>
          <p:cNvGrpSpPr/>
          <p:nvPr/>
        </p:nvGrpSpPr>
        <p:grpSpPr>
          <a:xfrm>
            <a:off x="5795610" y="2063018"/>
            <a:ext cx="671358" cy="671358"/>
            <a:chOff x="6535625" y="760425"/>
            <a:chExt cx="1665900" cy="1665900"/>
          </a:xfrm>
        </p:grpSpPr>
        <p:sp>
          <p:nvSpPr>
            <p:cNvPr id="6396" name="Google Shape;6396;p5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59"/>
          <p:cNvGrpSpPr/>
          <p:nvPr/>
        </p:nvGrpSpPr>
        <p:grpSpPr>
          <a:xfrm>
            <a:off x="732427" y="3731418"/>
            <a:ext cx="1340789" cy="640830"/>
            <a:chOff x="238125" y="1151100"/>
            <a:chExt cx="7139450" cy="3412300"/>
          </a:xfrm>
        </p:grpSpPr>
        <p:sp>
          <p:nvSpPr>
            <p:cNvPr id="6401" name="Google Shape;6401;p5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9"/>
          <p:cNvGrpSpPr/>
          <p:nvPr/>
        </p:nvGrpSpPr>
        <p:grpSpPr>
          <a:xfrm>
            <a:off x="5599650" y="2934699"/>
            <a:ext cx="985357" cy="585764"/>
            <a:chOff x="5145061" y="2881789"/>
            <a:chExt cx="1107641" cy="658458"/>
          </a:xfrm>
        </p:grpSpPr>
        <p:grpSp>
          <p:nvGrpSpPr>
            <p:cNvPr id="6414" name="Google Shape;6414;p59"/>
            <p:cNvGrpSpPr/>
            <p:nvPr/>
          </p:nvGrpSpPr>
          <p:grpSpPr>
            <a:xfrm>
              <a:off x="5722989" y="3244587"/>
              <a:ext cx="529713" cy="295659"/>
              <a:chOff x="5722989" y="3244587"/>
              <a:chExt cx="529713" cy="295659"/>
            </a:xfrm>
          </p:grpSpPr>
          <p:sp>
            <p:nvSpPr>
              <p:cNvPr id="6415" name="Google Shape;6415;p5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16" name="Google Shape;6416;p5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17" name="Google Shape;6417;p59"/>
            <p:cNvGrpSpPr/>
            <p:nvPr/>
          </p:nvGrpSpPr>
          <p:grpSpPr>
            <a:xfrm>
              <a:off x="5145061" y="3244587"/>
              <a:ext cx="536807" cy="295659"/>
              <a:chOff x="5145061" y="3244587"/>
              <a:chExt cx="536807" cy="295659"/>
            </a:xfrm>
          </p:grpSpPr>
          <p:sp>
            <p:nvSpPr>
              <p:cNvPr id="6418" name="Google Shape;6418;p5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19" name="Google Shape;6419;p5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20" name="Google Shape;6420;p59"/>
            <p:cNvGrpSpPr/>
            <p:nvPr/>
          </p:nvGrpSpPr>
          <p:grpSpPr>
            <a:xfrm>
              <a:off x="5341327" y="2898245"/>
              <a:ext cx="532309" cy="614891"/>
              <a:chOff x="5341327" y="2898245"/>
              <a:chExt cx="532309" cy="614891"/>
            </a:xfrm>
          </p:grpSpPr>
          <p:sp>
            <p:nvSpPr>
              <p:cNvPr id="6421" name="Google Shape;6421;p5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22" name="Google Shape;6422;p5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23" name="Google Shape;6423;p59"/>
            <p:cNvGrpSpPr/>
            <p:nvPr/>
          </p:nvGrpSpPr>
          <p:grpSpPr>
            <a:xfrm>
              <a:off x="5532290" y="2881789"/>
              <a:ext cx="620516" cy="305456"/>
              <a:chOff x="5532290" y="2881789"/>
              <a:chExt cx="620516" cy="305456"/>
            </a:xfrm>
          </p:grpSpPr>
          <p:sp>
            <p:nvSpPr>
              <p:cNvPr id="6424" name="Google Shape;6424;p5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25" name="Google Shape;6425;p5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426" name="Google Shape;6426;p59"/>
          <p:cNvGrpSpPr/>
          <p:nvPr/>
        </p:nvGrpSpPr>
        <p:grpSpPr>
          <a:xfrm>
            <a:off x="8178573" y="3726757"/>
            <a:ext cx="269068" cy="645491"/>
            <a:chOff x="7026852" y="3311869"/>
            <a:chExt cx="434331" cy="1041954"/>
          </a:xfrm>
        </p:grpSpPr>
        <p:sp>
          <p:nvSpPr>
            <p:cNvPr id="6427" name="Google Shape;6427;p5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59"/>
          <p:cNvGrpSpPr/>
          <p:nvPr/>
        </p:nvGrpSpPr>
        <p:grpSpPr>
          <a:xfrm>
            <a:off x="6195154" y="3765995"/>
            <a:ext cx="293882" cy="293836"/>
            <a:chOff x="4873519" y="3311869"/>
            <a:chExt cx="499374" cy="499296"/>
          </a:xfrm>
        </p:grpSpPr>
        <p:sp>
          <p:nvSpPr>
            <p:cNvPr id="6431" name="Google Shape;6431;p5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59"/>
          <p:cNvGrpSpPr/>
          <p:nvPr/>
        </p:nvGrpSpPr>
        <p:grpSpPr>
          <a:xfrm>
            <a:off x="6195154" y="4078366"/>
            <a:ext cx="293882" cy="293882"/>
            <a:chOff x="4873519" y="3875839"/>
            <a:chExt cx="499374" cy="499374"/>
          </a:xfrm>
        </p:grpSpPr>
        <p:sp>
          <p:nvSpPr>
            <p:cNvPr id="6434" name="Google Shape;6434;p5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59"/>
          <p:cNvGrpSpPr/>
          <p:nvPr/>
        </p:nvGrpSpPr>
        <p:grpSpPr>
          <a:xfrm>
            <a:off x="2425681" y="2050319"/>
            <a:ext cx="698104" cy="698208"/>
            <a:chOff x="2565073" y="2075876"/>
            <a:chExt cx="672482" cy="672518"/>
          </a:xfrm>
        </p:grpSpPr>
        <p:sp>
          <p:nvSpPr>
            <p:cNvPr id="6437" name="Google Shape;6437;p5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9"/>
          <p:cNvGrpSpPr/>
          <p:nvPr/>
        </p:nvGrpSpPr>
        <p:grpSpPr>
          <a:xfrm>
            <a:off x="5649092" y="3734919"/>
            <a:ext cx="438354" cy="637329"/>
            <a:chOff x="1697726" y="3244179"/>
            <a:chExt cx="788124" cy="1146069"/>
          </a:xfrm>
        </p:grpSpPr>
        <p:sp>
          <p:nvSpPr>
            <p:cNvPr id="6444" name="Google Shape;6444;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6" name="Google Shape;6446;p5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7" name="Google Shape;6447;p59"/>
          <p:cNvGrpSpPr/>
          <p:nvPr/>
        </p:nvGrpSpPr>
        <p:grpSpPr>
          <a:xfrm>
            <a:off x="7650306" y="2063282"/>
            <a:ext cx="799565" cy="670282"/>
            <a:chOff x="7617850" y="2063282"/>
            <a:chExt cx="799565" cy="670282"/>
          </a:xfrm>
        </p:grpSpPr>
        <p:cxnSp>
          <p:nvCxnSpPr>
            <p:cNvPr id="6448" name="Google Shape;6448;p5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49" name="Google Shape;6449;p5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50" name="Google Shape;6450;p5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51" name="Google Shape;6451;p5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52" name="Google Shape;6452;p5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453" name="Google Shape;6453;p5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454" name="Google Shape;6454;p59"/>
            <p:cNvGrpSpPr/>
            <p:nvPr/>
          </p:nvGrpSpPr>
          <p:grpSpPr>
            <a:xfrm>
              <a:off x="7734309" y="2063282"/>
              <a:ext cx="570957" cy="620095"/>
              <a:chOff x="7734309" y="2063282"/>
              <a:chExt cx="570957" cy="620095"/>
            </a:xfrm>
          </p:grpSpPr>
          <p:grpSp>
            <p:nvGrpSpPr>
              <p:cNvPr id="6455" name="Google Shape;6455;p59"/>
              <p:cNvGrpSpPr/>
              <p:nvPr/>
            </p:nvGrpSpPr>
            <p:grpSpPr>
              <a:xfrm>
                <a:off x="8031573" y="2063282"/>
                <a:ext cx="273693" cy="620095"/>
                <a:chOff x="8031573" y="2063282"/>
                <a:chExt cx="273693" cy="620095"/>
              </a:xfrm>
            </p:grpSpPr>
            <p:sp>
              <p:nvSpPr>
                <p:cNvPr id="6456" name="Google Shape;6456;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9"/>
              <p:cNvGrpSpPr/>
              <p:nvPr/>
            </p:nvGrpSpPr>
            <p:grpSpPr>
              <a:xfrm flipH="1">
                <a:off x="7734309" y="2063282"/>
                <a:ext cx="273693" cy="620095"/>
                <a:chOff x="8031573" y="2063282"/>
                <a:chExt cx="273693" cy="620095"/>
              </a:xfrm>
            </p:grpSpPr>
            <p:sp>
              <p:nvSpPr>
                <p:cNvPr id="6461" name="Google Shape;6461;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465" name="Google Shape;6465;p59"/>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9"/>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7" name="Google Shape;6467;p59"/>
          <p:cNvGrpSpPr/>
          <p:nvPr/>
        </p:nvGrpSpPr>
        <p:grpSpPr>
          <a:xfrm>
            <a:off x="7836913" y="2916765"/>
            <a:ext cx="602567" cy="601884"/>
            <a:chOff x="1186975" y="238125"/>
            <a:chExt cx="5244275" cy="5238325"/>
          </a:xfrm>
        </p:grpSpPr>
        <p:sp>
          <p:nvSpPr>
            <p:cNvPr id="6468" name="Google Shape;6468;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59"/>
          <p:cNvGrpSpPr/>
          <p:nvPr/>
        </p:nvGrpSpPr>
        <p:grpSpPr>
          <a:xfrm>
            <a:off x="3279650" y="2056249"/>
            <a:ext cx="651848" cy="687338"/>
            <a:chOff x="3400515" y="2056248"/>
            <a:chExt cx="698134" cy="735987"/>
          </a:xfrm>
        </p:grpSpPr>
        <p:grpSp>
          <p:nvGrpSpPr>
            <p:cNvPr id="6473" name="Google Shape;6473;p59"/>
            <p:cNvGrpSpPr/>
            <p:nvPr/>
          </p:nvGrpSpPr>
          <p:grpSpPr>
            <a:xfrm>
              <a:off x="3400515" y="2283913"/>
              <a:ext cx="312919" cy="219900"/>
              <a:chOff x="3400515" y="2283913"/>
              <a:chExt cx="312919" cy="219900"/>
            </a:xfrm>
          </p:grpSpPr>
          <p:sp>
            <p:nvSpPr>
              <p:cNvPr id="6474" name="Google Shape;6474;p5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75" name="Google Shape;6475;p5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476" name="Google Shape;6476;p59"/>
            <p:cNvGrpSpPr/>
            <p:nvPr/>
          </p:nvGrpSpPr>
          <p:grpSpPr>
            <a:xfrm>
              <a:off x="3547823" y="2461089"/>
              <a:ext cx="219900" cy="331146"/>
              <a:chOff x="3547823" y="2461089"/>
              <a:chExt cx="219900" cy="331146"/>
            </a:xfrm>
          </p:grpSpPr>
          <p:sp>
            <p:nvSpPr>
              <p:cNvPr id="6477" name="Google Shape;6477;p5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78" name="Google Shape;6478;p5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479" name="Google Shape;6479;p59"/>
            <p:cNvGrpSpPr/>
            <p:nvPr/>
          </p:nvGrpSpPr>
          <p:grpSpPr>
            <a:xfrm>
              <a:off x="3734138" y="2461089"/>
              <a:ext cx="219900" cy="331146"/>
              <a:chOff x="3734138" y="2461089"/>
              <a:chExt cx="219900" cy="331146"/>
            </a:xfrm>
          </p:grpSpPr>
          <p:sp>
            <p:nvSpPr>
              <p:cNvPr id="6480" name="Google Shape;6480;p5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81" name="Google Shape;6481;p5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482" name="Google Shape;6482;p59"/>
            <p:cNvGrpSpPr/>
            <p:nvPr/>
          </p:nvGrpSpPr>
          <p:grpSpPr>
            <a:xfrm>
              <a:off x="3787560" y="2281742"/>
              <a:ext cx="311089" cy="219900"/>
              <a:chOff x="3787560" y="2281742"/>
              <a:chExt cx="311089" cy="219900"/>
            </a:xfrm>
          </p:grpSpPr>
          <p:sp>
            <p:nvSpPr>
              <p:cNvPr id="6483" name="Google Shape;6483;p5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84" name="Google Shape;6484;p5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485" name="Google Shape;6485;p59"/>
            <p:cNvGrpSpPr/>
            <p:nvPr/>
          </p:nvGrpSpPr>
          <p:grpSpPr>
            <a:xfrm>
              <a:off x="3637290" y="2056248"/>
              <a:ext cx="219900" cy="330736"/>
              <a:chOff x="3637290" y="2056248"/>
              <a:chExt cx="219900" cy="330736"/>
            </a:xfrm>
          </p:grpSpPr>
          <p:sp>
            <p:nvSpPr>
              <p:cNvPr id="6486" name="Google Shape;6486;p5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487" name="Google Shape;6487;p5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88" name="Google Shape;6488;p59"/>
          <p:cNvGrpSpPr/>
          <p:nvPr/>
        </p:nvGrpSpPr>
        <p:grpSpPr>
          <a:xfrm>
            <a:off x="2571356" y="2926255"/>
            <a:ext cx="1268144" cy="592394"/>
            <a:chOff x="238125" y="1188750"/>
            <a:chExt cx="7140450" cy="3335550"/>
          </a:xfrm>
        </p:grpSpPr>
        <p:sp>
          <p:nvSpPr>
            <p:cNvPr id="6489" name="Google Shape;6489;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59"/>
          <p:cNvGrpSpPr/>
          <p:nvPr/>
        </p:nvGrpSpPr>
        <p:grpSpPr>
          <a:xfrm>
            <a:off x="6679257" y="2928410"/>
            <a:ext cx="1053944" cy="590147"/>
            <a:chOff x="238125" y="1335475"/>
            <a:chExt cx="5418735" cy="3034175"/>
          </a:xfrm>
        </p:grpSpPr>
        <p:sp>
          <p:nvSpPr>
            <p:cNvPr id="6495" name="Google Shape;6495;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59"/>
          <p:cNvGrpSpPr/>
          <p:nvPr/>
        </p:nvGrpSpPr>
        <p:grpSpPr>
          <a:xfrm>
            <a:off x="4110066" y="3733309"/>
            <a:ext cx="1268207" cy="638939"/>
            <a:chOff x="3967651" y="3645904"/>
            <a:chExt cx="1479304" cy="745292"/>
          </a:xfrm>
        </p:grpSpPr>
        <p:grpSp>
          <p:nvGrpSpPr>
            <p:cNvPr id="6499" name="Google Shape;6499;p59"/>
            <p:cNvGrpSpPr/>
            <p:nvPr/>
          </p:nvGrpSpPr>
          <p:grpSpPr>
            <a:xfrm>
              <a:off x="3967651" y="4009026"/>
              <a:ext cx="1479304" cy="382170"/>
              <a:chOff x="3967651" y="4009026"/>
              <a:chExt cx="1479304" cy="382170"/>
            </a:xfrm>
          </p:grpSpPr>
          <p:grpSp>
            <p:nvGrpSpPr>
              <p:cNvPr id="6500" name="Google Shape;6500;p59"/>
              <p:cNvGrpSpPr/>
              <p:nvPr/>
            </p:nvGrpSpPr>
            <p:grpSpPr>
              <a:xfrm>
                <a:off x="4892216" y="4195630"/>
                <a:ext cx="554739" cy="195566"/>
                <a:chOff x="3604375" y="4892160"/>
                <a:chExt cx="1651500" cy="582215"/>
              </a:xfrm>
            </p:grpSpPr>
            <p:sp>
              <p:nvSpPr>
                <p:cNvPr id="6501" name="Google Shape;6501;p5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59"/>
              <p:cNvGrpSpPr/>
              <p:nvPr/>
            </p:nvGrpSpPr>
            <p:grpSpPr>
              <a:xfrm>
                <a:off x="3967651" y="4146303"/>
                <a:ext cx="579402" cy="244893"/>
                <a:chOff x="851875" y="4745310"/>
                <a:chExt cx="1724925" cy="729065"/>
              </a:xfrm>
            </p:grpSpPr>
            <p:sp>
              <p:nvSpPr>
                <p:cNvPr id="6504" name="Google Shape;6504;p5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59"/>
              <p:cNvGrpSpPr/>
              <p:nvPr/>
            </p:nvGrpSpPr>
            <p:grpSpPr>
              <a:xfrm>
                <a:off x="4460753" y="4009026"/>
                <a:ext cx="493110" cy="382170"/>
                <a:chOff x="2319875" y="4336625"/>
                <a:chExt cx="1468025" cy="1137750"/>
              </a:xfrm>
            </p:grpSpPr>
            <p:sp>
              <p:nvSpPr>
                <p:cNvPr id="6507" name="Google Shape;6507;p5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9" name="Google Shape;6509;p59"/>
            <p:cNvGrpSpPr/>
            <p:nvPr/>
          </p:nvGrpSpPr>
          <p:grpSpPr>
            <a:xfrm>
              <a:off x="4479443" y="3645904"/>
              <a:ext cx="455965" cy="388789"/>
              <a:chOff x="2957425" y="238100"/>
              <a:chExt cx="1910200" cy="1628775"/>
            </a:xfrm>
          </p:grpSpPr>
          <p:sp>
            <p:nvSpPr>
              <p:cNvPr id="6510" name="Google Shape;6510;p5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0" name="Google Shape;6520;p59"/>
          <p:cNvGrpSpPr/>
          <p:nvPr/>
        </p:nvGrpSpPr>
        <p:grpSpPr>
          <a:xfrm>
            <a:off x="2496179" y="3734510"/>
            <a:ext cx="1243128" cy="637739"/>
            <a:chOff x="2496310" y="3693351"/>
            <a:chExt cx="1342906" cy="688926"/>
          </a:xfrm>
        </p:grpSpPr>
        <p:grpSp>
          <p:nvGrpSpPr>
            <p:cNvPr id="6521" name="Google Shape;6521;p59"/>
            <p:cNvGrpSpPr/>
            <p:nvPr/>
          </p:nvGrpSpPr>
          <p:grpSpPr>
            <a:xfrm>
              <a:off x="2496310" y="3693351"/>
              <a:ext cx="1342906" cy="688875"/>
              <a:chOff x="2496310" y="3693351"/>
              <a:chExt cx="1342906" cy="688875"/>
            </a:xfrm>
          </p:grpSpPr>
          <p:sp>
            <p:nvSpPr>
              <p:cNvPr id="6522" name="Google Shape;6522;p5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8" name="Google Shape;6528;p59"/>
              <p:cNvCxnSpPr>
                <a:stCxn id="652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529" name="Google Shape;6529;p59"/>
              <p:cNvCxnSpPr>
                <a:stCxn id="652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530" name="Google Shape;6530;p59"/>
              <p:cNvCxnSpPr>
                <a:stCxn id="652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531" name="Google Shape;6531;p59"/>
              <p:cNvCxnSpPr>
                <a:stCxn id="652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532" name="Google Shape;6532;p59"/>
              <p:cNvCxnSpPr>
                <a:stCxn id="652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533" name="Google Shape;6533;p59"/>
            <p:cNvGrpSpPr/>
            <p:nvPr/>
          </p:nvGrpSpPr>
          <p:grpSpPr>
            <a:xfrm>
              <a:off x="2675275" y="3930557"/>
              <a:ext cx="1003306" cy="451719"/>
              <a:chOff x="2675275" y="4174282"/>
              <a:chExt cx="1003306" cy="451719"/>
            </a:xfrm>
          </p:grpSpPr>
          <p:sp>
            <p:nvSpPr>
              <p:cNvPr id="6534" name="Google Shape;6534;p5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7" name="Google Shape;6537;p59"/>
          <p:cNvGrpSpPr/>
          <p:nvPr/>
        </p:nvGrpSpPr>
        <p:grpSpPr>
          <a:xfrm>
            <a:off x="1669850" y="1171356"/>
            <a:ext cx="574511" cy="874709"/>
            <a:chOff x="1715404" y="1112080"/>
            <a:chExt cx="642270" cy="977984"/>
          </a:xfrm>
        </p:grpSpPr>
        <p:grpSp>
          <p:nvGrpSpPr>
            <p:cNvPr id="6538" name="Google Shape;6538;p59"/>
            <p:cNvGrpSpPr/>
            <p:nvPr/>
          </p:nvGrpSpPr>
          <p:grpSpPr>
            <a:xfrm>
              <a:off x="1715404" y="1112080"/>
              <a:ext cx="642270" cy="977984"/>
              <a:chOff x="1715404" y="1112080"/>
              <a:chExt cx="642270" cy="977984"/>
            </a:xfrm>
          </p:grpSpPr>
          <p:sp>
            <p:nvSpPr>
              <p:cNvPr id="6539" name="Google Shape;6539;p5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59"/>
            <p:cNvGrpSpPr/>
            <p:nvPr/>
          </p:nvGrpSpPr>
          <p:grpSpPr>
            <a:xfrm>
              <a:off x="1768927" y="1165603"/>
              <a:ext cx="535225" cy="851367"/>
              <a:chOff x="1768927" y="1165603"/>
              <a:chExt cx="535225" cy="851367"/>
            </a:xfrm>
          </p:grpSpPr>
          <p:sp>
            <p:nvSpPr>
              <p:cNvPr id="6542" name="Google Shape;6542;p5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59"/>
            <p:cNvGrpSpPr/>
            <p:nvPr/>
          </p:nvGrpSpPr>
          <p:grpSpPr>
            <a:xfrm>
              <a:off x="1822449" y="1219125"/>
              <a:ext cx="428180" cy="718859"/>
              <a:chOff x="1822449" y="1219125"/>
              <a:chExt cx="428180" cy="718859"/>
            </a:xfrm>
          </p:grpSpPr>
          <p:sp>
            <p:nvSpPr>
              <p:cNvPr id="6545" name="Google Shape;6545;p5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59"/>
            <p:cNvGrpSpPr/>
            <p:nvPr/>
          </p:nvGrpSpPr>
          <p:grpSpPr>
            <a:xfrm>
              <a:off x="1875972" y="1272648"/>
              <a:ext cx="321135" cy="586939"/>
              <a:chOff x="1875972" y="1272648"/>
              <a:chExt cx="321135" cy="586939"/>
            </a:xfrm>
          </p:grpSpPr>
          <p:sp>
            <p:nvSpPr>
              <p:cNvPr id="6548" name="Google Shape;6548;p5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0" name="Google Shape;6550;p59"/>
          <p:cNvGrpSpPr/>
          <p:nvPr/>
        </p:nvGrpSpPr>
        <p:grpSpPr>
          <a:xfrm>
            <a:off x="7777011" y="3728078"/>
            <a:ext cx="293855" cy="644170"/>
            <a:chOff x="241025" y="3151575"/>
            <a:chExt cx="293855" cy="644170"/>
          </a:xfrm>
        </p:grpSpPr>
        <p:sp>
          <p:nvSpPr>
            <p:cNvPr id="6551" name="Google Shape;6551;p5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59"/>
          <p:cNvGrpSpPr/>
          <p:nvPr/>
        </p:nvGrpSpPr>
        <p:grpSpPr>
          <a:xfrm>
            <a:off x="724994" y="2928078"/>
            <a:ext cx="1779649" cy="591620"/>
            <a:chOff x="246070" y="1983375"/>
            <a:chExt cx="1855347" cy="616849"/>
          </a:xfrm>
        </p:grpSpPr>
        <p:sp>
          <p:nvSpPr>
            <p:cNvPr id="6554" name="Google Shape;6554;p5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9"/>
          <p:cNvGrpSpPr/>
          <p:nvPr/>
        </p:nvGrpSpPr>
        <p:grpSpPr>
          <a:xfrm>
            <a:off x="2335861" y="1171356"/>
            <a:ext cx="711055" cy="745993"/>
            <a:chOff x="2496269" y="1171698"/>
            <a:chExt cx="761953" cy="799392"/>
          </a:xfrm>
        </p:grpSpPr>
        <p:grpSp>
          <p:nvGrpSpPr>
            <p:cNvPr id="6564" name="Google Shape;6564;p59"/>
            <p:cNvGrpSpPr/>
            <p:nvPr/>
          </p:nvGrpSpPr>
          <p:grpSpPr>
            <a:xfrm>
              <a:off x="2496269" y="1171698"/>
              <a:ext cx="761953" cy="723022"/>
              <a:chOff x="2496269" y="1171698"/>
              <a:chExt cx="761953" cy="723022"/>
            </a:xfrm>
          </p:grpSpPr>
          <p:sp>
            <p:nvSpPr>
              <p:cNvPr id="6565" name="Google Shape;6565;p5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7" name="Google Shape;6567;p59"/>
              <p:cNvGrpSpPr/>
              <p:nvPr/>
            </p:nvGrpSpPr>
            <p:grpSpPr>
              <a:xfrm>
                <a:off x="2496269" y="1171698"/>
                <a:ext cx="761953" cy="723022"/>
                <a:chOff x="2496269" y="1120652"/>
                <a:chExt cx="761953" cy="723022"/>
              </a:xfrm>
            </p:grpSpPr>
            <p:grpSp>
              <p:nvGrpSpPr>
                <p:cNvPr id="6568" name="Google Shape;6568;p59"/>
                <p:cNvGrpSpPr/>
                <p:nvPr/>
              </p:nvGrpSpPr>
              <p:grpSpPr>
                <a:xfrm>
                  <a:off x="2496269" y="1120652"/>
                  <a:ext cx="761953" cy="723022"/>
                  <a:chOff x="2496269" y="1120652"/>
                  <a:chExt cx="761953" cy="723022"/>
                </a:xfrm>
              </p:grpSpPr>
              <p:grpSp>
                <p:nvGrpSpPr>
                  <p:cNvPr id="6569" name="Google Shape;6569;p59"/>
                  <p:cNvGrpSpPr/>
                  <p:nvPr/>
                </p:nvGrpSpPr>
                <p:grpSpPr>
                  <a:xfrm>
                    <a:off x="2496269" y="1304589"/>
                    <a:ext cx="407089" cy="305057"/>
                    <a:chOff x="2496269" y="1304589"/>
                    <a:chExt cx="407089" cy="305057"/>
                  </a:xfrm>
                </p:grpSpPr>
                <p:sp>
                  <p:nvSpPr>
                    <p:cNvPr id="6570" name="Google Shape;6570;p5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59"/>
                  <p:cNvGrpSpPr/>
                  <p:nvPr/>
                </p:nvGrpSpPr>
                <p:grpSpPr>
                  <a:xfrm>
                    <a:off x="2586468" y="1493376"/>
                    <a:ext cx="358850" cy="349656"/>
                    <a:chOff x="2586468" y="1493376"/>
                    <a:chExt cx="358850" cy="349656"/>
                  </a:xfrm>
                </p:grpSpPr>
                <p:sp>
                  <p:nvSpPr>
                    <p:cNvPr id="6573" name="Google Shape;6573;p5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59"/>
                  <p:cNvGrpSpPr/>
                  <p:nvPr/>
                </p:nvGrpSpPr>
                <p:grpSpPr>
                  <a:xfrm>
                    <a:off x="2807939" y="1494024"/>
                    <a:ext cx="358857" cy="349650"/>
                    <a:chOff x="2807939" y="1494024"/>
                    <a:chExt cx="358857" cy="349650"/>
                  </a:xfrm>
                </p:grpSpPr>
                <p:sp>
                  <p:nvSpPr>
                    <p:cNvPr id="6576" name="Google Shape;6576;p5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59"/>
                  <p:cNvGrpSpPr/>
                  <p:nvPr/>
                </p:nvGrpSpPr>
                <p:grpSpPr>
                  <a:xfrm>
                    <a:off x="2851133" y="1305635"/>
                    <a:ext cx="407089" cy="305057"/>
                    <a:chOff x="2851133" y="1305635"/>
                    <a:chExt cx="407089" cy="305057"/>
                  </a:xfrm>
                </p:grpSpPr>
                <p:sp>
                  <p:nvSpPr>
                    <p:cNvPr id="6579" name="Google Shape;6579;p5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59"/>
                  <p:cNvGrpSpPr/>
                  <p:nvPr/>
                </p:nvGrpSpPr>
                <p:grpSpPr>
                  <a:xfrm>
                    <a:off x="2727495" y="1120652"/>
                    <a:ext cx="300271" cy="396358"/>
                    <a:chOff x="2727495" y="1120652"/>
                    <a:chExt cx="300271" cy="396358"/>
                  </a:xfrm>
                </p:grpSpPr>
                <p:sp>
                  <p:nvSpPr>
                    <p:cNvPr id="6582" name="Google Shape;6582;p5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4" name="Google Shape;6584;p59"/>
                <p:cNvGrpSpPr/>
                <p:nvPr/>
              </p:nvGrpSpPr>
              <p:grpSpPr>
                <a:xfrm>
                  <a:off x="2722305" y="1350460"/>
                  <a:ext cx="308357" cy="308344"/>
                  <a:chOff x="2722305" y="1350460"/>
                  <a:chExt cx="308357" cy="308344"/>
                </a:xfrm>
              </p:grpSpPr>
              <p:sp>
                <p:nvSpPr>
                  <p:cNvPr id="6585" name="Google Shape;6585;p5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6" name="Google Shape;6586;p59"/>
                  <p:cNvGrpSpPr/>
                  <p:nvPr/>
                </p:nvGrpSpPr>
                <p:grpSpPr>
                  <a:xfrm>
                    <a:off x="2725064" y="1364529"/>
                    <a:ext cx="297954" cy="280182"/>
                    <a:chOff x="2725064" y="1364529"/>
                    <a:chExt cx="297954" cy="280182"/>
                  </a:xfrm>
                </p:grpSpPr>
                <p:sp>
                  <p:nvSpPr>
                    <p:cNvPr id="6587" name="Google Shape;6587;p5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592" name="Google Shape;6592;p5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59"/>
          <p:cNvGrpSpPr/>
          <p:nvPr/>
        </p:nvGrpSpPr>
        <p:grpSpPr>
          <a:xfrm>
            <a:off x="3924561" y="2927462"/>
            <a:ext cx="1569144" cy="591015"/>
            <a:chOff x="3820100" y="3023049"/>
            <a:chExt cx="1303926" cy="491162"/>
          </a:xfrm>
        </p:grpSpPr>
        <p:grpSp>
          <p:nvGrpSpPr>
            <p:cNvPr id="6598" name="Google Shape;6598;p59"/>
            <p:cNvGrpSpPr/>
            <p:nvPr/>
          </p:nvGrpSpPr>
          <p:grpSpPr>
            <a:xfrm>
              <a:off x="3820100" y="3023072"/>
              <a:ext cx="1303926" cy="491139"/>
              <a:chOff x="3820100" y="3023072"/>
              <a:chExt cx="1303926" cy="491139"/>
            </a:xfrm>
          </p:grpSpPr>
          <p:sp>
            <p:nvSpPr>
              <p:cNvPr id="6599" name="Google Shape;6599;p5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59"/>
            <p:cNvGrpSpPr/>
            <p:nvPr/>
          </p:nvGrpSpPr>
          <p:grpSpPr>
            <a:xfrm>
              <a:off x="4132439" y="3023645"/>
              <a:ext cx="393633" cy="177096"/>
              <a:chOff x="4132439" y="3023645"/>
              <a:chExt cx="393633" cy="177096"/>
            </a:xfrm>
          </p:grpSpPr>
          <p:sp>
            <p:nvSpPr>
              <p:cNvPr id="6602" name="Google Shape;6602;p5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59"/>
            <p:cNvGrpSpPr/>
            <p:nvPr/>
          </p:nvGrpSpPr>
          <p:grpSpPr>
            <a:xfrm>
              <a:off x="3921811" y="3023049"/>
              <a:ext cx="1002397" cy="388943"/>
              <a:chOff x="3921811" y="3023049"/>
              <a:chExt cx="1002397" cy="388943"/>
            </a:xfrm>
          </p:grpSpPr>
          <p:sp>
            <p:nvSpPr>
              <p:cNvPr id="6605" name="Google Shape;6605;p5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9"/>
            <p:cNvGrpSpPr/>
            <p:nvPr/>
          </p:nvGrpSpPr>
          <p:grpSpPr>
            <a:xfrm>
              <a:off x="4023645" y="3023049"/>
              <a:ext cx="683032" cy="286722"/>
              <a:chOff x="4023645" y="3023049"/>
              <a:chExt cx="683032" cy="286722"/>
            </a:xfrm>
          </p:grpSpPr>
          <p:sp>
            <p:nvSpPr>
              <p:cNvPr id="6608" name="Google Shape;6608;p5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0" name="Google Shape;6610;p59"/>
          <p:cNvGrpSpPr/>
          <p:nvPr/>
        </p:nvGrpSpPr>
        <p:grpSpPr>
          <a:xfrm>
            <a:off x="1556683" y="2054307"/>
            <a:ext cx="713522" cy="688025"/>
            <a:chOff x="1706078" y="2092648"/>
            <a:chExt cx="660913" cy="637296"/>
          </a:xfrm>
        </p:grpSpPr>
        <p:sp>
          <p:nvSpPr>
            <p:cNvPr id="6611" name="Google Shape;6611;p5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59"/>
            <p:cNvGrpSpPr/>
            <p:nvPr/>
          </p:nvGrpSpPr>
          <p:grpSpPr>
            <a:xfrm>
              <a:off x="1706078" y="2092648"/>
              <a:ext cx="660913" cy="575241"/>
              <a:chOff x="1706078" y="2092648"/>
              <a:chExt cx="660913" cy="575241"/>
            </a:xfrm>
          </p:grpSpPr>
          <p:sp>
            <p:nvSpPr>
              <p:cNvPr id="6613" name="Google Shape;6613;p5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6" name="Google Shape;6616;p59"/>
          <p:cNvGrpSpPr/>
          <p:nvPr/>
        </p:nvGrpSpPr>
        <p:grpSpPr>
          <a:xfrm>
            <a:off x="6318542" y="1171856"/>
            <a:ext cx="1317459" cy="684168"/>
            <a:chOff x="238125" y="999450"/>
            <a:chExt cx="7140700" cy="3708225"/>
          </a:xfrm>
        </p:grpSpPr>
        <p:sp>
          <p:nvSpPr>
            <p:cNvPr id="6617" name="Google Shape;6617;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629"/>
        <p:cNvGrpSpPr/>
        <p:nvPr/>
      </p:nvGrpSpPr>
      <p:grpSpPr>
        <a:xfrm>
          <a:off x="0" y="0"/>
          <a:ext cx="0" cy="0"/>
          <a:chOff x="0" y="0"/>
          <a:chExt cx="0" cy="0"/>
        </a:xfrm>
      </p:grpSpPr>
      <p:grpSp>
        <p:nvGrpSpPr>
          <p:cNvPr id="6630" name="Google Shape;6630;p60"/>
          <p:cNvGrpSpPr/>
          <p:nvPr/>
        </p:nvGrpSpPr>
        <p:grpSpPr>
          <a:xfrm>
            <a:off x="729238" y="1179665"/>
            <a:ext cx="1636117" cy="1526144"/>
            <a:chOff x="729238" y="1179665"/>
            <a:chExt cx="1636117" cy="1526144"/>
          </a:xfrm>
        </p:grpSpPr>
        <p:grpSp>
          <p:nvGrpSpPr>
            <p:cNvPr id="6631" name="Google Shape;6631;p60"/>
            <p:cNvGrpSpPr/>
            <p:nvPr/>
          </p:nvGrpSpPr>
          <p:grpSpPr>
            <a:xfrm>
              <a:off x="729238" y="1179665"/>
              <a:ext cx="80700" cy="1526144"/>
              <a:chOff x="729238" y="1179665"/>
              <a:chExt cx="80700" cy="1526144"/>
            </a:xfrm>
          </p:grpSpPr>
          <p:sp>
            <p:nvSpPr>
              <p:cNvPr id="6632" name="Google Shape;6632;p6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60"/>
            <p:cNvGrpSpPr/>
            <p:nvPr/>
          </p:nvGrpSpPr>
          <p:grpSpPr>
            <a:xfrm>
              <a:off x="903098" y="1179665"/>
              <a:ext cx="80700" cy="1526144"/>
              <a:chOff x="903098" y="1179665"/>
              <a:chExt cx="80700" cy="1526144"/>
            </a:xfrm>
          </p:grpSpPr>
          <p:sp>
            <p:nvSpPr>
              <p:cNvPr id="6643" name="Google Shape;6643;p6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60"/>
            <p:cNvGrpSpPr/>
            <p:nvPr/>
          </p:nvGrpSpPr>
          <p:grpSpPr>
            <a:xfrm>
              <a:off x="1076958" y="1179665"/>
              <a:ext cx="80700" cy="1526144"/>
              <a:chOff x="1076958" y="1179665"/>
              <a:chExt cx="80700" cy="1526144"/>
            </a:xfrm>
          </p:grpSpPr>
          <p:sp>
            <p:nvSpPr>
              <p:cNvPr id="6654" name="Google Shape;6654;p6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60"/>
            <p:cNvGrpSpPr/>
            <p:nvPr/>
          </p:nvGrpSpPr>
          <p:grpSpPr>
            <a:xfrm>
              <a:off x="1247707" y="1179665"/>
              <a:ext cx="80700" cy="1526144"/>
              <a:chOff x="1247707" y="1179665"/>
              <a:chExt cx="80700" cy="1526144"/>
            </a:xfrm>
          </p:grpSpPr>
          <p:sp>
            <p:nvSpPr>
              <p:cNvPr id="6665" name="Google Shape;6665;p6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0"/>
            <p:cNvGrpSpPr/>
            <p:nvPr/>
          </p:nvGrpSpPr>
          <p:grpSpPr>
            <a:xfrm>
              <a:off x="1421567" y="1179665"/>
              <a:ext cx="80700" cy="1526144"/>
              <a:chOff x="1421567" y="1179665"/>
              <a:chExt cx="80700" cy="1526144"/>
            </a:xfrm>
          </p:grpSpPr>
          <p:sp>
            <p:nvSpPr>
              <p:cNvPr id="6676" name="Google Shape;6676;p6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60"/>
            <p:cNvGrpSpPr/>
            <p:nvPr/>
          </p:nvGrpSpPr>
          <p:grpSpPr>
            <a:xfrm>
              <a:off x="1592327" y="1179665"/>
              <a:ext cx="80700" cy="1526144"/>
              <a:chOff x="1592327" y="1179665"/>
              <a:chExt cx="80700" cy="1526144"/>
            </a:xfrm>
          </p:grpSpPr>
          <p:sp>
            <p:nvSpPr>
              <p:cNvPr id="6687" name="Google Shape;6687;p6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60"/>
            <p:cNvGrpSpPr/>
            <p:nvPr/>
          </p:nvGrpSpPr>
          <p:grpSpPr>
            <a:xfrm>
              <a:off x="1766187" y="1179665"/>
              <a:ext cx="80700" cy="1526144"/>
              <a:chOff x="1766187" y="1179665"/>
              <a:chExt cx="80700" cy="1526144"/>
            </a:xfrm>
          </p:grpSpPr>
          <p:sp>
            <p:nvSpPr>
              <p:cNvPr id="6698" name="Google Shape;6698;p6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60"/>
            <p:cNvGrpSpPr/>
            <p:nvPr/>
          </p:nvGrpSpPr>
          <p:grpSpPr>
            <a:xfrm>
              <a:off x="1936935" y="1179665"/>
              <a:ext cx="80700" cy="1526144"/>
              <a:chOff x="1936935" y="1179665"/>
              <a:chExt cx="80700" cy="1526144"/>
            </a:xfrm>
          </p:grpSpPr>
          <p:sp>
            <p:nvSpPr>
              <p:cNvPr id="6709" name="Google Shape;6709;p6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60"/>
            <p:cNvGrpSpPr/>
            <p:nvPr/>
          </p:nvGrpSpPr>
          <p:grpSpPr>
            <a:xfrm>
              <a:off x="2110795" y="1179665"/>
              <a:ext cx="80700" cy="1526144"/>
              <a:chOff x="2110795" y="1179665"/>
              <a:chExt cx="80700" cy="1526144"/>
            </a:xfrm>
          </p:grpSpPr>
          <p:sp>
            <p:nvSpPr>
              <p:cNvPr id="6720" name="Google Shape;6720;p6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60"/>
            <p:cNvGrpSpPr/>
            <p:nvPr/>
          </p:nvGrpSpPr>
          <p:grpSpPr>
            <a:xfrm>
              <a:off x="2284655" y="1179665"/>
              <a:ext cx="80700" cy="1526144"/>
              <a:chOff x="2284655" y="1179665"/>
              <a:chExt cx="80700" cy="1526144"/>
            </a:xfrm>
          </p:grpSpPr>
          <p:sp>
            <p:nvSpPr>
              <p:cNvPr id="6731" name="Google Shape;6731;p6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1" name="Google Shape;6741;p60"/>
          <p:cNvGrpSpPr/>
          <p:nvPr/>
        </p:nvGrpSpPr>
        <p:grpSpPr>
          <a:xfrm>
            <a:off x="2623904" y="1198803"/>
            <a:ext cx="1364248" cy="1102133"/>
            <a:chOff x="2623904" y="1198803"/>
            <a:chExt cx="1364248" cy="1102133"/>
          </a:xfrm>
        </p:grpSpPr>
        <p:grpSp>
          <p:nvGrpSpPr>
            <p:cNvPr id="6742" name="Google Shape;6742;p60"/>
            <p:cNvGrpSpPr/>
            <p:nvPr/>
          </p:nvGrpSpPr>
          <p:grpSpPr>
            <a:xfrm>
              <a:off x="2623907" y="1198803"/>
              <a:ext cx="1364245" cy="273000"/>
              <a:chOff x="2623907" y="1198803"/>
              <a:chExt cx="1364245" cy="273000"/>
            </a:xfrm>
          </p:grpSpPr>
          <p:sp>
            <p:nvSpPr>
              <p:cNvPr id="6743" name="Google Shape;6743;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0"/>
            <p:cNvGrpSpPr/>
            <p:nvPr/>
          </p:nvGrpSpPr>
          <p:grpSpPr>
            <a:xfrm>
              <a:off x="2623904" y="1476964"/>
              <a:ext cx="1364245" cy="273000"/>
              <a:chOff x="2623904" y="1476964"/>
              <a:chExt cx="1364245" cy="273000"/>
            </a:xfrm>
          </p:grpSpPr>
          <p:sp>
            <p:nvSpPr>
              <p:cNvPr id="6749" name="Google Shape;6749;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0"/>
            <p:cNvGrpSpPr/>
            <p:nvPr/>
          </p:nvGrpSpPr>
          <p:grpSpPr>
            <a:xfrm>
              <a:off x="2623907" y="1749775"/>
              <a:ext cx="1364245" cy="273000"/>
              <a:chOff x="2623907" y="1749775"/>
              <a:chExt cx="1364245" cy="273000"/>
            </a:xfrm>
          </p:grpSpPr>
          <p:sp>
            <p:nvSpPr>
              <p:cNvPr id="6755" name="Google Shape;6755;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60"/>
            <p:cNvGrpSpPr/>
            <p:nvPr/>
          </p:nvGrpSpPr>
          <p:grpSpPr>
            <a:xfrm>
              <a:off x="2623904" y="2027936"/>
              <a:ext cx="1364245" cy="273000"/>
              <a:chOff x="2623904" y="2027936"/>
              <a:chExt cx="1364245" cy="273000"/>
            </a:xfrm>
          </p:grpSpPr>
          <p:sp>
            <p:nvSpPr>
              <p:cNvPr id="6761" name="Google Shape;6761;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6" name="Google Shape;6766;p60"/>
          <p:cNvGrpSpPr/>
          <p:nvPr/>
        </p:nvGrpSpPr>
        <p:grpSpPr>
          <a:xfrm>
            <a:off x="2613365" y="2657876"/>
            <a:ext cx="1387541" cy="159124"/>
            <a:chOff x="3200660" y="2180272"/>
            <a:chExt cx="2563824" cy="378237"/>
          </a:xfrm>
        </p:grpSpPr>
        <p:sp>
          <p:nvSpPr>
            <p:cNvPr id="6767" name="Google Shape;6767;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60"/>
          <p:cNvGrpSpPr/>
          <p:nvPr/>
        </p:nvGrpSpPr>
        <p:grpSpPr>
          <a:xfrm>
            <a:off x="2609890" y="2935640"/>
            <a:ext cx="1390502" cy="159625"/>
            <a:chOff x="3530150" y="2790075"/>
            <a:chExt cx="1962600" cy="225300"/>
          </a:xfrm>
        </p:grpSpPr>
        <p:sp>
          <p:nvSpPr>
            <p:cNvPr id="6786" name="Google Shape;6786;p6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60"/>
          <p:cNvGrpSpPr/>
          <p:nvPr/>
        </p:nvGrpSpPr>
        <p:grpSpPr>
          <a:xfrm>
            <a:off x="2609948" y="3213905"/>
            <a:ext cx="1411629" cy="154175"/>
            <a:chOff x="3558802" y="4011244"/>
            <a:chExt cx="1866000" cy="111600"/>
          </a:xfrm>
        </p:grpSpPr>
        <p:sp>
          <p:nvSpPr>
            <p:cNvPr id="6789" name="Google Shape;6789;p6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60"/>
          <p:cNvGrpSpPr/>
          <p:nvPr/>
        </p:nvGrpSpPr>
        <p:grpSpPr>
          <a:xfrm>
            <a:off x="2610235" y="2419475"/>
            <a:ext cx="1383503" cy="119761"/>
            <a:chOff x="3465975" y="2270258"/>
            <a:chExt cx="1986364" cy="171947"/>
          </a:xfrm>
        </p:grpSpPr>
        <p:sp>
          <p:nvSpPr>
            <p:cNvPr id="6792" name="Google Shape;6792;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60"/>
          <p:cNvGrpSpPr/>
          <p:nvPr/>
        </p:nvGrpSpPr>
        <p:grpSpPr>
          <a:xfrm>
            <a:off x="2621243" y="3783248"/>
            <a:ext cx="1369531" cy="195460"/>
            <a:chOff x="723300" y="4253549"/>
            <a:chExt cx="2276482" cy="324900"/>
          </a:xfrm>
        </p:grpSpPr>
        <p:sp>
          <p:nvSpPr>
            <p:cNvPr id="6801" name="Google Shape;6801;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60"/>
          <p:cNvGrpSpPr/>
          <p:nvPr/>
        </p:nvGrpSpPr>
        <p:grpSpPr>
          <a:xfrm>
            <a:off x="2610803" y="3484489"/>
            <a:ext cx="1389066" cy="180119"/>
            <a:chOff x="705948" y="3788465"/>
            <a:chExt cx="2308953" cy="299400"/>
          </a:xfrm>
        </p:grpSpPr>
        <p:sp>
          <p:nvSpPr>
            <p:cNvPr id="6807" name="Google Shape;6807;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60"/>
          <p:cNvGrpSpPr/>
          <p:nvPr/>
        </p:nvGrpSpPr>
        <p:grpSpPr>
          <a:xfrm>
            <a:off x="4207794" y="2088443"/>
            <a:ext cx="1433821" cy="191501"/>
            <a:chOff x="4273350" y="2088443"/>
            <a:chExt cx="1433821" cy="191501"/>
          </a:xfrm>
        </p:grpSpPr>
        <p:grpSp>
          <p:nvGrpSpPr>
            <p:cNvPr id="6813" name="Google Shape;6813;p60"/>
            <p:cNvGrpSpPr/>
            <p:nvPr/>
          </p:nvGrpSpPr>
          <p:grpSpPr>
            <a:xfrm>
              <a:off x="4273350" y="2088443"/>
              <a:ext cx="1433821" cy="0"/>
              <a:chOff x="5224975" y="2962250"/>
              <a:chExt cx="1544400" cy="0"/>
            </a:xfrm>
          </p:grpSpPr>
          <p:cxnSp>
            <p:nvCxnSpPr>
              <p:cNvPr id="6814" name="Google Shape;6814;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15" name="Google Shape;6815;p6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816" name="Google Shape;6816;p60"/>
            <p:cNvGrpSpPr/>
            <p:nvPr/>
          </p:nvGrpSpPr>
          <p:grpSpPr>
            <a:xfrm>
              <a:off x="4273350" y="2279944"/>
              <a:ext cx="1433821" cy="0"/>
              <a:chOff x="5224975" y="2962250"/>
              <a:chExt cx="1544400" cy="0"/>
            </a:xfrm>
          </p:grpSpPr>
          <p:cxnSp>
            <p:nvCxnSpPr>
              <p:cNvPr id="6817" name="Google Shape;6817;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18" name="Google Shape;6818;p6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819" name="Google Shape;6819;p60"/>
          <p:cNvGrpSpPr/>
          <p:nvPr/>
        </p:nvGrpSpPr>
        <p:grpSpPr>
          <a:xfrm>
            <a:off x="2658741" y="4097347"/>
            <a:ext cx="1304609" cy="294074"/>
            <a:chOff x="2658741" y="4097347"/>
            <a:chExt cx="1304609" cy="294074"/>
          </a:xfrm>
        </p:grpSpPr>
        <p:grpSp>
          <p:nvGrpSpPr>
            <p:cNvPr id="6820" name="Google Shape;6820;p60"/>
            <p:cNvGrpSpPr/>
            <p:nvPr/>
          </p:nvGrpSpPr>
          <p:grpSpPr>
            <a:xfrm>
              <a:off x="2658741" y="4097347"/>
              <a:ext cx="118572" cy="294074"/>
              <a:chOff x="3343310" y="4475555"/>
              <a:chExt cx="127717" cy="316753"/>
            </a:xfrm>
          </p:grpSpPr>
          <p:sp>
            <p:nvSpPr>
              <p:cNvPr id="6821" name="Google Shape;6821;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60"/>
            <p:cNvGrpSpPr/>
            <p:nvPr/>
          </p:nvGrpSpPr>
          <p:grpSpPr>
            <a:xfrm>
              <a:off x="3815519" y="4098388"/>
              <a:ext cx="147831" cy="291991"/>
              <a:chOff x="3527539" y="4476677"/>
              <a:chExt cx="159232" cy="314510"/>
            </a:xfrm>
          </p:grpSpPr>
          <p:sp>
            <p:nvSpPr>
              <p:cNvPr id="6824" name="Google Shape;6824;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60"/>
            <p:cNvGrpSpPr/>
            <p:nvPr/>
          </p:nvGrpSpPr>
          <p:grpSpPr>
            <a:xfrm>
              <a:off x="3511696" y="4098388"/>
              <a:ext cx="147831" cy="291991"/>
              <a:chOff x="3527539" y="4476677"/>
              <a:chExt cx="159232" cy="314510"/>
            </a:xfrm>
          </p:grpSpPr>
          <p:sp>
            <p:nvSpPr>
              <p:cNvPr id="6827" name="Google Shape;6827;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60"/>
            <p:cNvGrpSpPr/>
            <p:nvPr/>
          </p:nvGrpSpPr>
          <p:grpSpPr>
            <a:xfrm>
              <a:off x="3207874" y="4098388"/>
              <a:ext cx="147831" cy="291991"/>
              <a:chOff x="3527539" y="4476677"/>
              <a:chExt cx="159232" cy="314510"/>
            </a:xfrm>
          </p:grpSpPr>
          <p:sp>
            <p:nvSpPr>
              <p:cNvPr id="6830" name="Google Shape;6830;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60"/>
            <p:cNvGrpSpPr/>
            <p:nvPr/>
          </p:nvGrpSpPr>
          <p:grpSpPr>
            <a:xfrm>
              <a:off x="2933305" y="4097347"/>
              <a:ext cx="118572" cy="294074"/>
              <a:chOff x="3343310" y="4475555"/>
              <a:chExt cx="127717" cy="316753"/>
            </a:xfrm>
          </p:grpSpPr>
          <p:sp>
            <p:nvSpPr>
              <p:cNvPr id="6833" name="Google Shape;6833;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5" name="Google Shape;6835;p60"/>
          <p:cNvGrpSpPr/>
          <p:nvPr/>
        </p:nvGrpSpPr>
        <p:grpSpPr>
          <a:xfrm>
            <a:off x="4209349" y="1176041"/>
            <a:ext cx="1430711" cy="751237"/>
            <a:chOff x="5159450" y="1919950"/>
            <a:chExt cx="1541050" cy="862500"/>
          </a:xfrm>
        </p:grpSpPr>
        <p:sp>
          <p:nvSpPr>
            <p:cNvPr id="6836" name="Google Shape;6836;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837" name="Google Shape;6837;p60"/>
            <p:cNvGrpSpPr/>
            <p:nvPr/>
          </p:nvGrpSpPr>
          <p:grpSpPr>
            <a:xfrm>
              <a:off x="5159450" y="1919950"/>
              <a:ext cx="1541050" cy="862500"/>
              <a:chOff x="5159450" y="1919950"/>
              <a:chExt cx="1541050" cy="862500"/>
            </a:xfrm>
          </p:grpSpPr>
          <p:cxnSp>
            <p:nvCxnSpPr>
              <p:cNvPr id="6838" name="Google Shape;6838;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839" name="Google Shape;6839;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840" name="Google Shape;6840;p60"/>
          <p:cNvGrpSpPr/>
          <p:nvPr/>
        </p:nvGrpSpPr>
        <p:grpSpPr>
          <a:xfrm>
            <a:off x="4257486" y="2439811"/>
            <a:ext cx="1334436" cy="967914"/>
            <a:chOff x="4294923" y="2439811"/>
            <a:chExt cx="1334436" cy="967914"/>
          </a:xfrm>
        </p:grpSpPr>
        <p:grpSp>
          <p:nvGrpSpPr>
            <p:cNvPr id="6841" name="Google Shape;6841;p60"/>
            <p:cNvGrpSpPr/>
            <p:nvPr/>
          </p:nvGrpSpPr>
          <p:grpSpPr>
            <a:xfrm>
              <a:off x="4960455" y="2469658"/>
              <a:ext cx="668904" cy="885524"/>
              <a:chOff x="4960455" y="2469658"/>
              <a:chExt cx="668904" cy="885524"/>
            </a:xfrm>
          </p:grpSpPr>
          <p:sp>
            <p:nvSpPr>
              <p:cNvPr id="6842" name="Google Shape;6842;p6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60"/>
            <p:cNvGrpSpPr/>
            <p:nvPr/>
          </p:nvGrpSpPr>
          <p:grpSpPr>
            <a:xfrm>
              <a:off x="4294923" y="2469658"/>
              <a:ext cx="668951" cy="885524"/>
              <a:chOff x="4294923" y="2469658"/>
              <a:chExt cx="668951" cy="885524"/>
            </a:xfrm>
          </p:grpSpPr>
          <p:sp>
            <p:nvSpPr>
              <p:cNvPr id="6849" name="Google Shape;6849;p6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5" name="Google Shape;6855;p6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60"/>
          <p:cNvGrpSpPr/>
          <p:nvPr/>
        </p:nvGrpSpPr>
        <p:grpSpPr>
          <a:xfrm>
            <a:off x="4243690" y="3494256"/>
            <a:ext cx="1430949" cy="897289"/>
            <a:chOff x="4351371" y="3547942"/>
            <a:chExt cx="1345130" cy="843475"/>
          </a:xfrm>
        </p:grpSpPr>
        <p:grpSp>
          <p:nvGrpSpPr>
            <p:cNvPr id="6857" name="Google Shape;6857;p60"/>
            <p:cNvGrpSpPr/>
            <p:nvPr/>
          </p:nvGrpSpPr>
          <p:grpSpPr>
            <a:xfrm>
              <a:off x="4351371" y="4209917"/>
              <a:ext cx="1345130" cy="181500"/>
              <a:chOff x="4351371" y="4209917"/>
              <a:chExt cx="1345130" cy="181500"/>
            </a:xfrm>
          </p:grpSpPr>
          <p:sp>
            <p:nvSpPr>
              <p:cNvPr id="6858" name="Google Shape;6858;p6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9" name="Google Shape;6859;p6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860" name="Google Shape;6860;p60"/>
            <p:cNvGrpSpPr/>
            <p:nvPr/>
          </p:nvGrpSpPr>
          <p:grpSpPr>
            <a:xfrm>
              <a:off x="4403010" y="3985221"/>
              <a:ext cx="1109518" cy="181500"/>
              <a:chOff x="4403010" y="3985221"/>
              <a:chExt cx="1109518" cy="181500"/>
            </a:xfrm>
          </p:grpSpPr>
          <p:sp>
            <p:nvSpPr>
              <p:cNvPr id="6861" name="Google Shape;6861;p6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2" name="Google Shape;6862;p6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863" name="Google Shape;6863;p60"/>
            <p:cNvGrpSpPr/>
            <p:nvPr/>
          </p:nvGrpSpPr>
          <p:grpSpPr>
            <a:xfrm>
              <a:off x="4618704" y="3766582"/>
              <a:ext cx="807858" cy="181500"/>
              <a:chOff x="4618704" y="3766582"/>
              <a:chExt cx="807858" cy="181500"/>
            </a:xfrm>
          </p:grpSpPr>
          <p:sp>
            <p:nvSpPr>
              <p:cNvPr id="6864" name="Google Shape;6864;p6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5" name="Google Shape;6865;p6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866" name="Google Shape;6866;p60"/>
            <p:cNvGrpSpPr/>
            <p:nvPr/>
          </p:nvGrpSpPr>
          <p:grpSpPr>
            <a:xfrm>
              <a:off x="4735238" y="3547942"/>
              <a:ext cx="462839" cy="181500"/>
              <a:chOff x="4735238" y="3547942"/>
              <a:chExt cx="462839" cy="181500"/>
            </a:xfrm>
          </p:grpSpPr>
          <p:sp>
            <p:nvSpPr>
              <p:cNvPr id="6867" name="Google Shape;6867;p6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68" name="Google Shape;6868;p6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69" name="Google Shape;6869;p60"/>
          <p:cNvGrpSpPr/>
          <p:nvPr/>
        </p:nvGrpSpPr>
        <p:grpSpPr>
          <a:xfrm>
            <a:off x="7420047" y="2429580"/>
            <a:ext cx="1020955" cy="928853"/>
            <a:chOff x="926675" y="238125"/>
            <a:chExt cx="5755100" cy="5232975"/>
          </a:xfrm>
        </p:grpSpPr>
        <p:sp>
          <p:nvSpPr>
            <p:cNvPr id="6870" name="Google Shape;6870;p6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60"/>
          <p:cNvGrpSpPr/>
          <p:nvPr/>
        </p:nvGrpSpPr>
        <p:grpSpPr>
          <a:xfrm>
            <a:off x="727421" y="2828315"/>
            <a:ext cx="1695374" cy="1560837"/>
            <a:chOff x="727421" y="2828315"/>
            <a:chExt cx="1695374" cy="1560837"/>
          </a:xfrm>
        </p:grpSpPr>
        <p:grpSp>
          <p:nvGrpSpPr>
            <p:cNvPr id="6875" name="Google Shape;6875;p60"/>
            <p:cNvGrpSpPr/>
            <p:nvPr/>
          </p:nvGrpSpPr>
          <p:grpSpPr>
            <a:xfrm>
              <a:off x="727421" y="2828315"/>
              <a:ext cx="1695374" cy="1560837"/>
              <a:chOff x="734799" y="2782450"/>
              <a:chExt cx="1571100" cy="1577400"/>
            </a:xfrm>
          </p:grpSpPr>
          <p:cxnSp>
            <p:nvCxnSpPr>
              <p:cNvPr id="6876" name="Google Shape;6876;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877" name="Google Shape;6877;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878" name="Google Shape;6878;p60"/>
            <p:cNvGrpSpPr/>
            <p:nvPr/>
          </p:nvGrpSpPr>
          <p:grpSpPr>
            <a:xfrm>
              <a:off x="819108" y="2882501"/>
              <a:ext cx="1556791" cy="1426186"/>
              <a:chOff x="819108" y="2882501"/>
              <a:chExt cx="1556791" cy="1426186"/>
            </a:xfrm>
          </p:grpSpPr>
          <p:grpSp>
            <p:nvGrpSpPr>
              <p:cNvPr id="6879" name="Google Shape;6879;p60"/>
              <p:cNvGrpSpPr/>
              <p:nvPr/>
            </p:nvGrpSpPr>
            <p:grpSpPr>
              <a:xfrm>
                <a:off x="819108" y="2882501"/>
                <a:ext cx="103104" cy="1426186"/>
                <a:chOff x="4674013" y="3100904"/>
                <a:chExt cx="122758" cy="1698043"/>
              </a:xfrm>
            </p:grpSpPr>
            <p:sp>
              <p:nvSpPr>
                <p:cNvPr id="6880" name="Google Shape;6880;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60"/>
              <p:cNvGrpSpPr/>
              <p:nvPr/>
            </p:nvGrpSpPr>
            <p:grpSpPr>
              <a:xfrm>
                <a:off x="1062475" y="2882501"/>
                <a:ext cx="103104" cy="1426186"/>
                <a:chOff x="4940438" y="3100904"/>
                <a:chExt cx="122758" cy="1698043"/>
              </a:xfrm>
            </p:grpSpPr>
            <p:sp>
              <p:nvSpPr>
                <p:cNvPr id="6888" name="Google Shape;6888;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60"/>
              <p:cNvGrpSpPr/>
              <p:nvPr/>
            </p:nvGrpSpPr>
            <p:grpSpPr>
              <a:xfrm>
                <a:off x="1299324" y="2882501"/>
                <a:ext cx="103104" cy="1426186"/>
                <a:chOff x="5206863" y="3100904"/>
                <a:chExt cx="122758" cy="1698043"/>
              </a:xfrm>
            </p:grpSpPr>
            <p:sp>
              <p:nvSpPr>
                <p:cNvPr id="6896" name="Google Shape;6896;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0"/>
              <p:cNvGrpSpPr/>
              <p:nvPr/>
            </p:nvGrpSpPr>
            <p:grpSpPr>
              <a:xfrm>
                <a:off x="1786057" y="2882501"/>
                <a:ext cx="103104" cy="1426186"/>
                <a:chOff x="6006138" y="3143629"/>
                <a:chExt cx="122758" cy="1698043"/>
              </a:xfrm>
            </p:grpSpPr>
            <p:sp>
              <p:nvSpPr>
                <p:cNvPr id="6904" name="Google Shape;6904;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60"/>
              <p:cNvGrpSpPr/>
              <p:nvPr/>
            </p:nvGrpSpPr>
            <p:grpSpPr>
              <a:xfrm>
                <a:off x="2029422" y="2882501"/>
                <a:ext cx="103104" cy="1426186"/>
                <a:chOff x="6805413" y="3100904"/>
                <a:chExt cx="122758" cy="1698043"/>
              </a:xfrm>
            </p:grpSpPr>
            <p:sp>
              <p:nvSpPr>
                <p:cNvPr id="6912" name="Google Shape;6912;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60"/>
              <p:cNvGrpSpPr/>
              <p:nvPr/>
            </p:nvGrpSpPr>
            <p:grpSpPr>
              <a:xfrm>
                <a:off x="2272795" y="2882501"/>
                <a:ext cx="103104" cy="1426186"/>
                <a:chOff x="5206863" y="3100904"/>
                <a:chExt cx="122758" cy="1698043"/>
              </a:xfrm>
            </p:grpSpPr>
            <p:sp>
              <p:nvSpPr>
                <p:cNvPr id="6920" name="Google Shape;6920;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60"/>
              <p:cNvGrpSpPr/>
              <p:nvPr/>
            </p:nvGrpSpPr>
            <p:grpSpPr>
              <a:xfrm>
                <a:off x="1542694" y="2882501"/>
                <a:ext cx="103104" cy="1426186"/>
                <a:chOff x="6006138" y="3143629"/>
                <a:chExt cx="122758" cy="1698043"/>
              </a:xfrm>
            </p:grpSpPr>
            <p:sp>
              <p:nvSpPr>
                <p:cNvPr id="6928" name="Google Shape;6928;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35" name="Google Shape;6935;p60"/>
          <p:cNvGrpSpPr/>
          <p:nvPr/>
        </p:nvGrpSpPr>
        <p:grpSpPr>
          <a:xfrm>
            <a:off x="5683472" y="3518037"/>
            <a:ext cx="2749952" cy="870677"/>
            <a:chOff x="238125" y="1725700"/>
            <a:chExt cx="7139025" cy="2260325"/>
          </a:xfrm>
        </p:grpSpPr>
        <p:sp>
          <p:nvSpPr>
            <p:cNvPr id="6936" name="Google Shape;6936;p6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60"/>
          <p:cNvGrpSpPr/>
          <p:nvPr/>
        </p:nvGrpSpPr>
        <p:grpSpPr>
          <a:xfrm>
            <a:off x="5953636" y="2459783"/>
            <a:ext cx="1105452" cy="916747"/>
            <a:chOff x="5249100" y="1210600"/>
            <a:chExt cx="3502700" cy="2904775"/>
          </a:xfrm>
        </p:grpSpPr>
        <p:sp>
          <p:nvSpPr>
            <p:cNvPr id="6947" name="Google Shape;6947;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51" name="Google Shape;6951;p6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952" name="Google Shape;6952;p6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953" name="Google Shape;6953;p6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954" name="Google Shape;6954;p6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955" name="Google Shape;6955;p6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60"/>
          <p:cNvGrpSpPr/>
          <p:nvPr/>
        </p:nvGrpSpPr>
        <p:grpSpPr>
          <a:xfrm>
            <a:off x="7136183" y="1179201"/>
            <a:ext cx="1304650" cy="1124856"/>
            <a:chOff x="7287122" y="1165658"/>
            <a:chExt cx="1219413" cy="1051365"/>
          </a:xfrm>
        </p:grpSpPr>
        <p:grpSp>
          <p:nvGrpSpPr>
            <p:cNvPr id="6957" name="Google Shape;6957;p60"/>
            <p:cNvGrpSpPr/>
            <p:nvPr/>
          </p:nvGrpSpPr>
          <p:grpSpPr>
            <a:xfrm>
              <a:off x="7287122" y="1969723"/>
              <a:ext cx="1219413" cy="247300"/>
              <a:chOff x="7287122" y="1969723"/>
              <a:chExt cx="1219413" cy="247300"/>
            </a:xfrm>
          </p:grpSpPr>
          <p:sp>
            <p:nvSpPr>
              <p:cNvPr id="6958" name="Google Shape;6958;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9" name="Google Shape;6959;p60"/>
              <p:cNvGrpSpPr/>
              <p:nvPr/>
            </p:nvGrpSpPr>
            <p:grpSpPr>
              <a:xfrm>
                <a:off x="7287122" y="2063892"/>
                <a:ext cx="1151753" cy="73428"/>
                <a:chOff x="7287122" y="2063892"/>
                <a:chExt cx="1151753" cy="73428"/>
              </a:xfrm>
            </p:grpSpPr>
            <p:sp>
              <p:nvSpPr>
                <p:cNvPr id="6960" name="Google Shape;6960;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61" name="Google Shape;6961;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962" name="Google Shape;6962;p60"/>
            <p:cNvGrpSpPr/>
            <p:nvPr/>
          </p:nvGrpSpPr>
          <p:grpSpPr>
            <a:xfrm>
              <a:off x="7287122" y="1712201"/>
              <a:ext cx="1219403" cy="246767"/>
              <a:chOff x="7287122" y="1712201"/>
              <a:chExt cx="1219403" cy="246767"/>
            </a:xfrm>
          </p:grpSpPr>
          <p:sp>
            <p:nvSpPr>
              <p:cNvPr id="6963" name="Google Shape;6963;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4" name="Google Shape;6964;p60"/>
              <p:cNvGrpSpPr/>
              <p:nvPr/>
            </p:nvGrpSpPr>
            <p:grpSpPr>
              <a:xfrm>
                <a:off x="7287122" y="1842861"/>
                <a:ext cx="1005303" cy="73419"/>
                <a:chOff x="7287122" y="1842861"/>
                <a:chExt cx="1005303" cy="73419"/>
              </a:xfrm>
            </p:grpSpPr>
            <p:sp>
              <p:nvSpPr>
                <p:cNvPr id="6965" name="Google Shape;6965;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66" name="Google Shape;6966;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967" name="Google Shape;6967;p60"/>
            <p:cNvGrpSpPr/>
            <p:nvPr/>
          </p:nvGrpSpPr>
          <p:grpSpPr>
            <a:xfrm>
              <a:off x="7287122" y="1447520"/>
              <a:ext cx="1219403" cy="286667"/>
              <a:chOff x="7287122" y="1447520"/>
              <a:chExt cx="1219403" cy="286667"/>
            </a:xfrm>
          </p:grpSpPr>
          <p:sp>
            <p:nvSpPr>
              <p:cNvPr id="6968" name="Google Shape;6968;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9" name="Google Shape;6969;p60"/>
              <p:cNvGrpSpPr/>
              <p:nvPr/>
            </p:nvGrpSpPr>
            <p:grpSpPr>
              <a:xfrm>
                <a:off x="7287122" y="1581977"/>
                <a:ext cx="852803" cy="73428"/>
                <a:chOff x="7287122" y="1581977"/>
                <a:chExt cx="852803" cy="73428"/>
              </a:xfrm>
            </p:grpSpPr>
            <p:sp>
              <p:nvSpPr>
                <p:cNvPr id="6970" name="Google Shape;6970;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1" name="Google Shape;6971;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972" name="Google Shape;6972;p60"/>
            <p:cNvGrpSpPr/>
            <p:nvPr/>
          </p:nvGrpSpPr>
          <p:grpSpPr>
            <a:xfrm>
              <a:off x="7287122" y="1165658"/>
              <a:ext cx="1219403" cy="344253"/>
              <a:chOff x="7287122" y="1165658"/>
              <a:chExt cx="1219403" cy="344253"/>
            </a:xfrm>
          </p:grpSpPr>
          <p:sp>
            <p:nvSpPr>
              <p:cNvPr id="6973" name="Google Shape;6973;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4" name="Google Shape;6974;p60"/>
              <p:cNvGrpSpPr/>
              <p:nvPr/>
            </p:nvGrpSpPr>
            <p:grpSpPr>
              <a:xfrm>
                <a:off x="7287122" y="1341025"/>
                <a:ext cx="695703" cy="73419"/>
                <a:chOff x="7287122" y="1341025"/>
                <a:chExt cx="695703" cy="73419"/>
              </a:xfrm>
            </p:grpSpPr>
            <p:sp>
              <p:nvSpPr>
                <p:cNvPr id="6975" name="Google Shape;6975;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6" name="Google Shape;6976;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977" name="Google Shape;6977;p60"/>
          <p:cNvGrpSpPr/>
          <p:nvPr/>
        </p:nvGrpSpPr>
        <p:grpSpPr>
          <a:xfrm>
            <a:off x="5802676" y="1185224"/>
            <a:ext cx="1397729" cy="1098540"/>
            <a:chOff x="5900602" y="1193063"/>
            <a:chExt cx="1299851" cy="1021707"/>
          </a:xfrm>
        </p:grpSpPr>
        <p:grpSp>
          <p:nvGrpSpPr>
            <p:cNvPr id="6978" name="Google Shape;6978;p60"/>
            <p:cNvGrpSpPr/>
            <p:nvPr/>
          </p:nvGrpSpPr>
          <p:grpSpPr>
            <a:xfrm>
              <a:off x="6520337" y="1193063"/>
              <a:ext cx="341815" cy="799959"/>
              <a:chOff x="6520337" y="1193063"/>
              <a:chExt cx="341815" cy="799959"/>
            </a:xfrm>
          </p:grpSpPr>
          <p:grpSp>
            <p:nvGrpSpPr>
              <p:cNvPr id="6979" name="Google Shape;6979;p60"/>
              <p:cNvGrpSpPr/>
              <p:nvPr/>
            </p:nvGrpSpPr>
            <p:grpSpPr>
              <a:xfrm>
                <a:off x="6520337" y="1589527"/>
                <a:ext cx="213950" cy="403494"/>
                <a:chOff x="6520337" y="1589527"/>
                <a:chExt cx="213950" cy="403494"/>
              </a:xfrm>
            </p:grpSpPr>
            <p:sp>
              <p:nvSpPr>
                <p:cNvPr id="6980" name="Google Shape;6980;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60"/>
              <p:cNvGrpSpPr/>
              <p:nvPr/>
            </p:nvGrpSpPr>
            <p:grpSpPr>
              <a:xfrm>
                <a:off x="6577204" y="1193063"/>
                <a:ext cx="284947" cy="464512"/>
                <a:chOff x="6577204" y="1193063"/>
                <a:chExt cx="284947" cy="464512"/>
              </a:xfrm>
            </p:grpSpPr>
            <p:sp>
              <p:nvSpPr>
                <p:cNvPr id="6983" name="Google Shape;6983;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84" name="Google Shape;6984;p6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985" name="Google Shape;6985;p60"/>
            <p:cNvGrpSpPr/>
            <p:nvPr/>
          </p:nvGrpSpPr>
          <p:grpSpPr>
            <a:xfrm>
              <a:off x="6238903" y="1193063"/>
              <a:ext cx="300475" cy="900152"/>
              <a:chOff x="6238903" y="1193063"/>
              <a:chExt cx="300475" cy="900152"/>
            </a:xfrm>
          </p:grpSpPr>
          <p:grpSp>
            <p:nvGrpSpPr>
              <p:cNvPr id="6986" name="Google Shape;6986;p60"/>
              <p:cNvGrpSpPr/>
              <p:nvPr/>
            </p:nvGrpSpPr>
            <p:grpSpPr>
              <a:xfrm>
                <a:off x="6290865" y="1489315"/>
                <a:ext cx="248514" cy="603900"/>
                <a:chOff x="6290865" y="1489315"/>
                <a:chExt cx="248514" cy="603900"/>
              </a:xfrm>
            </p:grpSpPr>
            <p:sp>
              <p:nvSpPr>
                <p:cNvPr id="6987" name="Google Shape;6987;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60"/>
              <p:cNvGrpSpPr/>
              <p:nvPr/>
            </p:nvGrpSpPr>
            <p:grpSpPr>
              <a:xfrm>
                <a:off x="6238903" y="1193063"/>
                <a:ext cx="284947" cy="333087"/>
                <a:chOff x="6238903" y="1193063"/>
                <a:chExt cx="284947" cy="333087"/>
              </a:xfrm>
            </p:grpSpPr>
            <p:sp>
              <p:nvSpPr>
                <p:cNvPr id="6990" name="Google Shape;6990;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91" name="Google Shape;6991;p6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992" name="Google Shape;6992;p60"/>
            <p:cNvGrpSpPr/>
            <p:nvPr/>
          </p:nvGrpSpPr>
          <p:grpSpPr>
            <a:xfrm>
              <a:off x="5900602" y="1193063"/>
              <a:ext cx="444345" cy="1021707"/>
              <a:chOff x="5900602" y="1193063"/>
              <a:chExt cx="444345" cy="1021707"/>
            </a:xfrm>
          </p:grpSpPr>
          <p:grpSp>
            <p:nvGrpSpPr>
              <p:cNvPr id="6993" name="Google Shape;6993;p60"/>
              <p:cNvGrpSpPr/>
              <p:nvPr/>
            </p:nvGrpSpPr>
            <p:grpSpPr>
              <a:xfrm>
                <a:off x="6046501" y="1367785"/>
                <a:ext cx="298446" cy="846986"/>
                <a:chOff x="6046501" y="1367785"/>
                <a:chExt cx="298446" cy="846986"/>
              </a:xfrm>
            </p:grpSpPr>
            <p:sp>
              <p:nvSpPr>
                <p:cNvPr id="6994" name="Google Shape;6994;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0"/>
              <p:cNvGrpSpPr/>
              <p:nvPr/>
            </p:nvGrpSpPr>
            <p:grpSpPr>
              <a:xfrm>
                <a:off x="5900602" y="1193063"/>
                <a:ext cx="284947" cy="182312"/>
                <a:chOff x="5900602" y="1193063"/>
                <a:chExt cx="284947" cy="182312"/>
              </a:xfrm>
            </p:grpSpPr>
            <p:sp>
              <p:nvSpPr>
                <p:cNvPr id="6997" name="Google Shape;6997;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98" name="Google Shape;6998;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999" name="Google Shape;6999;p60"/>
            <p:cNvGrpSpPr/>
            <p:nvPr/>
          </p:nvGrpSpPr>
          <p:grpSpPr>
            <a:xfrm>
              <a:off x="6738300" y="1193063"/>
              <a:ext cx="462153" cy="707634"/>
              <a:chOff x="6738300" y="1193063"/>
              <a:chExt cx="462153" cy="707634"/>
            </a:xfrm>
          </p:grpSpPr>
          <p:grpSp>
            <p:nvGrpSpPr>
              <p:cNvPr id="7000" name="Google Shape;7000;p60"/>
              <p:cNvGrpSpPr/>
              <p:nvPr/>
            </p:nvGrpSpPr>
            <p:grpSpPr>
              <a:xfrm>
                <a:off x="6915505" y="1193063"/>
                <a:ext cx="284947" cy="597387"/>
                <a:chOff x="6915505" y="1193063"/>
                <a:chExt cx="284947" cy="597387"/>
              </a:xfrm>
            </p:grpSpPr>
            <p:sp>
              <p:nvSpPr>
                <p:cNvPr id="7001" name="Google Shape;7001;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02" name="Google Shape;7002;p6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003" name="Google Shape;7003;p60"/>
              <p:cNvGrpSpPr/>
              <p:nvPr/>
            </p:nvGrpSpPr>
            <p:grpSpPr>
              <a:xfrm>
                <a:off x="6738300" y="1684725"/>
                <a:ext cx="230066" cy="215971"/>
                <a:chOff x="6738300" y="1684725"/>
                <a:chExt cx="230066" cy="215971"/>
              </a:xfrm>
            </p:grpSpPr>
            <p:sp>
              <p:nvSpPr>
                <p:cNvPr id="7004" name="Google Shape;7004;p6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Shape 568"/>
        <p:cNvGrpSpPr/>
        <p:nvPr/>
      </p:nvGrpSpPr>
      <p:grpSpPr>
        <a:xfrm>
          <a:off x="0" y="0"/>
          <a:ext cx="0" cy="0"/>
          <a:chOff x="0" y="0"/>
          <a:chExt cx="0" cy="0"/>
        </a:xfrm>
      </p:grpSpPr>
      <p:sp>
        <p:nvSpPr>
          <p:cNvPr id="4" name="Google Shape;665;p32">
            <a:extLst>
              <a:ext uri="{FF2B5EF4-FFF2-40B4-BE49-F238E27FC236}">
                <a16:creationId xmlns:a16="http://schemas.microsoft.com/office/drawing/2014/main" id="{3A23C380-B3D0-4C4A-9876-C40DACE02AC5}"/>
              </a:ext>
            </a:extLst>
          </p:cNvPr>
          <p:cNvSpPr txBox="1">
            <a:spLocks/>
          </p:cNvSpPr>
          <p:nvPr/>
        </p:nvSpPr>
        <p:spPr>
          <a:xfrm>
            <a:off x="741824" y="181698"/>
            <a:ext cx="3673013" cy="446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1pPr>
            <a:lvl2pPr marR="0" lvl="1"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2pPr>
            <a:lvl3pPr marR="0" lvl="2"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3pPr>
            <a:lvl4pPr marR="0" lvl="3"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4pPr>
            <a:lvl5pPr marR="0" lvl="4"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5pPr>
            <a:lvl6pPr marR="0" lvl="5"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6pPr>
            <a:lvl7pPr marR="0" lvl="6"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7pPr>
            <a:lvl8pPr marR="0" lvl="7"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8pPr>
            <a:lvl9pPr marR="0" lvl="8" algn="l" rtl="0">
              <a:lnSpc>
                <a:spcPct val="100000"/>
              </a:lnSpc>
              <a:spcBef>
                <a:spcPts val="0"/>
              </a:spcBef>
              <a:spcAft>
                <a:spcPts val="0"/>
              </a:spcAft>
              <a:buClr>
                <a:schemeClr val="dk1"/>
              </a:buClr>
              <a:buSzPts val="2800"/>
              <a:buFont typeface="Krona One"/>
              <a:buNone/>
              <a:defRPr sz="2800" b="0" i="0" u="none" strike="noStrike" cap="none">
                <a:solidFill>
                  <a:schemeClr val="dk1"/>
                </a:solidFill>
                <a:latin typeface="Krona One"/>
                <a:ea typeface="Krona One"/>
                <a:cs typeface="Krona One"/>
                <a:sym typeface="Krona One"/>
              </a:defRPr>
            </a:lvl9pPr>
          </a:lstStyle>
          <a:p>
            <a:pPr algn="ctr"/>
            <a:r>
              <a:rPr lang="en-US" dirty="0">
                <a:latin typeface="Times New Roman" panose="02020603050405020304" pitchFamily="18" charset="0"/>
                <a:cs typeface="Times New Roman" panose="02020603050405020304" pitchFamily="18" charset="0"/>
              </a:rPr>
              <a:t>1. </a:t>
            </a:r>
            <a:r>
              <a:rPr lang="en-US" dirty="0" err="1">
                <a:latin typeface="Times New Roman" panose="02020603050405020304" pitchFamily="18" charset="0"/>
                <a:cs typeface="Times New Roman" panose="02020603050405020304" pitchFamily="18" charset="0"/>
              </a:rPr>
              <a:t>Luyện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viết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chữ</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hoa</a:t>
            </a:r>
            <a:r>
              <a:rPr lang="en-US" dirty="0">
                <a:latin typeface="Times New Roman" panose="02020603050405020304" pitchFamily="18" charset="0"/>
                <a:cs typeface="Times New Roman" panose="02020603050405020304" pitchFamily="18" charset="0"/>
              </a:rPr>
              <a:t>.</a:t>
            </a:r>
          </a:p>
        </p:txBody>
      </p:sp>
      <p:sp>
        <p:nvSpPr>
          <p:cNvPr id="5" name="Google Shape;672;p32">
            <a:extLst>
              <a:ext uri="{FF2B5EF4-FFF2-40B4-BE49-F238E27FC236}">
                <a16:creationId xmlns:a16="http://schemas.microsoft.com/office/drawing/2014/main" id="{CC4C02D9-E916-4C40-BC03-75FE4A82185E}"/>
              </a:ext>
            </a:extLst>
          </p:cNvPr>
          <p:cNvSpPr/>
          <p:nvPr/>
        </p:nvSpPr>
        <p:spPr>
          <a:xfrm>
            <a:off x="523365" y="279414"/>
            <a:ext cx="436919" cy="396205"/>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Picture 5">
            <a:extLst>
              <a:ext uri="{FF2B5EF4-FFF2-40B4-BE49-F238E27FC236}">
                <a16:creationId xmlns:a16="http://schemas.microsoft.com/office/drawing/2014/main" id="{2CF690BF-00DD-483D-9AB1-2AD1E9FD3E97}"/>
              </a:ext>
            </a:extLst>
          </p:cNvPr>
          <p:cNvPicPr>
            <a:picLocks noChangeAspect="1"/>
          </p:cNvPicPr>
          <p:nvPr/>
        </p:nvPicPr>
        <p:blipFill>
          <a:blip r:embed="rId4"/>
          <a:stretch>
            <a:fillRect/>
          </a:stretch>
        </p:blipFill>
        <p:spPr>
          <a:xfrm>
            <a:off x="601330" y="347410"/>
            <a:ext cx="280988" cy="280988"/>
          </a:xfrm>
          <a:prstGeom prst="rect">
            <a:avLst/>
          </a:prstGeom>
        </p:spPr>
      </p:pic>
      <p:pic>
        <p:nvPicPr>
          <p:cNvPr id="10" name="Picture 9" descr="A screenshot of a computer&#10;&#10;Description automatically generated with medium confidence">
            <a:extLst>
              <a:ext uri="{FF2B5EF4-FFF2-40B4-BE49-F238E27FC236}">
                <a16:creationId xmlns:a16="http://schemas.microsoft.com/office/drawing/2014/main" id="{513C358B-D74A-427B-AC9B-B9C61BF05036}"/>
              </a:ext>
            </a:extLst>
          </p:cNvPr>
          <p:cNvPicPr>
            <a:picLocks noChangeAspect="1"/>
          </p:cNvPicPr>
          <p:nvPr/>
        </p:nvPicPr>
        <p:blipFill rotWithShape="1">
          <a:blip r:embed="rId5"/>
          <a:srcRect l="21406" t="16806" r="51797" b="15971"/>
          <a:stretch/>
        </p:blipFill>
        <p:spPr>
          <a:xfrm>
            <a:off x="2436015" y="785812"/>
            <a:ext cx="3779045" cy="4357687"/>
          </a:xfrm>
          <a:prstGeom prst="rect">
            <a:avLst/>
          </a:prstGeom>
        </p:spPr>
      </p:pic>
      <p:sp>
        <p:nvSpPr>
          <p:cNvPr id="12" name="TextBox 11">
            <a:extLst>
              <a:ext uri="{FF2B5EF4-FFF2-40B4-BE49-F238E27FC236}">
                <a16:creationId xmlns:a16="http://schemas.microsoft.com/office/drawing/2014/main" id="{7DD5D977-BB0D-4141-AFAC-F949731FBF7B}"/>
              </a:ext>
            </a:extLst>
          </p:cNvPr>
          <p:cNvSpPr txBox="1"/>
          <p:nvPr/>
        </p:nvSpPr>
        <p:spPr>
          <a:xfrm>
            <a:off x="6765468" y="1360830"/>
            <a:ext cx="841828" cy="707886"/>
          </a:xfrm>
          <a:prstGeom prst="rect">
            <a:avLst/>
          </a:prstGeom>
          <a:noFill/>
        </p:spPr>
        <p:txBody>
          <a:bodyPr wrap="square" rtlCol="0">
            <a:spAutoFit/>
          </a:bodyPr>
          <a:lstStyle/>
          <a:p>
            <a:r>
              <a:rPr lang="en-US" sz="4000" dirty="0">
                <a:ln w="12700">
                  <a:solidFill>
                    <a:srgbClr val="FF0000"/>
                  </a:solidFill>
                </a:ln>
                <a:solidFill>
                  <a:srgbClr val="C00000"/>
                </a:solidFill>
                <a:latin typeface="HP001 4 hàng" panose="020B0603050302020204" pitchFamily="34" charset="0"/>
              </a:rPr>
              <a:t>A</a:t>
            </a:r>
          </a:p>
        </p:txBody>
      </p:sp>
      <p:sp>
        <p:nvSpPr>
          <p:cNvPr id="15" name="TextBox 14">
            <a:extLst>
              <a:ext uri="{FF2B5EF4-FFF2-40B4-BE49-F238E27FC236}">
                <a16:creationId xmlns:a16="http://schemas.microsoft.com/office/drawing/2014/main" id="{B027B7C1-BA53-45CC-9486-16E476F43E45}"/>
              </a:ext>
            </a:extLst>
          </p:cNvPr>
          <p:cNvSpPr txBox="1"/>
          <p:nvPr/>
        </p:nvSpPr>
        <p:spPr>
          <a:xfrm>
            <a:off x="6787239" y="2332495"/>
            <a:ext cx="841828" cy="707886"/>
          </a:xfrm>
          <a:prstGeom prst="rect">
            <a:avLst/>
          </a:prstGeom>
          <a:noFill/>
        </p:spPr>
        <p:txBody>
          <a:bodyPr wrap="square" rtlCol="0">
            <a:spAutoFit/>
          </a:bodyPr>
          <a:lstStyle/>
          <a:p>
            <a:r>
              <a:rPr lang="en-US" sz="4000" dirty="0">
                <a:ln w="12700">
                  <a:solidFill>
                    <a:srgbClr val="FF0000"/>
                  </a:solidFill>
                </a:ln>
                <a:solidFill>
                  <a:srgbClr val="C00000"/>
                </a:solidFill>
                <a:latin typeface="HP001 4 hàng" panose="020B0603050302020204" pitchFamily="34" charset="0"/>
              </a:rPr>
              <a:t>V</a:t>
            </a:r>
          </a:p>
        </p:txBody>
      </p:sp>
      <p:sp>
        <p:nvSpPr>
          <p:cNvPr id="16" name="TextBox 15">
            <a:extLst>
              <a:ext uri="{FF2B5EF4-FFF2-40B4-BE49-F238E27FC236}">
                <a16:creationId xmlns:a16="http://schemas.microsoft.com/office/drawing/2014/main" id="{B6D2902F-9065-4341-92B0-3136DCDAFB04}"/>
              </a:ext>
            </a:extLst>
          </p:cNvPr>
          <p:cNvSpPr txBox="1"/>
          <p:nvPr/>
        </p:nvSpPr>
        <p:spPr>
          <a:xfrm>
            <a:off x="6823524" y="3320922"/>
            <a:ext cx="841828" cy="707886"/>
          </a:xfrm>
          <a:prstGeom prst="rect">
            <a:avLst/>
          </a:prstGeom>
          <a:noFill/>
        </p:spPr>
        <p:txBody>
          <a:bodyPr wrap="square" rtlCol="0">
            <a:spAutoFit/>
          </a:bodyPr>
          <a:lstStyle/>
          <a:p>
            <a:r>
              <a:rPr lang="en-US" sz="4000" dirty="0">
                <a:ln w="12700">
                  <a:solidFill>
                    <a:srgbClr val="FF0000"/>
                  </a:solidFill>
                </a:ln>
                <a:solidFill>
                  <a:srgbClr val="C00000"/>
                </a:solidFill>
                <a:latin typeface="HP001 4 hàng" panose="020B0603050302020204" pitchFamily="34" charset="0"/>
              </a:rPr>
              <a:t>D</a:t>
            </a:r>
          </a:p>
        </p:txBody>
      </p:sp>
      <p:sp>
        <p:nvSpPr>
          <p:cNvPr id="9" name="TextBox 8">
            <a:extLst>
              <a:ext uri="{FF2B5EF4-FFF2-40B4-BE49-F238E27FC236}">
                <a16:creationId xmlns:a16="http://schemas.microsoft.com/office/drawing/2014/main" id="{7CBEAD52-E19C-4AA8-9F26-C827345A4952}"/>
              </a:ext>
            </a:extLst>
          </p:cNvPr>
          <p:cNvSpPr txBox="1"/>
          <p:nvPr/>
        </p:nvSpPr>
        <p:spPr>
          <a:xfrm>
            <a:off x="6823524" y="4210301"/>
            <a:ext cx="841828" cy="707886"/>
          </a:xfrm>
          <a:prstGeom prst="rect">
            <a:avLst/>
          </a:prstGeom>
          <a:noFill/>
        </p:spPr>
        <p:txBody>
          <a:bodyPr wrap="square" rtlCol="0">
            <a:spAutoFit/>
          </a:bodyPr>
          <a:lstStyle/>
          <a:p>
            <a:r>
              <a:rPr lang="en-US" sz="4000" dirty="0">
                <a:ln w="12700">
                  <a:solidFill>
                    <a:srgbClr val="FF0000"/>
                  </a:solidFill>
                </a:ln>
                <a:solidFill>
                  <a:srgbClr val="C00000"/>
                </a:solidFill>
                <a:latin typeface="HP001 4 hàng" panose="020B0603050302020204" pitchFamily="34" charset="0"/>
              </a:rPr>
              <a:t>R</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750"/>
                                        <p:tgtEl>
                                          <p:spTgt spid="5"/>
                                        </p:tgtEl>
                                      </p:cBhvr>
                                    </p:animEffect>
                                  </p:childTnLst>
                                </p:cTn>
                              </p:par>
                              <p:par>
                                <p:cTn id="11" presetID="2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750"/>
                                        <p:tgtEl>
                                          <p:spTgt spid="6"/>
                                        </p:tgtEl>
                                      </p:cBhvr>
                                    </p:animEffect>
                                  </p:childTnLst>
                                </p:cTn>
                              </p:par>
                            </p:childTnLst>
                          </p:cTn>
                        </p:par>
                        <p:par>
                          <p:cTn id="14" fill="hold">
                            <p:stCondLst>
                              <p:cond delay="75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p:tgtEl>
                                          <p:spTgt spid="12"/>
                                        </p:tgtEl>
                                        <p:attrNameLst>
                                          <p:attrName>ppt_x</p:attrName>
                                        </p:attrNameLst>
                                      </p:cBhvr>
                                      <p:tavLst>
                                        <p:tav tm="0">
                                          <p:val>
                                            <p:strVal val="#ppt_x-#ppt_w*1.125000"/>
                                          </p:val>
                                        </p:tav>
                                        <p:tav tm="100000">
                                          <p:val>
                                            <p:strVal val="#ppt_x"/>
                                          </p:val>
                                        </p:tav>
                                      </p:tavLst>
                                    </p:anim>
                                    <p:animEffect transition="in" filter="wipe(right)">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750"/>
                                        <p:tgtEl>
                                          <p:spTgt spid="15"/>
                                        </p:tgtEl>
                                        <p:attrNameLst>
                                          <p:attrName>ppt_x</p:attrName>
                                        </p:attrNameLst>
                                      </p:cBhvr>
                                      <p:tavLst>
                                        <p:tav tm="0">
                                          <p:val>
                                            <p:strVal val="#ppt_x-#ppt_w*1.125000"/>
                                          </p:val>
                                        </p:tav>
                                        <p:tav tm="100000">
                                          <p:val>
                                            <p:strVal val="#ppt_x"/>
                                          </p:val>
                                        </p:tav>
                                      </p:tavLst>
                                    </p:anim>
                                    <p:animEffect transition="in" filter="wipe(right)">
                                      <p:cBhvr>
                                        <p:cTn id="29" dur="75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12" presetClass="entr" presetSubtype="8" fill="hold" grpId="0" nodeType="click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750"/>
                                        <p:tgtEl>
                                          <p:spTgt spid="16"/>
                                        </p:tgtEl>
                                        <p:attrNameLst>
                                          <p:attrName>ppt_x</p:attrName>
                                        </p:attrNameLst>
                                      </p:cBhvr>
                                      <p:tavLst>
                                        <p:tav tm="0">
                                          <p:val>
                                            <p:strVal val="#ppt_x-#ppt_w*1.125000"/>
                                          </p:val>
                                        </p:tav>
                                        <p:tav tm="100000">
                                          <p:val>
                                            <p:strVal val="#ppt_x"/>
                                          </p:val>
                                        </p:tav>
                                      </p:tavLst>
                                    </p:anim>
                                    <p:animEffect transition="in" filter="wipe(right)">
                                      <p:cBhvr>
                                        <p:cTn id="35" dur="75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8"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750"/>
                                        <p:tgtEl>
                                          <p:spTgt spid="9"/>
                                        </p:tgtEl>
                                        <p:attrNameLst>
                                          <p:attrName>ppt_x</p:attrName>
                                        </p:attrNameLst>
                                      </p:cBhvr>
                                      <p:tavLst>
                                        <p:tav tm="0">
                                          <p:val>
                                            <p:strVal val="#ppt_x-#ppt_w*1.125000"/>
                                          </p:val>
                                        </p:tav>
                                        <p:tav tm="100000">
                                          <p:val>
                                            <p:strVal val="#ppt_x"/>
                                          </p:val>
                                        </p:tav>
                                      </p:tavLst>
                                    </p:anim>
                                    <p:animEffect transition="in" filter="wipe(right)">
                                      <p:cBhvr>
                                        <p:cTn id="41"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12" grpId="0"/>
      <p:bldP spid="15" grpId="0"/>
      <p:bldP spid="16" grpId="0"/>
      <p:bldP spid="9"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09"/>
        <p:cNvGrpSpPr/>
        <p:nvPr/>
      </p:nvGrpSpPr>
      <p:grpSpPr>
        <a:xfrm>
          <a:off x="0" y="0"/>
          <a:ext cx="0" cy="0"/>
          <a:chOff x="0" y="0"/>
          <a:chExt cx="0" cy="0"/>
        </a:xfrm>
      </p:grpSpPr>
      <p:sp>
        <p:nvSpPr>
          <p:cNvPr id="7010" name="Google Shape;7010;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011" name="Google Shape;7011;p6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r>
              <a:rPr lang="en">
                <a:solidFill>
                  <a:srgbClr val="435D74"/>
                </a:solidFill>
                <a:latin typeface="Arial"/>
                <a:ea typeface="Arial"/>
                <a:cs typeface="Arial"/>
                <a:sym typeface="Arial"/>
              </a:rPr>
              <a:t>     </a:t>
            </a:r>
            <a:endParaRPr>
              <a:solidFill>
                <a:srgbClr val="435D74"/>
              </a:solidFill>
              <a:latin typeface="Arial"/>
              <a:ea typeface="Arial"/>
              <a:cs typeface="Arial"/>
              <a:sym typeface="Arial"/>
            </a:endParaRPr>
          </a:p>
        </p:txBody>
      </p:sp>
      <p:grpSp>
        <p:nvGrpSpPr>
          <p:cNvPr id="7012" name="Google Shape;7012;p61"/>
          <p:cNvGrpSpPr/>
          <p:nvPr/>
        </p:nvGrpSpPr>
        <p:grpSpPr>
          <a:xfrm>
            <a:off x="855151" y="2280157"/>
            <a:ext cx="421923" cy="360050"/>
            <a:chOff x="855151" y="2280157"/>
            <a:chExt cx="421923" cy="360050"/>
          </a:xfrm>
        </p:grpSpPr>
        <p:sp>
          <p:nvSpPr>
            <p:cNvPr id="7013" name="Google Shape;7013;p61"/>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1"/>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1"/>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1"/>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1"/>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1"/>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1"/>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1"/>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1"/>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1"/>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1"/>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1"/>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1"/>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1"/>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1"/>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1"/>
          <p:cNvGrpSpPr/>
          <p:nvPr/>
        </p:nvGrpSpPr>
        <p:grpSpPr>
          <a:xfrm>
            <a:off x="1417348" y="2283640"/>
            <a:ext cx="385276" cy="384123"/>
            <a:chOff x="1417348" y="2283640"/>
            <a:chExt cx="385276" cy="384123"/>
          </a:xfrm>
        </p:grpSpPr>
        <p:sp>
          <p:nvSpPr>
            <p:cNvPr id="7029" name="Google Shape;7029;p61"/>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1"/>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1"/>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1"/>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1"/>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1"/>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1"/>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1"/>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1"/>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1"/>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1"/>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1"/>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1"/>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1"/>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1"/>
          <p:cNvGrpSpPr/>
          <p:nvPr/>
        </p:nvGrpSpPr>
        <p:grpSpPr>
          <a:xfrm>
            <a:off x="2586876" y="2283117"/>
            <a:ext cx="205605" cy="356828"/>
            <a:chOff x="2586876" y="2283117"/>
            <a:chExt cx="205605" cy="356828"/>
          </a:xfrm>
        </p:grpSpPr>
        <p:sp>
          <p:nvSpPr>
            <p:cNvPr id="7044" name="Google Shape;7044;p61"/>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1"/>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1"/>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1"/>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1"/>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1"/>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1"/>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1"/>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1"/>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1"/>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1"/>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1"/>
          <p:cNvGrpSpPr/>
          <p:nvPr/>
        </p:nvGrpSpPr>
        <p:grpSpPr>
          <a:xfrm>
            <a:off x="1961313" y="2299436"/>
            <a:ext cx="385302" cy="352532"/>
            <a:chOff x="1961313" y="2299436"/>
            <a:chExt cx="385302" cy="352532"/>
          </a:xfrm>
        </p:grpSpPr>
        <p:sp>
          <p:nvSpPr>
            <p:cNvPr id="7056" name="Google Shape;7056;p61"/>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1"/>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8" name="Google Shape;7058;p61"/>
            <p:cNvGrpSpPr/>
            <p:nvPr/>
          </p:nvGrpSpPr>
          <p:grpSpPr>
            <a:xfrm>
              <a:off x="1961313" y="2299436"/>
              <a:ext cx="385302" cy="352532"/>
              <a:chOff x="1961313" y="2299436"/>
              <a:chExt cx="385302" cy="352532"/>
            </a:xfrm>
          </p:grpSpPr>
          <p:sp>
            <p:nvSpPr>
              <p:cNvPr id="7059" name="Google Shape;7059;p61"/>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1"/>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1"/>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1"/>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1"/>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1"/>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1"/>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1"/>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7" name="Google Shape;7067;p61"/>
          <p:cNvGrpSpPr/>
          <p:nvPr/>
        </p:nvGrpSpPr>
        <p:grpSpPr>
          <a:xfrm>
            <a:off x="3049165" y="2320078"/>
            <a:ext cx="401543" cy="311432"/>
            <a:chOff x="3049165" y="2320078"/>
            <a:chExt cx="401543" cy="311432"/>
          </a:xfrm>
        </p:grpSpPr>
        <p:sp>
          <p:nvSpPr>
            <p:cNvPr id="7068" name="Google Shape;7068;p61"/>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1"/>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1"/>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1"/>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1"/>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1"/>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1"/>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1"/>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1"/>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1"/>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61"/>
          <p:cNvGrpSpPr/>
          <p:nvPr/>
        </p:nvGrpSpPr>
        <p:grpSpPr>
          <a:xfrm>
            <a:off x="3593052" y="2313712"/>
            <a:ext cx="385381" cy="323980"/>
            <a:chOff x="3593052" y="2313712"/>
            <a:chExt cx="385381" cy="323980"/>
          </a:xfrm>
        </p:grpSpPr>
        <p:sp>
          <p:nvSpPr>
            <p:cNvPr id="7079" name="Google Shape;7079;p61"/>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1"/>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1"/>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1"/>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1"/>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1"/>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1"/>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1"/>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1"/>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1"/>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1"/>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1"/>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1"/>
          <p:cNvGrpSpPr/>
          <p:nvPr/>
        </p:nvGrpSpPr>
        <p:grpSpPr>
          <a:xfrm>
            <a:off x="4134162" y="2284610"/>
            <a:ext cx="387005" cy="382185"/>
            <a:chOff x="4134162" y="2284610"/>
            <a:chExt cx="387005" cy="382185"/>
          </a:xfrm>
        </p:grpSpPr>
        <p:sp>
          <p:nvSpPr>
            <p:cNvPr id="7092" name="Google Shape;7092;p61"/>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1"/>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1"/>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1"/>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1"/>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1"/>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1"/>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1"/>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1"/>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1"/>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1"/>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1"/>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61"/>
          <p:cNvGrpSpPr/>
          <p:nvPr/>
        </p:nvGrpSpPr>
        <p:grpSpPr>
          <a:xfrm>
            <a:off x="5224896" y="2282645"/>
            <a:ext cx="385486" cy="385748"/>
            <a:chOff x="5224896" y="2282645"/>
            <a:chExt cx="385486" cy="385748"/>
          </a:xfrm>
        </p:grpSpPr>
        <p:sp>
          <p:nvSpPr>
            <p:cNvPr id="7105" name="Google Shape;7105;p61"/>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1"/>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1"/>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1"/>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1"/>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1"/>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1"/>
          <p:cNvGrpSpPr/>
          <p:nvPr/>
        </p:nvGrpSpPr>
        <p:grpSpPr>
          <a:xfrm>
            <a:off x="4680930" y="2286941"/>
            <a:ext cx="385381" cy="377601"/>
            <a:chOff x="4680930" y="2286941"/>
            <a:chExt cx="385381" cy="377601"/>
          </a:xfrm>
        </p:grpSpPr>
        <p:sp>
          <p:nvSpPr>
            <p:cNvPr id="7112" name="Google Shape;7112;p61"/>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1"/>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1"/>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1"/>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1"/>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1"/>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1"/>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1"/>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1"/>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61"/>
          <p:cNvGrpSpPr/>
          <p:nvPr/>
        </p:nvGrpSpPr>
        <p:grpSpPr>
          <a:xfrm>
            <a:off x="5769778" y="2292101"/>
            <a:ext cx="374877" cy="367044"/>
            <a:chOff x="5769778" y="2292101"/>
            <a:chExt cx="374877" cy="367044"/>
          </a:xfrm>
        </p:grpSpPr>
        <p:sp>
          <p:nvSpPr>
            <p:cNvPr id="7122" name="Google Shape;7122;p61"/>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1"/>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1"/>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1"/>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1"/>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1"/>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1"/>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1"/>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1"/>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1"/>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1"/>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1"/>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1"/>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1"/>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1"/>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1"/>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1"/>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1"/>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1"/>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1"/>
          <p:cNvGrpSpPr/>
          <p:nvPr/>
        </p:nvGrpSpPr>
        <p:grpSpPr>
          <a:xfrm>
            <a:off x="6371739" y="2314603"/>
            <a:ext cx="267346" cy="322303"/>
            <a:chOff x="6371739" y="2314603"/>
            <a:chExt cx="267346" cy="322303"/>
          </a:xfrm>
        </p:grpSpPr>
        <p:sp>
          <p:nvSpPr>
            <p:cNvPr id="7142" name="Google Shape;7142;p61"/>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1"/>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1"/>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1"/>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1"/>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1"/>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1"/>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1"/>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1"/>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1"/>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1"/>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1"/>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1"/>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1"/>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1"/>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61"/>
          <p:cNvGrpSpPr/>
          <p:nvPr/>
        </p:nvGrpSpPr>
        <p:grpSpPr>
          <a:xfrm>
            <a:off x="6856635" y="2291787"/>
            <a:ext cx="388079" cy="367909"/>
            <a:chOff x="6856635" y="2291787"/>
            <a:chExt cx="388079" cy="367909"/>
          </a:xfrm>
        </p:grpSpPr>
        <p:sp>
          <p:nvSpPr>
            <p:cNvPr id="7159" name="Google Shape;7159;p61"/>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1"/>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1"/>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1"/>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1"/>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1"/>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1"/>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1"/>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1"/>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1"/>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1"/>
          <p:cNvGrpSpPr/>
          <p:nvPr/>
        </p:nvGrpSpPr>
        <p:grpSpPr>
          <a:xfrm>
            <a:off x="7407254" y="2296345"/>
            <a:ext cx="373357" cy="357352"/>
            <a:chOff x="7407254" y="2296345"/>
            <a:chExt cx="373357" cy="357352"/>
          </a:xfrm>
        </p:grpSpPr>
        <p:sp>
          <p:nvSpPr>
            <p:cNvPr id="7170" name="Google Shape;7170;p61"/>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1"/>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1"/>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1"/>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1"/>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1"/>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1"/>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1"/>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1"/>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1"/>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1"/>
          <p:cNvGrpSpPr/>
          <p:nvPr/>
        </p:nvGrpSpPr>
        <p:grpSpPr>
          <a:xfrm>
            <a:off x="7943780" y="2341374"/>
            <a:ext cx="386900" cy="268682"/>
            <a:chOff x="7943780" y="2341374"/>
            <a:chExt cx="386900" cy="268682"/>
          </a:xfrm>
        </p:grpSpPr>
        <p:sp>
          <p:nvSpPr>
            <p:cNvPr id="7181" name="Google Shape;7181;p61"/>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1"/>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1"/>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1"/>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1"/>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1"/>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1"/>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1"/>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1"/>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1"/>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1"/>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1"/>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1"/>
          <p:cNvGrpSpPr/>
          <p:nvPr/>
        </p:nvGrpSpPr>
        <p:grpSpPr>
          <a:xfrm>
            <a:off x="2486628" y="2743153"/>
            <a:ext cx="389860" cy="389782"/>
            <a:chOff x="2486628" y="2743153"/>
            <a:chExt cx="389860" cy="389782"/>
          </a:xfrm>
        </p:grpSpPr>
        <p:sp>
          <p:nvSpPr>
            <p:cNvPr id="7194" name="Google Shape;7194;p61"/>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1"/>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1"/>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1"/>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1"/>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1"/>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1"/>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1"/>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1"/>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61"/>
          <p:cNvGrpSpPr/>
          <p:nvPr/>
        </p:nvGrpSpPr>
        <p:grpSpPr>
          <a:xfrm>
            <a:off x="1448494" y="4150741"/>
            <a:ext cx="322277" cy="321046"/>
            <a:chOff x="1448494" y="4150741"/>
            <a:chExt cx="322277" cy="321046"/>
          </a:xfrm>
        </p:grpSpPr>
        <p:sp>
          <p:nvSpPr>
            <p:cNvPr id="7204" name="Google Shape;7204;p61"/>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1"/>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1"/>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1"/>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1"/>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1"/>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1"/>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1"/>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1"/>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1"/>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1"/>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1"/>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1"/>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1"/>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1"/>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61"/>
          <p:cNvGrpSpPr/>
          <p:nvPr/>
        </p:nvGrpSpPr>
        <p:grpSpPr>
          <a:xfrm>
            <a:off x="1454676" y="2778516"/>
            <a:ext cx="271564" cy="327045"/>
            <a:chOff x="1454676" y="2778516"/>
            <a:chExt cx="271564" cy="327045"/>
          </a:xfrm>
        </p:grpSpPr>
        <p:sp>
          <p:nvSpPr>
            <p:cNvPr id="7220" name="Google Shape;7220;p61"/>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1"/>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1"/>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1"/>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1"/>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1"/>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1"/>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1"/>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1"/>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1"/>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1"/>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1"/>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1"/>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61"/>
          <p:cNvGrpSpPr/>
          <p:nvPr/>
        </p:nvGrpSpPr>
        <p:grpSpPr>
          <a:xfrm>
            <a:off x="1956729" y="2771522"/>
            <a:ext cx="362224" cy="332336"/>
            <a:chOff x="1956729" y="2771522"/>
            <a:chExt cx="362224" cy="332336"/>
          </a:xfrm>
        </p:grpSpPr>
        <p:sp>
          <p:nvSpPr>
            <p:cNvPr id="7234" name="Google Shape;7234;p61"/>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1"/>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1"/>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1"/>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1"/>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1"/>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1"/>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1"/>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1"/>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1"/>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1"/>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1"/>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1"/>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1"/>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1"/>
          <p:cNvGrpSpPr/>
          <p:nvPr/>
        </p:nvGrpSpPr>
        <p:grpSpPr>
          <a:xfrm>
            <a:off x="3050527" y="2745694"/>
            <a:ext cx="353502" cy="394156"/>
            <a:chOff x="3050527" y="2745694"/>
            <a:chExt cx="353502" cy="394156"/>
          </a:xfrm>
        </p:grpSpPr>
        <p:sp>
          <p:nvSpPr>
            <p:cNvPr id="7249" name="Google Shape;7249;p61"/>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1"/>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1"/>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1"/>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1"/>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1"/>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1"/>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1"/>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1"/>
          <p:cNvGrpSpPr/>
          <p:nvPr/>
        </p:nvGrpSpPr>
        <p:grpSpPr>
          <a:xfrm>
            <a:off x="3593785" y="2734692"/>
            <a:ext cx="357274" cy="375453"/>
            <a:chOff x="3593785" y="2734692"/>
            <a:chExt cx="357274" cy="375453"/>
          </a:xfrm>
        </p:grpSpPr>
        <p:sp>
          <p:nvSpPr>
            <p:cNvPr id="7258" name="Google Shape;7258;p61"/>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1"/>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1"/>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1"/>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1"/>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1"/>
          <p:cNvGrpSpPr/>
          <p:nvPr/>
        </p:nvGrpSpPr>
        <p:grpSpPr>
          <a:xfrm>
            <a:off x="4123213" y="2747816"/>
            <a:ext cx="384307" cy="370135"/>
            <a:chOff x="4123213" y="2747816"/>
            <a:chExt cx="384307" cy="370135"/>
          </a:xfrm>
        </p:grpSpPr>
        <p:sp>
          <p:nvSpPr>
            <p:cNvPr id="7264" name="Google Shape;7264;p61"/>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1"/>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1"/>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1"/>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1"/>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1"/>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1"/>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1"/>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1"/>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1"/>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1"/>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1"/>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1"/>
          <p:cNvGrpSpPr/>
          <p:nvPr/>
        </p:nvGrpSpPr>
        <p:grpSpPr>
          <a:xfrm>
            <a:off x="5178923" y="2743677"/>
            <a:ext cx="460980" cy="374353"/>
            <a:chOff x="5178923" y="2743677"/>
            <a:chExt cx="460980" cy="374353"/>
          </a:xfrm>
        </p:grpSpPr>
        <p:sp>
          <p:nvSpPr>
            <p:cNvPr id="7277" name="Google Shape;7277;p61"/>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1"/>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1"/>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1"/>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1"/>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1"/>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1"/>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1"/>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1"/>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1"/>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1"/>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1"/>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1"/>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1"/>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1"/>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1"/>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1"/>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1"/>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1"/>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1"/>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1"/>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1"/>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1"/>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1"/>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1"/>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1"/>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1"/>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1"/>
          <p:cNvGrpSpPr/>
          <p:nvPr/>
        </p:nvGrpSpPr>
        <p:grpSpPr>
          <a:xfrm>
            <a:off x="5798854" y="2759132"/>
            <a:ext cx="297130" cy="358898"/>
            <a:chOff x="5798854" y="2759132"/>
            <a:chExt cx="297130" cy="358898"/>
          </a:xfrm>
        </p:grpSpPr>
        <p:sp>
          <p:nvSpPr>
            <p:cNvPr id="7305" name="Google Shape;7305;p61"/>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1"/>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1"/>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1"/>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1"/>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1"/>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1"/>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1"/>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1"/>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1"/>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1"/>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1"/>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1"/>
          <p:cNvGrpSpPr/>
          <p:nvPr/>
        </p:nvGrpSpPr>
        <p:grpSpPr>
          <a:xfrm>
            <a:off x="6324614" y="2756696"/>
            <a:ext cx="351799" cy="351904"/>
            <a:chOff x="6324614" y="2756696"/>
            <a:chExt cx="351799" cy="351904"/>
          </a:xfrm>
        </p:grpSpPr>
        <p:sp>
          <p:nvSpPr>
            <p:cNvPr id="7318" name="Google Shape;7318;p61"/>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1"/>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1"/>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1"/>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1"/>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1"/>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1"/>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1"/>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1"/>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1"/>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1"/>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1"/>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1"/>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1"/>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1"/>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1"/>
          <p:cNvGrpSpPr/>
          <p:nvPr/>
        </p:nvGrpSpPr>
        <p:grpSpPr>
          <a:xfrm>
            <a:off x="1953690" y="4126249"/>
            <a:ext cx="390044" cy="370031"/>
            <a:chOff x="1953690" y="4126249"/>
            <a:chExt cx="390044" cy="370031"/>
          </a:xfrm>
        </p:grpSpPr>
        <p:sp>
          <p:nvSpPr>
            <p:cNvPr id="7334" name="Google Shape;7334;p61"/>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1"/>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1"/>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1"/>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1"/>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1"/>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1"/>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1"/>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1"/>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61"/>
          <p:cNvGrpSpPr/>
          <p:nvPr/>
        </p:nvGrpSpPr>
        <p:grpSpPr>
          <a:xfrm>
            <a:off x="6904755" y="2752295"/>
            <a:ext cx="282592" cy="361805"/>
            <a:chOff x="6904755" y="2752295"/>
            <a:chExt cx="282592" cy="361805"/>
          </a:xfrm>
        </p:grpSpPr>
        <p:sp>
          <p:nvSpPr>
            <p:cNvPr id="7344" name="Google Shape;7344;p61"/>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1"/>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1"/>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1"/>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1"/>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1"/>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1"/>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1"/>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1"/>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1"/>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1"/>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1"/>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1"/>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1"/>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1"/>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1"/>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61"/>
          <p:cNvGrpSpPr/>
          <p:nvPr/>
        </p:nvGrpSpPr>
        <p:grpSpPr>
          <a:xfrm>
            <a:off x="7455819" y="2753395"/>
            <a:ext cx="271380" cy="361308"/>
            <a:chOff x="7455819" y="2753395"/>
            <a:chExt cx="271380" cy="361308"/>
          </a:xfrm>
        </p:grpSpPr>
        <p:sp>
          <p:nvSpPr>
            <p:cNvPr id="7361" name="Google Shape;7361;p61"/>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1"/>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1"/>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1"/>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1"/>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1"/>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1"/>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1"/>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1"/>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1"/>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1"/>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1"/>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1"/>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1"/>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61"/>
          <p:cNvGrpSpPr/>
          <p:nvPr/>
        </p:nvGrpSpPr>
        <p:grpSpPr>
          <a:xfrm>
            <a:off x="7943229" y="2786689"/>
            <a:ext cx="387110" cy="331079"/>
            <a:chOff x="7943229" y="2786689"/>
            <a:chExt cx="387110" cy="331079"/>
          </a:xfrm>
        </p:grpSpPr>
        <p:sp>
          <p:nvSpPr>
            <p:cNvPr id="7376" name="Google Shape;7376;p61"/>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1"/>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1"/>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1"/>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1"/>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1"/>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1"/>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1"/>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1"/>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1"/>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1"/>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61"/>
          <p:cNvGrpSpPr/>
          <p:nvPr/>
        </p:nvGrpSpPr>
        <p:grpSpPr>
          <a:xfrm>
            <a:off x="853526" y="2742734"/>
            <a:ext cx="380535" cy="375270"/>
            <a:chOff x="853526" y="2742734"/>
            <a:chExt cx="380535" cy="375270"/>
          </a:xfrm>
        </p:grpSpPr>
        <p:sp>
          <p:nvSpPr>
            <p:cNvPr id="7388" name="Google Shape;7388;p61"/>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1"/>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1"/>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1"/>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1"/>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1"/>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1"/>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1"/>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1"/>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1"/>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1"/>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1"/>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1"/>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1"/>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1"/>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1"/>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1"/>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1"/>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1"/>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1"/>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1"/>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1"/>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1"/>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1"/>
          <p:cNvGrpSpPr/>
          <p:nvPr/>
        </p:nvGrpSpPr>
        <p:grpSpPr>
          <a:xfrm>
            <a:off x="4668540" y="2737181"/>
            <a:ext cx="396409" cy="382997"/>
            <a:chOff x="4668540" y="2737181"/>
            <a:chExt cx="396409" cy="382997"/>
          </a:xfrm>
        </p:grpSpPr>
        <p:sp>
          <p:nvSpPr>
            <p:cNvPr id="7412" name="Google Shape;7412;p61"/>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1"/>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1"/>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1"/>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1"/>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1"/>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1"/>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1"/>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1"/>
          <p:cNvGrpSpPr/>
          <p:nvPr/>
        </p:nvGrpSpPr>
        <p:grpSpPr>
          <a:xfrm>
            <a:off x="2499358" y="4118495"/>
            <a:ext cx="386900" cy="385328"/>
            <a:chOff x="2499358" y="4118495"/>
            <a:chExt cx="386900" cy="385328"/>
          </a:xfrm>
        </p:grpSpPr>
        <p:sp>
          <p:nvSpPr>
            <p:cNvPr id="7421" name="Google Shape;7421;p61"/>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1"/>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1"/>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1"/>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1"/>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1"/>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1"/>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1"/>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1"/>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1"/>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1"/>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1"/>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1"/>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1"/>
          <p:cNvGrpSpPr/>
          <p:nvPr/>
        </p:nvGrpSpPr>
        <p:grpSpPr>
          <a:xfrm>
            <a:off x="3040547" y="4138456"/>
            <a:ext cx="387005" cy="345433"/>
            <a:chOff x="3040547" y="4138456"/>
            <a:chExt cx="387005" cy="345433"/>
          </a:xfrm>
        </p:grpSpPr>
        <p:sp>
          <p:nvSpPr>
            <p:cNvPr id="7435" name="Google Shape;7435;p61"/>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1"/>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1"/>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1"/>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1"/>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1"/>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1"/>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1"/>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1"/>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1"/>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1"/>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1"/>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1"/>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1"/>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1"/>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1"/>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1"/>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1"/>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1"/>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1"/>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1"/>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1"/>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1"/>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1"/>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1"/>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1"/>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1"/>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1"/>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1"/>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1"/>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1"/>
          <p:cNvGrpSpPr/>
          <p:nvPr/>
        </p:nvGrpSpPr>
        <p:grpSpPr>
          <a:xfrm>
            <a:off x="3635776" y="4118522"/>
            <a:ext cx="271406" cy="385381"/>
            <a:chOff x="3635776" y="4118522"/>
            <a:chExt cx="271406" cy="385381"/>
          </a:xfrm>
        </p:grpSpPr>
        <p:sp>
          <p:nvSpPr>
            <p:cNvPr id="7466" name="Google Shape;7466;p61"/>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1"/>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1"/>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1"/>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1"/>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1"/>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1"/>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1"/>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1"/>
          <p:cNvGrpSpPr/>
          <p:nvPr/>
        </p:nvGrpSpPr>
        <p:grpSpPr>
          <a:xfrm>
            <a:off x="1358016" y="3195384"/>
            <a:ext cx="414641" cy="367699"/>
            <a:chOff x="1358016" y="3195384"/>
            <a:chExt cx="414641" cy="367699"/>
          </a:xfrm>
        </p:grpSpPr>
        <p:sp>
          <p:nvSpPr>
            <p:cNvPr id="7475" name="Google Shape;7475;p61"/>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1"/>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1"/>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1"/>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1"/>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1"/>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61"/>
          <p:cNvGrpSpPr/>
          <p:nvPr/>
        </p:nvGrpSpPr>
        <p:grpSpPr>
          <a:xfrm>
            <a:off x="844096" y="3203504"/>
            <a:ext cx="361517" cy="359500"/>
            <a:chOff x="844096" y="3203504"/>
            <a:chExt cx="361517" cy="359500"/>
          </a:xfrm>
        </p:grpSpPr>
        <p:sp>
          <p:nvSpPr>
            <p:cNvPr id="7491" name="Google Shape;7491;p61"/>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1"/>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1"/>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1"/>
          <p:cNvGrpSpPr/>
          <p:nvPr/>
        </p:nvGrpSpPr>
        <p:grpSpPr>
          <a:xfrm>
            <a:off x="1939493" y="3205285"/>
            <a:ext cx="368223" cy="355021"/>
            <a:chOff x="1939493" y="3205285"/>
            <a:chExt cx="368223" cy="355021"/>
          </a:xfrm>
        </p:grpSpPr>
        <p:sp>
          <p:nvSpPr>
            <p:cNvPr id="7510" name="Google Shape;7510;p61"/>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1"/>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1"/>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2476834" y="3245314"/>
            <a:ext cx="388891" cy="307320"/>
            <a:chOff x="2471434" y="3239339"/>
            <a:chExt cx="388891" cy="307320"/>
          </a:xfrm>
        </p:grpSpPr>
        <p:sp>
          <p:nvSpPr>
            <p:cNvPr id="7523" name="Google Shape;7523;p61"/>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1"/>
          <p:cNvGrpSpPr/>
          <p:nvPr/>
        </p:nvGrpSpPr>
        <p:grpSpPr>
          <a:xfrm>
            <a:off x="3015243" y="3208979"/>
            <a:ext cx="391301" cy="368040"/>
            <a:chOff x="3015243" y="3208979"/>
            <a:chExt cx="391301" cy="368040"/>
          </a:xfrm>
        </p:grpSpPr>
        <p:sp>
          <p:nvSpPr>
            <p:cNvPr id="7531" name="Google Shape;7531;p61"/>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1"/>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1"/>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1"/>
          <p:cNvGrpSpPr/>
          <p:nvPr/>
        </p:nvGrpSpPr>
        <p:grpSpPr>
          <a:xfrm>
            <a:off x="3569896" y="3254349"/>
            <a:ext cx="385381" cy="277326"/>
            <a:chOff x="3569896" y="3254349"/>
            <a:chExt cx="385381" cy="277326"/>
          </a:xfrm>
        </p:grpSpPr>
        <p:sp>
          <p:nvSpPr>
            <p:cNvPr id="7536" name="Google Shape;7536;p61"/>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1"/>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1"/>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4204810" y="3180452"/>
            <a:ext cx="210241" cy="386769"/>
            <a:chOff x="4204810" y="3180452"/>
            <a:chExt cx="210241" cy="386769"/>
          </a:xfrm>
        </p:grpSpPr>
        <p:sp>
          <p:nvSpPr>
            <p:cNvPr id="7556" name="Google Shape;7556;p61"/>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1"/>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1"/>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61"/>
          <p:cNvGrpSpPr/>
          <p:nvPr/>
        </p:nvGrpSpPr>
        <p:grpSpPr>
          <a:xfrm>
            <a:off x="4803811" y="3180479"/>
            <a:ext cx="84584" cy="385617"/>
            <a:chOff x="4803811" y="3180479"/>
            <a:chExt cx="84584" cy="385617"/>
          </a:xfrm>
        </p:grpSpPr>
        <p:sp>
          <p:nvSpPr>
            <p:cNvPr id="7569" name="Google Shape;7569;p61"/>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1"/>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61"/>
          <p:cNvGrpSpPr/>
          <p:nvPr/>
        </p:nvGrpSpPr>
        <p:grpSpPr>
          <a:xfrm>
            <a:off x="5232073" y="3214113"/>
            <a:ext cx="357824" cy="347581"/>
            <a:chOff x="5232073" y="3214113"/>
            <a:chExt cx="357824" cy="347581"/>
          </a:xfrm>
        </p:grpSpPr>
        <p:sp>
          <p:nvSpPr>
            <p:cNvPr id="7579" name="Google Shape;7579;p61"/>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61"/>
          <p:cNvGrpSpPr/>
          <p:nvPr/>
        </p:nvGrpSpPr>
        <p:grpSpPr>
          <a:xfrm>
            <a:off x="5739863" y="3222757"/>
            <a:ext cx="385407" cy="343128"/>
            <a:chOff x="5739863" y="3222757"/>
            <a:chExt cx="385407" cy="343128"/>
          </a:xfrm>
        </p:grpSpPr>
        <p:sp>
          <p:nvSpPr>
            <p:cNvPr id="7586" name="Google Shape;7586;p61"/>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1"/>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1"/>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1"/>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61"/>
          <p:cNvGrpSpPr/>
          <p:nvPr/>
        </p:nvGrpSpPr>
        <p:grpSpPr>
          <a:xfrm>
            <a:off x="6217870" y="3235200"/>
            <a:ext cx="455217" cy="308577"/>
            <a:chOff x="6217870" y="3235200"/>
            <a:chExt cx="455217" cy="308577"/>
          </a:xfrm>
        </p:grpSpPr>
        <p:sp>
          <p:nvSpPr>
            <p:cNvPr id="7592" name="Google Shape;7592;p61"/>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1"/>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1"/>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1"/>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1"/>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1"/>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1"/>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1"/>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1"/>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1"/>
          <p:cNvGrpSpPr/>
          <p:nvPr/>
        </p:nvGrpSpPr>
        <p:grpSpPr>
          <a:xfrm>
            <a:off x="6883746" y="3212699"/>
            <a:ext cx="331445" cy="356593"/>
            <a:chOff x="6883746" y="3212699"/>
            <a:chExt cx="331445" cy="356593"/>
          </a:xfrm>
        </p:grpSpPr>
        <p:sp>
          <p:nvSpPr>
            <p:cNvPr id="7626" name="Google Shape;7626;p61"/>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1"/>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1"/>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1"/>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1"/>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1"/>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1"/>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61"/>
          <p:cNvGrpSpPr/>
          <p:nvPr/>
        </p:nvGrpSpPr>
        <p:grpSpPr>
          <a:xfrm>
            <a:off x="7418465" y="3218645"/>
            <a:ext cx="348053" cy="348184"/>
            <a:chOff x="7418465" y="3218645"/>
            <a:chExt cx="348053" cy="348184"/>
          </a:xfrm>
        </p:grpSpPr>
        <p:sp>
          <p:nvSpPr>
            <p:cNvPr id="7643" name="Google Shape;7643;p61"/>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1"/>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1"/>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1"/>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1"/>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61"/>
          <p:cNvGrpSpPr/>
          <p:nvPr/>
        </p:nvGrpSpPr>
        <p:grpSpPr>
          <a:xfrm>
            <a:off x="8074309" y="3200492"/>
            <a:ext cx="234209" cy="367254"/>
            <a:chOff x="8074309" y="3200492"/>
            <a:chExt cx="234209" cy="367254"/>
          </a:xfrm>
        </p:grpSpPr>
        <p:sp>
          <p:nvSpPr>
            <p:cNvPr id="7657" name="Google Shape;7657;p61"/>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1"/>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1"/>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1"/>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1"/>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1"/>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1"/>
          <p:cNvGrpSpPr/>
          <p:nvPr/>
        </p:nvGrpSpPr>
        <p:grpSpPr>
          <a:xfrm>
            <a:off x="4117738" y="4097880"/>
            <a:ext cx="397692" cy="426402"/>
            <a:chOff x="4117738" y="4097880"/>
            <a:chExt cx="397692" cy="426402"/>
          </a:xfrm>
        </p:grpSpPr>
        <p:sp>
          <p:nvSpPr>
            <p:cNvPr id="7665" name="Google Shape;7665;p61"/>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1"/>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1"/>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1"/>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1"/>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1"/>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1"/>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1"/>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1"/>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1"/>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1"/>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1"/>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1"/>
          <p:cNvGrpSpPr/>
          <p:nvPr/>
        </p:nvGrpSpPr>
        <p:grpSpPr>
          <a:xfrm>
            <a:off x="4664768" y="4118574"/>
            <a:ext cx="389520" cy="385328"/>
            <a:chOff x="4664768" y="4118574"/>
            <a:chExt cx="389520" cy="385328"/>
          </a:xfrm>
        </p:grpSpPr>
        <p:sp>
          <p:nvSpPr>
            <p:cNvPr id="7683" name="Google Shape;7683;p61"/>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1"/>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1"/>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1"/>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1"/>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1"/>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1"/>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61"/>
          <p:cNvGrpSpPr/>
          <p:nvPr/>
        </p:nvGrpSpPr>
        <p:grpSpPr>
          <a:xfrm>
            <a:off x="5134130" y="4136937"/>
            <a:ext cx="531261" cy="348577"/>
            <a:chOff x="5134130" y="4136937"/>
            <a:chExt cx="531261" cy="348577"/>
          </a:xfrm>
        </p:grpSpPr>
        <p:sp>
          <p:nvSpPr>
            <p:cNvPr id="7691" name="Google Shape;7691;p61"/>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1"/>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1"/>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1"/>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1"/>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1"/>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1"/>
          <p:cNvGrpSpPr/>
          <p:nvPr/>
        </p:nvGrpSpPr>
        <p:grpSpPr>
          <a:xfrm>
            <a:off x="5793012" y="4199412"/>
            <a:ext cx="444005" cy="289952"/>
            <a:chOff x="5716812" y="4199412"/>
            <a:chExt cx="444005" cy="289952"/>
          </a:xfrm>
        </p:grpSpPr>
        <p:sp>
          <p:nvSpPr>
            <p:cNvPr id="7710" name="Google Shape;7710;p61"/>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1"/>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1"/>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1"/>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1"/>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1"/>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1"/>
          <p:cNvGrpSpPr/>
          <p:nvPr/>
        </p:nvGrpSpPr>
        <p:grpSpPr>
          <a:xfrm>
            <a:off x="850462" y="3680227"/>
            <a:ext cx="385302" cy="355126"/>
            <a:chOff x="850462" y="3680227"/>
            <a:chExt cx="385302" cy="355126"/>
          </a:xfrm>
        </p:grpSpPr>
        <p:sp>
          <p:nvSpPr>
            <p:cNvPr id="7731" name="Google Shape;7731;p61"/>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1"/>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1"/>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1"/>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1"/>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1"/>
          <p:cNvGrpSpPr/>
          <p:nvPr/>
        </p:nvGrpSpPr>
        <p:grpSpPr>
          <a:xfrm>
            <a:off x="1374886" y="3665217"/>
            <a:ext cx="418151" cy="385197"/>
            <a:chOff x="1374886" y="3665217"/>
            <a:chExt cx="418151" cy="385197"/>
          </a:xfrm>
        </p:grpSpPr>
        <p:sp>
          <p:nvSpPr>
            <p:cNvPr id="7745" name="Google Shape;7745;p61"/>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61"/>
          <p:cNvGrpSpPr/>
          <p:nvPr/>
        </p:nvGrpSpPr>
        <p:grpSpPr>
          <a:xfrm>
            <a:off x="1918327" y="3665112"/>
            <a:ext cx="418151" cy="385407"/>
            <a:chOff x="1918327" y="3665112"/>
            <a:chExt cx="418151" cy="385407"/>
          </a:xfrm>
        </p:grpSpPr>
        <p:sp>
          <p:nvSpPr>
            <p:cNvPr id="7757" name="Google Shape;7757;p61"/>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1"/>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1"/>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1"/>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61"/>
          <p:cNvGrpSpPr/>
          <p:nvPr/>
        </p:nvGrpSpPr>
        <p:grpSpPr>
          <a:xfrm>
            <a:off x="2461742" y="3665034"/>
            <a:ext cx="418334" cy="385381"/>
            <a:chOff x="2461742" y="3665034"/>
            <a:chExt cx="418334" cy="385381"/>
          </a:xfrm>
        </p:grpSpPr>
        <p:sp>
          <p:nvSpPr>
            <p:cNvPr id="7769" name="Google Shape;7769;p61"/>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1"/>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1"/>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1"/>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61"/>
          <p:cNvGrpSpPr/>
          <p:nvPr/>
        </p:nvGrpSpPr>
        <p:grpSpPr>
          <a:xfrm>
            <a:off x="3009951" y="3665139"/>
            <a:ext cx="414745" cy="385328"/>
            <a:chOff x="3009951" y="3665139"/>
            <a:chExt cx="414745" cy="385328"/>
          </a:xfrm>
        </p:grpSpPr>
        <p:sp>
          <p:nvSpPr>
            <p:cNvPr id="7784" name="Google Shape;7784;p61"/>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61"/>
          <p:cNvGrpSpPr/>
          <p:nvPr/>
        </p:nvGrpSpPr>
        <p:grpSpPr>
          <a:xfrm>
            <a:off x="3557977" y="3685780"/>
            <a:ext cx="405368" cy="343993"/>
            <a:chOff x="3557977" y="3685780"/>
            <a:chExt cx="405368" cy="343993"/>
          </a:xfrm>
        </p:grpSpPr>
        <p:sp>
          <p:nvSpPr>
            <p:cNvPr id="7791" name="Google Shape;7791;p61"/>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1"/>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1"/>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1"/>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61"/>
          <p:cNvGrpSpPr/>
          <p:nvPr/>
        </p:nvGrpSpPr>
        <p:grpSpPr>
          <a:xfrm>
            <a:off x="4655076" y="3665112"/>
            <a:ext cx="385276" cy="385302"/>
            <a:chOff x="4655076" y="3665112"/>
            <a:chExt cx="385276" cy="385302"/>
          </a:xfrm>
        </p:grpSpPr>
        <p:sp>
          <p:nvSpPr>
            <p:cNvPr id="7800" name="Google Shape;7800;p61"/>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1"/>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1"/>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1"/>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1"/>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1"/>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61"/>
          <p:cNvGrpSpPr/>
          <p:nvPr/>
        </p:nvGrpSpPr>
        <p:grpSpPr>
          <a:xfrm>
            <a:off x="5197967" y="3714018"/>
            <a:ext cx="386455" cy="287569"/>
            <a:chOff x="5197967" y="3714018"/>
            <a:chExt cx="386455" cy="287569"/>
          </a:xfrm>
        </p:grpSpPr>
        <p:sp>
          <p:nvSpPr>
            <p:cNvPr id="7808" name="Google Shape;7808;p61"/>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1"/>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1"/>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1"/>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1"/>
          <p:cNvGrpSpPr/>
          <p:nvPr/>
        </p:nvGrpSpPr>
        <p:grpSpPr>
          <a:xfrm>
            <a:off x="5778658" y="3703488"/>
            <a:ext cx="312140" cy="308603"/>
            <a:chOff x="5778658" y="3703488"/>
            <a:chExt cx="312140" cy="308603"/>
          </a:xfrm>
        </p:grpSpPr>
        <p:sp>
          <p:nvSpPr>
            <p:cNvPr id="7813" name="Google Shape;7813;p61"/>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1"/>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1"/>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1"/>
          <p:cNvGrpSpPr/>
          <p:nvPr/>
        </p:nvGrpSpPr>
        <p:grpSpPr>
          <a:xfrm>
            <a:off x="6282597" y="3679546"/>
            <a:ext cx="391406" cy="356514"/>
            <a:chOff x="6282597" y="3679546"/>
            <a:chExt cx="391406" cy="356514"/>
          </a:xfrm>
        </p:grpSpPr>
        <p:sp>
          <p:nvSpPr>
            <p:cNvPr id="7817" name="Google Shape;7817;p61"/>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1"/>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1"/>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1"/>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1"/>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1"/>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1"/>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1"/>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1"/>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1"/>
          <p:cNvGrpSpPr/>
          <p:nvPr/>
        </p:nvGrpSpPr>
        <p:grpSpPr>
          <a:xfrm>
            <a:off x="6829077" y="3723030"/>
            <a:ext cx="385302" cy="269494"/>
            <a:chOff x="6829077" y="3723030"/>
            <a:chExt cx="385302" cy="269494"/>
          </a:xfrm>
        </p:grpSpPr>
        <p:sp>
          <p:nvSpPr>
            <p:cNvPr id="7828" name="Google Shape;7828;p61"/>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1"/>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1"/>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1"/>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1"/>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1"/>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1"/>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1"/>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1"/>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1"/>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1"/>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7358871" y="3665165"/>
            <a:ext cx="414483" cy="385381"/>
            <a:chOff x="7358871" y="3665165"/>
            <a:chExt cx="414483" cy="385381"/>
          </a:xfrm>
        </p:grpSpPr>
        <p:sp>
          <p:nvSpPr>
            <p:cNvPr id="7844" name="Google Shape;7844;p61"/>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1"/>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1"/>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1"/>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1"/>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1"/>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1"/>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1"/>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1"/>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1"/>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1"/>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1"/>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1"/>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1"/>
          <p:cNvGrpSpPr/>
          <p:nvPr/>
        </p:nvGrpSpPr>
        <p:grpSpPr>
          <a:xfrm>
            <a:off x="4102650" y="3665322"/>
            <a:ext cx="408459" cy="384752"/>
            <a:chOff x="4102650" y="3665322"/>
            <a:chExt cx="408459" cy="384752"/>
          </a:xfrm>
        </p:grpSpPr>
        <p:sp>
          <p:nvSpPr>
            <p:cNvPr id="7860" name="Google Shape;7860;p61"/>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1"/>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1"/>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1"/>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1"/>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1"/>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61"/>
          <p:cNvGrpSpPr/>
          <p:nvPr/>
        </p:nvGrpSpPr>
        <p:grpSpPr>
          <a:xfrm>
            <a:off x="6397489" y="4118522"/>
            <a:ext cx="170346" cy="385381"/>
            <a:chOff x="6397489" y="4118522"/>
            <a:chExt cx="170346" cy="385381"/>
          </a:xfrm>
        </p:grpSpPr>
        <p:sp>
          <p:nvSpPr>
            <p:cNvPr id="7867" name="Google Shape;7867;p61"/>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1"/>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1"/>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1"/>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1"/>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1"/>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1"/>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1"/>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1"/>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1"/>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61"/>
          <p:cNvGrpSpPr/>
          <p:nvPr/>
        </p:nvGrpSpPr>
        <p:grpSpPr>
          <a:xfrm>
            <a:off x="7909569" y="3720882"/>
            <a:ext cx="398426" cy="273974"/>
            <a:chOff x="7909569" y="3720882"/>
            <a:chExt cx="398426" cy="273974"/>
          </a:xfrm>
        </p:grpSpPr>
        <p:sp>
          <p:nvSpPr>
            <p:cNvPr id="7879" name="Google Shape;7879;p61"/>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1"/>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1"/>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1"/>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1"/>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1"/>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1"/>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1"/>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1"/>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1"/>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1"/>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1"/>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1"/>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1"/>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1"/>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1"/>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1"/>
          <p:cNvGrpSpPr/>
          <p:nvPr/>
        </p:nvGrpSpPr>
        <p:grpSpPr>
          <a:xfrm>
            <a:off x="6910596" y="4118967"/>
            <a:ext cx="227032" cy="384490"/>
            <a:chOff x="6910596" y="4118967"/>
            <a:chExt cx="227032" cy="384490"/>
          </a:xfrm>
        </p:grpSpPr>
        <p:sp>
          <p:nvSpPr>
            <p:cNvPr id="7899" name="Google Shape;7899;p61"/>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1"/>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1"/>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1"/>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1"/>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1"/>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1"/>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1"/>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1"/>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1"/>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1"/>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1"/>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1"/>
          <p:cNvGrpSpPr/>
          <p:nvPr/>
        </p:nvGrpSpPr>
        <p:grpSpPr>
          <a:xfrm>
            <a:off x="7372702" y="4132876"/>
            <a:ext cx="385459" cy="356671"/>
            <a:chOff x="7372702" y="4132876"/>
            <a:chExt cx="385459" cy="356671"/>
          </a:xfrm>
        </p:grpSpPr>
        <p:sp>
          <p:nvSpPr>
            <p:cNvPr id="7912" name="Google Shape;7912;p61"/>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1"/>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1"/>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1"/>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1"/>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1"/>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1"/>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1"/>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1"/>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1"/>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1"/>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1"/>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927"/>
        <p:cNvGrpSpPr/>
        <p:nvPr/>
      </p:nvGrpSpPr>
      <p:grpSpPr>
        <a:xfrm>
          <a:off x="0" y="0"/>
          <a:ext cx="0" cy="0"/>
          <a:chOff x="0" y="0"/>
          <a:chExt cx="0" cy="0"/>
        </a:xfrm>
      </p:grpSpPr>
      <p:sp>
        <p:nvSpPr>
          <p:cNvPr id="7928" name="Google Shape;7928;p6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929" name="Google Shape;7929;p6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930" name="Google Shape;7930;p62"/>
          <p:cNvGrpSpPr/>
          <p:nvPr/>
        </p:nvGrpSpPr>
        <p:grpSpPr>
          <a:xfrm>
            <a:off x="3045189" y="1977348"/>
            <a:ext cx="389401" cy="374453"/>
            <a:chOff x="3045189" y="1977348"/>
            <a:chExt cx="389401" cy="374453"/>
          </a:xfrm>
        </p:grpSpPr>
        <p:sp>
          <p:nvSpPr>
            <p:cNvPr id="7931" name="Google Shape;7931;p62"/>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2"/>
          <p:cNvGrpSpPr/>
          <p:nvPr/>
        </p:nvGrpSpPr>
        <p:grpSpPr>
          <a:xfrm>
            <a:off x="3028591" y="2443798"/>
            <a:ext cx="431158" cy="349817"/>
            <a:chOff x="3028591" y="2443798"/>
            <a:chExt cx="431158" cy="349817"/>
          </a:xfrm>
        </p:grpSpPr>
        <p:sp>
          <p:nvSpPr>
            <p:cNvPr id="7939" name="Google Shape;7939;p62"/>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2"/>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2"/>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62"/>
          <p:cNvGrpSpPr/>
          <p:nvPr/>
        </p:nvGrpSpPr>
        <p:grpSpPr>
          <a:xfrm>
            <a:off x="3966333" y="1983475"/>
            <a:ext cx="331805" cy="377961"/>
            <a:chOff x="3966333" y="1983475"/>
            <a:chExt cx="331805" cy="377961"/>
          </a:xfrm>
        </p:grpSpPr>
        <p:sp>
          <p:nvSpPr>
            <p:cNvPr id="7953" name="Google Shape;7953;p62"/>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2"/>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2"/>
          <p:cNvGrpSpPr/>
          <p:nvPr/>
        </p:nvGrpSpPr>
        <p:grpSpPr>
          <a:xfrm>
            <a:off x="3085690" y="2894722"/>
            <a:ext cx="316333" cy="382699"/>
            <a:chOff x="3085690" y="2894722"/>
            <a:chExt cx="316333" cy="382699"/>
          </a:xfrm>
        </p:grpSpPr>
        <p:sp>
          <p:nvSpPr>
            <p:cNvPr id="7967" name="Google Shape;7967;p62"/>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2"/>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62"/>
          <p:cNvGrpSpPr/>
          <p:nvPr/>
        </p:nvGrpSpPr>
        <p:grpSpPr>
          <a:xfrm>
            <a:off x="1736294" y="1531477"/>
            <a:ext cx="336465" cy="336439"/>
            <a:chOff x="1736294" y="1531477"/>
            <a:chExt cx="336465" cy="336439"/>
          </a:xfrm>
        </p:grpSpPr>
        <p:sp>
          <p:nvSpPr>
            <p:cNvPr id="7988" name="Google Shape;7988;p62"/>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62"/>
          <p:cNvGrpSpPr/>
          <p:nvPr/>
        </p:nvGrpSpPr>
        <p:grpSpPr>
          <a:xfrm>
            <a:off x="2807344" y="4294985"/>
            <a:ext cx="344764" cy="353692"/>
            <a:chOff x="2807344" y="4294985"/>
            <a:chExt cx="344764" cy="353692"/>
          </a:xfrm>
        </p:grpSpPr>
        <p:sp>
          <p:nvSpPr>
            <p:cNvPr id="7994" name="Google Shape;7994;p62"/>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2"/>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2"/>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2"/>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62"/>
          <p:cNvGrpSpPr/>
          <p:nvPr/>
        </p:nvGrpSpPr>
        <p:grpSpPr>
          <a:xfrm>
            <a:off x="3966830" y="2450002"/>
            <a:ext cx="314945" cy="331753"/>
            <a:chOff x="3966830" y="2450002"/>
            <a:chExt cx="314945" cy="331753"/>
          </a:xfrm>
        </p:grpSpPr>
        <p:sp>
          <p:nvSpPr>
            <p:cNvPr id="8017" name="Google Shape;8017;p62"/>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2"/>
          <p:cNvGrpSpPr/>
          <p:nvPr/>
        </p:nvGrpSpPr>
        <p:grpSpPr>
          <a:xfrm>
            <a:off x="1774648" y="1976930"/>
            <a:ext cx="298373" cy="390920"/>
            <a:chOff x="1774648" y="1976930"/>
            <a:chExt cx="298373" cy="390920"/>
          </a:xfrm>
        </p:grpSpPr>
        <p:sp>
          <p:nvSpPr>
            <p:cNvPr id="8023" name="Google Shape;8023;p62"/>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855285" y="2426309"/>
            <a:ext cx="374950" cy="386129"/>
            <a:chOff x="855285" y="2426309"/>
            <a:chExt cx="374950" cy="386129"/>
          </a:xfrm>
        </p:grpSpPr>
        <p:sp>
          <p:nvSpPr>
            <p:cNvPr id="8030" name="Google Shape;8030;p62"/>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2"/>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2"/>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2"/>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2"/>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62"/>
          <p:cNvGrpSpPr/>
          <p:nvPr/>
        </p:nvGrpSpPr>
        <p:grpSpPr>
          <a:xfrm>
            <a:off x="1300502" y="2442148"/>
            <a:ext cx="364504" cy="370290"/>
            <a:chOff x="1300502" y="2442148"/>
            <a:chExt cx="364504" cy="370290"/>
          </a:xfrm>
        </p:grpSpPr>
        <p:sp>
          <p:nvSpPr>
            <p:cNvPr id="8044" name="Google Shape;8044;p62"/>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2"/>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2"/>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2"/>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2"/>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2"/>
          <p:cNvGrpSpPr/>
          <p:nvPr/>
        </p:nvGrpSpPr>
        <p:grpSpPr>
          <a:xfrm>
            <a:off x="1757683" y="2438771"/>
            <a:ext cx="330680" cy="356441"/>
            <a:chOff x="1757683" y="2438771"/>
            <a:chExt cx="330680" cy="356441"/>
          </a:xfrm>
        </p:grpSpPr>
        <p:sp>
          <p:nvSpPr>
            <p:cNvPr id="8064" name="Google Shape;8064;p62"/>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2"/>
          <p:cNvGrpSpPr/>
          <p:nvPr/>
        </p:nvGrpSpPr>
        <p:grpSpPr>
          <a:xfrm>
            <a:off x="3943687" y="3825107"/>
            <a:ext cx="367908" cy="354477"/>
            <a:chOff x="3943687" y="3825107"/>
            <a:chExt cx="367908" cy="354477"/>
          </a:xfrm>
        </p:grpSpPr>
        <p:sp>
          <p:nvSpPr>
            <p:cNvPr id="8075" name="Google Shape;8075;p62"/>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2"/>
          <p:cNvGrpSpPr/>
          <p:nvPr/>
        </p:nvGrpSpPr>
        <p:grpSpPr>
          <a:xfrm>
            <a:off x="2195360" y="1976930"/>
            <a:ext cx="340235" cy="390763"/>
            <a:chOff x="2195360" y="1976930"/>
            <a:chExt cx="340235" cy="390763"/>
          </a:xfrm>
        </p:grpSpPr>
        <p:sp>
          <p:nvSpPr>
            <p:cNvPr id="8088" name="Google Shape;8088;p62"/>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2"/>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2"/>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62"/>
          <p:cNvGrpSpPr/>
          <p:nvPr/>
        </p:nvGrpSpPr>
        <p:grpSpPr>
          <a:xfrm>
            <a:off x="2567509" y="2002219"/>
            <a:ext cx="432179" cy="332172"/>
            <a:chOff x="2567509" y="2002219"/>
            <a:chExt cx="432179" cy="332172"/>
          </a:xfrm>
        </p:grpSpPr>
        <p:sp>
          <p:nvSpPr>
            <p:cNvPr id="8100" name="Google Shape;8100;p62"/>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2"/>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2"/>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2"/>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2"/>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2" name="Google Shape;8112;p62"/>
          <p:cNvGrpSpPr/>
          <p:nvPr/>
        </p:nvGrpSpPr>
        <p:grpSpPr>
          <a:xfrm>
            <a:off x="1323907" y="3359888"/>
            <a:ext cx="281854" cy="359242"/>
            <a:chOff x="1323907" y="3359888"/>
            <a:chExt cx="281854" cy="359242"/>
          </a:xfrm>
        </p:grpSpPr>
        <p:sp>
          <p:nvSpPr>
            <p:cNvPr id="8113" name="Google Shape;8113;p62"/>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2"/>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2"/>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2"/>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2"/>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2"/>
          <p:cNvGrpSpPr/>
          <p:nvPr/>
        </p:nvGrpSpPr>
        <p:grpSpPr>
          <a:xfrm>
            <a:off x="2184548" y="3859455"/>
            <a:ext cx="354948" cy="286776"/>
            <a:chOff x="2184548" y="3859455"/>
            <a:chExt cx="354948" cy="286776"/>
          </a:xfrm>
        </p:grpSpPr>
        <p:sp>
          <p:nvSpPr>
            <p:cNvPr id="8133" name="Google Shape;8133;p62"/>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2"/>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2"/>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62"/>
          <p:cNvGrpSpPr/>
          <p:nvPr/>
        </p:nvGrpSpPr>
        <p:grpSpPr>
          <a:xfrm>
            <a:off x="3140511" y="3840108"/>
            <a:ext cx="216823" cy="334162"/>
            <a:chOff x="3140511" y="3840108"/>
            <a:chExt cx="216823" cy="334162"/>
          </a:xfrm>
        </p:grpSpPr>
        <p:sp>
          <p:nvSpPr>
            <p:cNvPr id="8151" name="Google Shape;8151;p62"/>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2"/>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2"/>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62"/>
          <p:cNvGrpSpPr/>
          <p:nvPr/>
        </p:nvGrpSpPr>
        <p:grpSpPr>
          <a:xfrm>
            <a:off x="883193" y="3362794"/>
            <a:ext cx="275099" cy="363876"/>
            <a:chOff x="883193" y="3362794"/>
            <a:chExt cx="275099" cy="363876"/>
          </a:xfrm>
        </p:grpSpPr>
        <p:sp>
          <p:nvSpPr>
            <p:cNvPr id="8161" name="Google Shape;8161;p62"/>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2"/>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2"/>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2"/>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2"/>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62"/>
          <p:cNvGrpSpPr/>
          <p:nvPr/>
        </p:nvGrpSpPr>
        <p:grpSpPr>
          <a:xfrm>
            <a:off x="2633404" y="2896764"/>
            <a:ext cx="368798" cy="365420"/>
            <a:chOff x="2633404" y="2896764"/>
            <a:chExt cx="368798" cy="365420"/>
          </a:xfrm>
        </p:grpSpPr>
        <p:sp>
          <p:nvSpPr>
            <p:cNvPr id="8188" name="Google Shape;8188;p62"/>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2"/>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2"/>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2"/>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2"/>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2"/>
          <p:cNvGrpSpPr/>
          <p:nvPr/>
        </p:nvGrpSpPr>
        <p:grpSpPr>
          <a:xfrm>
            <a:off x="2593035" y="1538755"/>
            <a:ext cx="382621" cy="308688"/>
            <a:chOff x="2593035" y="1538755"/>
            <a:chExt cx="382621" cy="308688"/>
          </a:xfrm>
        </p:grpSpPr>
        <p:sp>
          <p:nvSpPr>
            <p:cNvPr id="8200" name="Google Shape;8200;p62"/>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2"/>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2"/>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2"/>
          <p:cNvGrpSpPr/>
          <p:nvPr/>
        </p:nvGrpSpPr>
        <p:grpSpPr>
          <a:xfrm>
            <a:off x="3011234" y="1552081"/>
            <a:ext cx="429012" cy="329292"/>
            <a:chOff x="3011234" y="1552081"/>
            <a:chExt cx="429012" cy="329292"/>
          </a:xfrm>
        </p:grpSpPr>
        <p:sp>
          <p:nvSpPr>
            <p:cNvPr id="8209" name="Google Shape;8209;p62"/>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2"/>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2"/>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2"/>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2"/>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2"/>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2"/>
          <p:cNvGrpSpPr/>
          <p:nvPr/>
        </p:nvGrpSpPr>
        <p:grpSpPr>
          <a:xfrm>
            <a:off x="3500721" y="1993659"/>
            <a:ext cx="381626" cy="360237"/>
            <a:chOff x="3500721" y="1993659"/>
            <a:chExt cx="381626" cy="360237"/>
          </a:xfrm>
        </p:grpSpPr>
        <p:sp>
          <p:nvSpPr>
            <p:cNvPr id="8228" name="Google Shape;8228;p62"/>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2"/>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2"/>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2"/>
          <p:cNvGrpSpPr/>
          <p:nvPr/>
        </p:nvGrpSpPr>
        <p:grpSpPr>
          <a:xfrm>
            <a:off x="3479228" y="1510926"/>
            <a:ext cx="373798" cy="370368"/>
            <a:chOff x="3479228" y="1510926"/>
            <a:chExt cx="373798" cy="370368"/>
          </a:xfrm>
        </p:grpSpPr>
        <p:sp>
          <p:nvSpPr>
            <p:cNvPr id="8247" name="Google Shape;8247;p62"/>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2"/>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2"/>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62"/>
          <p:cNvGrpSpPr/>
          <p:nvPr/>
        </p:nvGrpSpPr>
        <p:grpSpPr>
          <a:xfrm>
            <a:off x="862432" y="2897209"/>
            <a:ext cx="339240" cy="378196"/>
            <a:chOff x="862432" y="2897209"/>
            <a:chExt cx="339240" cy="378196"/>
          </a:xfrm>
        </p:grpSpPr>
        <p:sp>
          <p:nvSpPr>
            <p:cNvPr id="8257" name="Google Shape;8257;p62"/>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2"/>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2"/>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62"/>
          <p:cNvGrpSpPr/>
          <p:nvPr/>
        </p:nvGrpSpPr>
        <p:grpSpPr>
          <a:xfrm>
            <a:off x="850625" y="1526817"/>
            <a:ext cx="346021" cy="345131"/>
            <a:chOff x="850625" y="1526817"/>
            <a:chExt cx="346021" cy="345131"/>
          </a:xfrm>
        </p:grpSpPr>
        <p:sp>
          <p:nvSpPr>
            <p:cNvPr id="8266" name="Google Shape;8266;p62"/>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2"/>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2"/>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2"/>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2"/>
          <p:cNvGrpSpPr/>
          <p:nvPr/>
        </p:nvGrpSpPr>
        <p:grpSpPr>
          <a:xfrm>
            <a:off x="3046943" y="3367847"/>
            <a:ext cx="379479" cy="370395"/>
            <a:chOff x="3046943" y="3367847"/>
            <a:chExt cx="379479" cy="370395"/>
          </a:xfrm>
        </p:grpSpPr>
        <p:sp>
          <p:nvSpPr>
            <p:cNvPr id="8287" name="Google Shape;8287;p62"/>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62"/>
          <p:cNvGrpSpPr/>
          <p:nvPr/>
        </p:nvGrpSpPr>
        <p:grpSpPr>
          <a:xfrm>
            <a:off x="1289506" y="1983658"/>
            <a:ext cx="391103" cy="377777"/>
            <a:chOff x="1289506" y="1983658"/>
            <a:chExt cx="391103" cy="377777"/>
          </a:xfrm>
        </p:grpSpPr>
        <p:sp>
          <p:nvSpPr>
            <p:cNvPr id="8295" name="Google Shape;8295;p62"/>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2"/>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2"/>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62"/>
          <p:cNvGrpSpPr/>
          <p:nvPr/>
        </p:nvGrpSpPr>
        <p:grpSpPr>
          <a:xfrm>
            <a:off x="1287935" y="1510978"/>
            <a:ext cx="350288" cy="362357"/>
            <a:chOff x="1287935" y="1510978"/>
            <a:chExt cx="350288" cy="362357"/>
          </a:xfrm>
        </p:grpSpPr>
        <p:sp>
          <p:nvSpPr>
            <p:cNvPr id="8304" name="Google Shape;8304;p62"/>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2"/>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2"/>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2"/>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2"/>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2"/>
          <p:cNvGrpSpPr/>
          <p:nvPr/>
        </p:nvGrpSpPr>
        <p:grpSpPr>
          <a:xfrm>
            <a:off x="2477973" y="4289959"/>
            <a:ext cx="210042" cy="361991"/>
            <a:chOff x="2477973" y="4289959"/>
            <a:chExt cx="210042" cy="361991"/>
          </a:xfrm>
        </p:grpSpPr>
        <p:sp>
          <p:nvSpPr>
            <p:cNvPr id="8324" name="Google Shape;8324;p62"/>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2"/>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2"/>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62"/>
          <p:cNvGrpSpPr/>
          <p:nvPr/>
        </p:nvGrpSpPr>
        <p:grpSpPr>
          <a:xfrm>
            <a:off x="3518969" y="2909749"/>
            <a:ext cx="347827" cy="345602"/>
            <a:chOff x="3518969" y="2909749"/>
            <a:chExt cx="347827" cy="345602"/>
          </a:xfrm>
        </p:grpSpPr>
        <p:sp>
          <p:nvSpPr>
            <p:cNvPr id="8331" name="Google Shape;8331;p62"/>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2"/>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2"/>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2"/>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2"/>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62"/>
          <p:cNvGrpSpPr/>
          <p:nvPr/>
        </p:nvGrpSpPr>
        <p:grpSpPr>
          <a:xfrm>
            <a:off x="2137005" y="1523256"/>
            <a:ext cx="415817" cy="355734"/>
            <a:chOff x="2137005" y="1523256"/>
            <a:chExt cx="415817" cy="355734"/>
          </a:xfrm>
        </p:grpSpPr>
        <p:sp>
          <p:nvSpPr>
            <p:cNvPr id="8345" name="Google Shape;8345;p62"/>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2"/>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2"/>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2"/>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2"/>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2"/>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62"/>
          <p:cNvGrpSpPr/>
          <p:nvPr/>
        </p:nvGrpSpPr>
        <p:grpSpPr>
          <a:xfrm>
            <a:off x="1713413" y="3359548"/>
            <a:ext cx="397700" cy="389637"/>
            <a:chOff x="1713413" y="3359548"/>
            <a:chExt cx="397700" cy="389637"/>
          </a:xfrm>
        </p:grpSpPr>
        <p:sp>
          <p:nvSpPr>
            <p:cNvPr id="8356" name="Google Shape;8356;p62"/>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2"/>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2"/>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2"/>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2"/>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2"/>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62"/>
          <p:cNvGrpSpPr/>
          <p:nvPr/>
        </p:nvGrpSpPr>
        <p:grpSpPr>
          <a:xfrm>
            <a:off x="1976129" y="4284173"/>
            <a:ext cx="401496" cy="371154"/>
            <a:chOff x="1976129" y="4284173"/>
            <a:chExt cx="401496" cy="371154"/>
          </a:xfrm>
        </p:grpSpPr>
        <p:sp>
          <p:nvSpPr>
            <p:cNvPr id="8377" name="Google Shape;8377;p62"/>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2"/>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2"/>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62"/>
          <p:cNvGrpSpPr/>
          <p:nvPr/>
        </p:nvGrpSpPr>
        <p:grpSpPr>
          <a:xfrm>
            <a:off x="1830123" y="2904984"/>
            <a:ext cx="184412" cy="367541"/>
            <a:chOff x="1830123" y="2904984"/>
            <a:chExt cx="184412" cy="367541"/>
          </a:xfrm>
        </p:grpSpPr>
        <p:sp>
          <p:nvSpPr>
            <p:cNvPr id="8393" name="Google Shape;8393;p62"/>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2602224" y="3825918"/>
            <a:ext cx="376966" cy="349765"/>
            <a:chOff x="2602224" y="3825918"/>
            <a:chExt cx="376966" cy="349765"/>
          </a:xfrm>
        </p:grpSpPr>
        <p:sp>
          <p:nvSpPr>
            <p:cNvPr id="8399" name="Google Shape;8399;p62"/>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62"/>
          <p:cNvGrpSpPr/>
          <p:nvPr/>
        </p:nvGrpSpPr>
        <p:grpSpPr>
          <a:xfrm>
            <a:off x="3479725" y="3421123"/>
            <a:ext cx="411419" cy="256616"/>
            <a:chOff x="3479725" y="3421123"/>
            <a:chExt cx="411419" cy="256616"/>
          </a:xfrm>
        </p:grpSpPr>
        <p:sp>
          <p:nvSpPr>
            <p:cNvPr id="8412" name="Google Shape;8412;p62"/>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2"/>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2"/>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2"/>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2"/>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2"/>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62"/>
          <p:cNvGrpSpPr/>
          <p:nvPr/>
        </p:nvGrpSpPr>
        <p:grpSpPr>
          <a:xfrm>
            <a:off x="1283275" y="3819478"/>
            <a:ext cx="373824" cy="362881"/>
            <a:chOff x="1283275" y="3819478"/>
            <a:chExt cx="373824" cy="362881"/>
          </a:xfrm>
        </p:grpSpPr>
        <p:sp>
          <p:nvSpPr>
            <p:cNvPr id="8432" name="Google Shape;8432;p62"/>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2"/>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2"/>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2"/>
          <p:cNvGrpSpPr/>
          <p:nvPr/>
        </p:nvGrpSpPr>
        <p:grpSpPr>
          <a:xfrm>
            <a:off x="3462865" y="2459296"/>
            <a:ext cx="442730" cy="362331"/>
            <a:chOff x="3462865" y="2459296"/>
            <a:chExt cx="442730" cy="362331"/>
          </a:xfrm>
        </p:grpSpPr>
        <p:sp>
          <p:nvSpPr>
            <p:cNvPr id="8447" name="Google Shape;8447;p62"/>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2"/>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2"/>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62"/>
          <p:cNvGrpSpPr/>
          <p:nvPr/>
        </p:nvGrpSpPr>
        <p:grpSpPr>
          <a:xfrm>
            <a:off x="3988847" y="3358134"/>
            <a:ext cx="281121" cy="367279"/>
            <a:chOff x="3988847" y="3358134"/>
            <a:chExt cx="281121" cy="367279"/>
          </a:xfrm>
        </p:grpSpPr>
        <p:sp>
          <p:nvSpPr>
            <p:cNvPr id="8455" name="Google Shape;8455;p62"/>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62"/>
          <p:cNvGrpSpPr/>
          <p:nvPr/>
        </p:nvGrpSpPr>
        <p:grpSpPr>
          <a:xfrm>
            <a:off x="3951620" y="2906032"/>
            <a:ext cx="370290" cy="366729"/>
            <a:chOff x="3951620" y="2906032"/>
            <a:chExt cx="370290" cy="366729"/>
          </a:xfrm>
        </p:grpSpPr>
        <p:sp>
          <p:nvSpPr>
            <p:cNvPr id="8474" name="Google Shape;8474;p62"/>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2"/>
          <p:cNvGrpSpPr/>
          <p:nvPr/>
        </p:nvGrpSpPr>
        <p:grpSpPr>
          <a:xfrm>
            <a:off x="2145304" y="3358605"/>
            <a:ext cx="404245" cy="388433"/>
            <a:chOff x="2145304" y="3358605"/>
            <a:chExt cx="404245" cy="388433"/>
          </a:xfrm>
        </p:grpSpPr>
        <p:sp>
          <p:nvSpPr>
            <p:cNvPr id="8477" name="Google Shape;8477;p62"/>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2"/>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2"/>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2"/>
          <p:cNvGrpSpPr/>
          <p:nvPr/>
        </p:nvGrpSpPr>
        <p:grpSpPr>
          <a:xfrm>
            <a:off x="2593925" y="3370596"/>
            <a:ext cx="406392" cy="365263"/>
            <a:chOff x="2593925" y="3370596"/>
            <a:chExt cx="406392" cy="365263"/>
          </a:xfrm>
        </p:grpSpPr>
        <p:sp>
          <p:nvSpPr>
            <p:cNvPr id="8486" name="Google Shape;8486;p62"/>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848975" y="1987716"/>
            <a:ext cx="384898" cy="358221"/>
            <a:chOff x="848975" y="1987716"/>
            <a:chExt cx="384898" cy="358221"/>
          </a:xfrm>
        </p:grpSpPr>
        <p:sp>
          <p:nvSpPr>
            <p:cNvPr id="8498" name="Google Shape;8498;p62"/>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2255731" y="2927892"/>
            <a:ext cx="226405" cy="386260"/>
            <a:chOff x="2255731" y="2927892"/>
            <a:chExt cx="226405" cy="386260"/>
          </a:xfrm>
        </p:grpSpPr>
        <p:sp>
          <p:nvSpPr>
            <p:cNvPr id="8508" name="Google Shape;8508;p62"/>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62"/>
          <p:cNvGrpSpPr/>
          <p:nvPr/>
        </p:nvGrpSpPr>
        <p:grpSpPr>
          <a:xfrm>
            <a:off x="2209576" y="2442148"/>
            <a:ext cx="307641" cy="346571"/>
            <a:chOff x="2209576" y="2442148"/>
            <a:chExt cx="307641" cy="346571"/>
          </a:xfrm>
        </p:grpSpPr>
        <p:sp>
          <p:nvSpPr>
            <p:cNvPr id="8520" name="Google Shape;8520;p62"/>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2"/>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2"/>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2"/>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62"/>
          <p:cNvGrpSpPr/>
          <p:nvPr/>
        </p:nvGrpSpPr>
        <p:grpSpPr>
          <a:xfrm>
            <a:off x="1334850" y="2910142"/>
            <a:ext cx="280231" cy="357854"/>
            <a:chOff x="1334850" y="2910142"/>
            <a:chExt cx="280231" cy="357854"/>
          </a:xfrm>
        </p:grpSpPr>
        <p:sp>
          <p:nvSpPr>
            <p:cNvPr id="8536" name="Google Shape;8536;p62"/>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2"/>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2"/>
          <p:cNvGrpSpPr/>
          <p:nvPr/>
        </p:nvGrpSpPr>
        <p:grpSpPr>
          <a:xfrm>
            <a:off x="920682" y="3811650"/>
            <a:ext cx="220357" cy="378353"/>
            <a:chOff x="920682" y="3811650"/>
            <a:chExt cx="220357" cy="378353"/>
          </a:xfrm>
        </p:grpSpPr>
        <p:sp>
          <p:nvSpPr>
            <p:cNvPr id="8546" name="Google Shape;8546;p62"/>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2"/>
          <p:cNvGrpSpPr/>
          <p:nvPr/>
        </p:nvGrpSpPr>
        <p:grpSpPr>
          <a:xfrm>
            <a:off x="3900804" y="1547918"/>
            <a:ext cx="411550" cy="337748"/>
            <a:chOff x="3900804" y="1547918"/>
            <a:chExt cx="411550" cy="337748"/>
          </a:xfrm>
        </p:grpSpPr>
        <p:sp>
          <p:nvSpPr>
            <p:cNvPr id="8562" name="Google Shape;8562;p62"/>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2"/>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2"/>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62"/>
          <p:cNvGrpSpPr/>
          <p:nvPr/>
        </p:nvGrpSpPr>
        <p:grpSpPr>
          <a:xfrm>
            <a:off x="3508654" y="3811781"/>
            <a:ext cx="363876" cy="364007"/>
            <a:chOff x="3508654" y="3811781"/>
            <a:chExt cx="363876" cy="364007"/>
          </a:xfrm>
        </p:grpSpPr>
        <p:sp>
          <p:nvSpPr>
            <p:cNvPr id="8570" name="Google Shape;8570;p62"/>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62"/>
          <p:cNvGrpSpPr/>
          <p:nvPr/>
        </p:nvGrpSpPr>
        <p:grpSpPr>
          <a:xfrm>
            <a:off x="1761322" y="3814923"/>
            <a:ext cx="310050" cy="374688"/>
            <a:chOff x="1761322" y="3814923"/>
            <a:chExt cx="310050" cy="374688"/>
          </a:xfrm>
        </p:grpSpPr>
        <p:sp>
          <p:nvSpPr>
            <p:cNvPr id="8585" name="Google Shape;8585;p62"/>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62"/>
          <p:cNvGrpSpPr/>
          <p:nvPr/>
        </p:nvGrpSpPr>
        <p:grpSpPr>
          <a:xfrm>
            <a:off x="2604109" y="2439295"/>
            <a:ext cx="399088" cy="373144"/>
            <a:chOff x="2604109" y="2439295"/>
            <a:chExt cx="399088" cy="373144"/>
          </a:xfrm>
        </p:grpSpPr>
        <p:sp>
          <p:nvSpPr>
            <p:cNvPr id="8614" name="Google Shape;8614;p62"/>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2"/>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2"/>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2"/>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2"/>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2"/>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2"/>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2"/>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2"/>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2"/>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2"/>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2"/>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2"/>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2"/>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2"/>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2"/>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2"/>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2"/>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2"/>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2"/>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2"/>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2"/>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2"/>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2"/>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2"/>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2"/>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2"/>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2"/>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2"/>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2"/>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2"/>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2"/>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2"/>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62"/>
          <p:cNvGrpSpPr/>
          <p:nvPr/>
        </p:nvGrpSpPr>
        <p:grpSpPr>
          <a:xfrm>
            <a:off x="7086308" y="2461521"/>
            <a:ext cx="368536" cy="353692"/>
            <a:chOff x="7086308" y="2461521"/>
            <a:chExt cx="368536" cy="353692"/>
          </a:xfrm>
        </p:grpSpPr>
        <p:sp>
          <p:nvSpPr>
            <p:cNvPr id="8658" name="Google Shape;8658;p62"/>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2"/>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2"/>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2"/>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2"/>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2"/>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2"/>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2"/>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2"/>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2"/>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2"/>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62"/>
          <p:cNvGrpSpPr/>
          <p:nvPr/>
        </p:nvGrpSpPr>
        <p:grpSpPr>
          <a:xfrm>
            <a:off x="6644992" y="2454243"/>
            <a:ext cx="375552" cy="368405"/>
            <a:chOff x="6644992" y="2454243"/>
            <a:chExt cx="375552" cy="368405"/>
          </a:xfrm>
        </p:grpSpPr>
        <p:sp>
          <p:nvSpPr>
            <p:cNvPr id="8670" name="Google Shape;8670;p62"/>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2"/>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2"/>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2"/>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2"/>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2"/>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2"/>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2"/>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2"/>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2"/>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2"/>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62"/>
          <p:cNvGrpSpPr/>
          <p:nvPr/>
        </p:nvGrpSpPr>
        <p:grpSpPr>
          <a:xfrm>
            <a:off x="6186789" y="2457333"/>
            <a:ext cx="371049" cy="362096"/>
            <a:chOff x="6186789" y="2457333"/>
            <a:chExt cx="371049" cy="362096"/>
          </a:xfrm>
        </p:grpSpPr>
        <p:sp>
          <p:nvSpPr>
            <p:cNvPr id="8682" name="Google Shape;8682;p62"/>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2"/>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2"/>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2"/>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2"/>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2"/>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2"/>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2"/>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2"/>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2"/>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2"/>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2"/>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62"/>
          <p:cNvGrpSpPr/>
          <p:nvPr/>
        </p:nvGrpSpPr>
        <p:grpSpPr>
          <a:xfrm>
            <a:off x="7957893" y="2454479"/>
            <a:ext cx="375081" cy="368169"/>
            <a:chOff x="7957893" y="2454479"/>
            <a:chExt cx="375081" cy="368169"/>
          </a:xfrm>
        </p:grpSpPr>
        <p:sp>
          <p:nvSpPr>
            <p:cNvPr id="8695" name="Google Shape;8695;p62"/>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2"/>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2"/>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2"/>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2"/>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2"/>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2"/>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2"/>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2"/>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2"/>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2"/>
          <p:cNvGrpSpPr/>
          <p:nvPr/>
        </p:nvGrpSpPr>
        <p:grpSpPr>
          <a:xfrm>
            <a:off x="5738562" y="2454348"/>
            <a:ext cx="368536" cy="368300"/>
            <a:chOff x="5738562" y="2454348"/>
            <a:chExt cx="368536" cy="368300"/>
          </a:xfrm>
        </p:grpSpPr>
        <p:sp>
          <p:nvSpPr>
            <p:cNvPr id="8706" name="Google Shape;8706;p62"/>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2"/>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2"/>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2"/>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2"/>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2"/>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2"/>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2"/>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2"/>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2"/>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2"/>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2"/>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2"/>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2"/>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2"/>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2"/>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2"/>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2"/>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2"/>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2"/>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2"/>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2"/>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2"/>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2"/>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2"/>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2"/>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2"/>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2"/>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2"/>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2"/>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2"/>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2"/>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2"/>
          <p:cNvGrpSpPr/>
          <p:nvPr/>
        </p:nvGrpSpPr>
        <p:grpSpPr>
          <a:xfrm>
            <a:off x="4870747" y="2494220"/>
            <a:ext cx="368536" cy="288687"/>
            <a:chOff x="4870747" y="2494220"/>
            <a:chExt cx="368536" cy="288687"/>
          </a:xfrm>
        </p:grpSpPr>
        <p:sp>
          <p:nvSpPr>
            <p:cNvPr id="8739" name="Google Shape;8739;p62"/>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2"/>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2"/>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2"/>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2"/>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2"/>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2"/>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2"/>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2"/>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2"/>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2"/>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2"/>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2"/>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2"/>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2"/>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2"/>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2"/>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2"/>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2"/>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2"/>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2"/>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2"/>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2"/>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2"/>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62"/>
          <p:cNvGrpSpPr/>
          <p:nvPr/>
        </p:nvGrpSpPr>
        <p:grpSpPr>
          <a:xfrm>
            <a:off x="5300308" y="2454505"/>
            <a:ext cx="370604" cy="367960"/>
            <a:chOff x="5300308" y="2454505"/>
            <a:chExt cx="370604" cy="367960"/>
          </a:xfrm>
        </p:grpSpPr>
        <p:sp>
          <p:nvSpPr>
            <p:cNvPr id="8764" name="Google Shape;8764;p62"/>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2"/>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2"/>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2"/>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2"/>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2"/>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2"/>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2"/>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2"/>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2"/>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2"/>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62"/>
          <p:cNvGrpSpPr/>
          <p:nvPr/>
        </p:nvGrpSpPr>
        <p:grpSpPr>
          <a:xfrm>
            <a:off x="4929600" y="3825735"/>
            <a:ext cx="230803" cy="340235"/>
            <a:chOff x="4929600" y="3825735"/>
            <a:chExt cx="230803" cy="340235"/>
          </a:xfrm>
        </p:grpSpPr>
        <p:sp>
          <p:nvSpPr>
            <p:cNvPr id="8776" name="Google Shape;8776;p62"/>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2"/>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2"/>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2"/>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2"/>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2"/>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2"/>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2"/>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2"/>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2"/>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2"/>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2"/>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2"/>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2"/>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2"/>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2"/>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2"/>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2"/>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2"/>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2"/>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2"/>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62"/>
          <p:cNvGrpSpPr/>
          <p:nvPr/>
        </p:nvGrpSpPr>
        <p:grpSpPr>
          <a:xfrm>
            <a:off x="6264518" y="3825395"/>
            <a:ext cx="249810" cy="340968"/>
            <a:chOff x="6264518" y="3825395"/>
            <a:chExt cx="249810" cy="340968"/>
          </a:xfrm>
        </p:grpSpPr>
        <p:sp>
          <p:nvSpPr>
            <p:cNvPr id="8798" name="Google Shape;8798;p62"/>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2"/>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2"/>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2"/>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2"/>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2"/>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2"/>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2"/>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62"/>
          <p:cNvGrpSpPr/>
          <p:nvPr/>
        </p:nvGrpSpPr>
        <p:grpSpPr>
          <a:xfrm>
            <a:off x="5376073" y="3825368"/>
            <a:ext cx="223158" cy="340994"/>
            <a:chOff x="5376073" y="3825368"/>
            <a:chExt cx="223158" cy="340994"/>
          </a:xfrm>
        </p:grpSpPr>
        <p:sp>
          <p:nvSpPr>
            <p:cNvPr id="8807" name="Google Shape;8807;p62"/>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2"/>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2"/>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2"/>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2"/>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2"/>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2"/>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2"/>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2"/>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2"/>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2"/>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2"/>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2"/>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2"/>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2"/>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2"/>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2"/>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2"/>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2"/>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2"/>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2"/>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2"/>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2"/>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2"/>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2"/>
          <p:cNvGrpSpPr/>
          <p:nvPr/>
        </p:nvGrpSpPr>
        <p:grpSpPr>
          <a:xfrm>
            <a:off x="6716044" y="3825395"/>
            <a:ext cx="197973" cy="340314"/>
            <a:chOff x="6716044" y="3825395"/>
            <a:chExt cx="197973" cy="340314"/>
          </a:xfrm>
        </p:grpSpPr>
        <p:sp>
          <p:nvSpPr>
            <p:cNvPr id="8832" name="Google Shape;8832;p62"/>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2"/>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2"/>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2"/>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2"/>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2"/>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2"/>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2"/>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2"/>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2"/>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2"/>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2"/>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2"/>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62"/>
          <p:cNvGrpSpPr/>
          <p:nvPr/>
        </p:nvGrpSpPr>
        <p:grpSpPr>
          <a:xfrm>
            <a:off x="7517833" y="2465815"/>
            <a:ext cx="370656" cy="345157"/>
            <a:chOff x="7517833" y="2465815"/>
            <a:chExt cx="370656" cy="345157"/>
          </a:xfrm>
        </p:grpSpPr>
        <p:sp>
          <p:nvSpPr>
            <p:cNvPr id="8846" name="Google Shape;8846;p62"/>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2"/>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2"/>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2"/>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2"/>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2"/>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2"/>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2"/>
          <p:cNvGrpSpPr/>
          <p:nvPr/>
        </p:nvGrpSpPr>
        <p:grpSpPr>
          <a:xfrm>
            <a:off x="5804954" y="3825709"/>
            <a:ext cx="251197" cy="340392"/>
            <a:chOff x="5804954" y="3825709"/>
            <a:chExt cx="251197" cy="340392"/>
          </a:xfrm>
        </p:grpSpPr>
        <p:sp>
          <p:nvSpPr>
            <p:cNvPr id="8854" name="Google Shape;8854;p62"/>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2"/>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2"/>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2"/>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2"/>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2"/>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62"/>
          <p:cNvGrpSpPr/>
          <p:nvPr/>
        </p:nvGrpSpPr>
        <p:grpSpPr>
          <a:xfrm>
            <a:off x="4872134" y="3359993"/>
            <a:ext cx="374819" cy="368562"/>
            <a:chOff x="4872134" y="3359993"/>
            <a:chExt cx="374819" cy="368562"/>
          </a:xfrm>
        </p:grpSpPr>
        <p:sp>
          <p:nvSpPr>
            <p:cNvPr id="8861" name="Google Shape;8861;p62"/>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2"/>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2"/>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2"/>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2"/>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2"/>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2"/>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2"/>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2"/>
          <p:cNvGrpSpPr/>
          <p:nvPr/>
        </p:nvGrpSpPr>
        <p:grpSpPr>
          <a:xfrm>
            <a:off x="6614911" y="1516162"/>
            <a:ext cx="391810" cy="368484"/>
            <a:chOff x="6614911" y="1516162"/>
            <a:chExt cx="391810" cy="368484"/>
          </a:xfrm>
        </p:grpSpPr>
        <p:sp>
          <p:nvSpPr>
            <p:cNvPr id="8870" name="Google Shape;8870;p62"/>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2"/>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2"/>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2"/>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2"/>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2"/>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2"/>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2"/>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2"/>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2"/>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2"/>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2"/>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2"/>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2"/>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2"/>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2"/>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2"/>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2"/>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62"/>
          <p:cNvGrpSpPr/>
          <p:nvPr/>
        </p:nvGrpSpPr>
        <p:grpSpPr>
          <a:xfrm>
            <a:off x="5822573" y="3360019"/>
            <a:ext cx="231065" cy="368405"/>
            <a:chOff x="5822573" y="3360019"/>
            <a:chExt cx="231065" cy="368405"/>
          </a:xfrm>
        </p:grpSpPr>
        <p:sp>
          <p:nvSpPr>
            <p:cNvPr id="8889" name="Google Shape;8889;p62"/>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2"/>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2"/>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2"/>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2"/>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2"/>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2"/>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2"/>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2"/>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2"/>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2"/>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2"/>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2"/>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2"/>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2"/>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2"/>
          <p:cNvGrpSpPr/>
          <p:nvPr/>
        </p:nvGrpSpPr>
        <p:grpSpPr>
          <a:xfrm>
            <a:off x="7494690" y="1516188"/>
            <a:ext cx="374557" cy="368614"/>
            <a:chOff x="7494690" y="1516188"/>
            <a:chExt cx="374557" cy="368614"/>
          </a:xfrm>
        </p:grpSpPr>
        <p:sp>
          <p:nvSpPr>
            <p:cNvPr id="8905" name="Google Shape;8905;p62"/>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2"/>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2"/>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2"/>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2"/>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2"/>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2"/>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2"/>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2"/>
          <p:cNvGrpSpPr/>
          <p:nvPr/>
        </p:nvGrpSpPr>
        <p:grpSpPr>
          <a:xfrm>
            <a:off x="5314707" y="3360019"/>
            <a:ext cx="381731" cy="368405"/>
            <a:chOff x="5314707" y="3360019"/>
            <a:chExt cx="381731" cy="368405"/>
          </a:xfrm>
        </p:grpSpPr>
        <p:sp>
          <p:nvSpPr>
            <p:cNvPr id="8914" name="Google Shape;8914;p62"/>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2"/>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2"/>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2"/>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2"/>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2"/>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2"/>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2"/>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2"/>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2"/>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2"/>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2"/>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2"/>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2"/>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2"/>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2"/>
          <p:cNvGrpSpPr/>
          <p:nvPr/>
        </p:nvGrpSpPr>
        <p:grpSpPr>
          <a:xfrm>
            <a:off x="5308058" y="1517156"/>
            <a:ext cx="374295" cy="366599"/>
            <a:chOff x="5308058" y="1517156"/>
            <a:chExt cx="374295" cy="366599"/>
          </a:xfrm>
        </p:grpSpPr>
        <p:sp>
          <p:nvSpPr>
            <p:cNvPr id="8930" name="Google Shape;8930;p62"/>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2"/>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2"/>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2"/>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2"/>
          <p:cNvGrpSpPr/>
          <p:nvPr/>
        </p:nvGrpSpPr>
        <p:grpSpPr>
          <a:xfrm>
            <a:off x="6184800" y="1540902"/>
            <a:ext cx="370761" cy="319108"/>
            <a:chOff x="6184800" y="1540902"/>
            <a:chExt cx="370761" cy="319108"/>
          </a:xfrm>
        </p:grpSpPr>
        <p:sp>
          <p:nvSpPr>
            <p:cNvPr id="8935" name="Google Shape;8935;p62"/>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2"/>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2"/>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2"/>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2"/>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2"/>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2"/>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2"/>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2"/>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2"/>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2"/>
          <p:cNvGrpSpPr/>
          <p:nvPr/>
        </p:nvGrpSpPr>
        <p:grpSpPr>
          <a:xfrm>
            <a:off x="7060102" y="1516371"/>
            <a:ext cx="370709" cy="367829"/>
            <a:chOff x="7060102" y="1516371"/>
            <a:chExt cx="370709" cy="367829"/>
          </a:xfrm>
        </p:grpSpPr>
        <p:sp>
          <p:nvSpPr>
            <p:cNvPr id="8946" name="Google Shape;8946;p62"/>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2"/>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2"/>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2"/>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2"/>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2"/>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2"/>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2"/>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2"/>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2"/>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2"/>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2"/>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2"/>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2"/>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2"/>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2"/>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2"/>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2"/>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2"/>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2"/>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2"/>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2"/>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2"/>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2"/>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2"/>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2"/>
          <p:cNvGrpSpPr/>
          <p:nvPr/>
        </p:nvGrpSpPr>
        <p:grpSpPr>
          <a:xfrm>
            <a:off x="7935247" y="1516162"/>
            <a:ext cx="381704" cy="368588"/>
            <a:chOff x="7935247" y="1516162"/>
            <a:chExt cx="381704" cy="368588"/>
          </a:xfrm>
        </p:grpSpPr>
        <p:sp>
          <p:nvSpPr>
            <p:cNvPr id="8972" name="Google Shape;8972;p62"/>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2"/>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2"/>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2"/>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2"/>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2"/>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2"/>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2"/>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2"/>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2"/>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2"/>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62"/>
          <p:cNvGrpSpPr/>
          <p:nvPr/>
        </p:nvGrpSpPr>
        <p:grpSpPr>
          <a:xfrm>
            <a:off x="5738169" y="1559830"/>
            <a:ext cx="389035" cy="281147"/>
            <a:chOff x="5738169" y="1559830"/>
            <a:chExt cx="389035" cy="281147"/>
          </a:xfrm>
        </p:grpSpPr>
        <p:sp>
          <p:nvSpPr>
            <p:cNvPr id="8991" name="Google Shape;8991;p62"/>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2"/>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2"/>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2"/>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62"/>
          <p:cNvGrpSpPr/>
          <p:nvPr/>
        </p:nvGrpSpPr>
        <p:grpSpPr>
          <a:xfrm>
            <a:off x="6192470" y="3360516"/>
            <a:ext cx="368510" cy="367750"/>
            <a:chOff x="6192470" y="3360516"/>
            <a:chExt cx="368510" cy="367750"/>
          </a:xfrm>
        </p:grpSpPr>
        <p:sp>
          <p:nvSpPr>
            <p:cNvPr id="8998" name="Google Shape;8998;p62"/>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2"/>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2"/>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2"/>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2"/>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62"/>
          <p:cNvGrpSpPr/>
          <p:nvPr/>
        </p:nvGrpSpPr>
        <p:grpSpPr>
          <a:xfrm>
            <a:off x="4935019" y="1516109"/>
            <a:ext cx="246642" cy="368667"/>
            <a:chOff x="4935019" y="1516109"/>
            <a:chExt cx="246642" cy="368667"/>
          </a:xfrm>
        </p:grpSpPr>
        <p:sp>
          <p:nvSpPr>
            <p:cNvPr id="9011" name="Google Shape;9011;p62"/>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2"/>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2"/>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2"/>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2"/>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2"/>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2"/>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2"/>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2"/>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2"/>
          <p:cNvGrpSpPr/>
          <p:nvPr/>
        </p:nvGrpSpPr>
        <p:grpSpPr>
          <a:xfrm>
            <a:off x="7989335" y="3360019"/>
            <a:ext cx="291698" cy="368405"/>
            <a:chOff x="7989335" y="3360019"/>
            <a:chExt cx="291698" cy="368405"/>
          </a:xfrm>
        </p:grpSpPr>
        <p:sp>
          <p:nvSpPr>
            <p:cNvPr id="9022" name="Google Shape;9022;p62"/>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2"/>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2"/>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2"/>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2"/>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2"/>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2"/>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2"/>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2"/>
          <p:cNvGrpSpPr/>
          <p:nvPr/>
        </p:nvGrpSpPr>
        <p:grpSpPr>
          <a:xfrm>
            <a:off x="6633158" y="3359783"/>
            <a:ext cx="368143" cy="368771"/>
            <a:chOff x="6633158" y="3359783"/>
            <a:chExt cx="368143" cy="368771"/>
          </a:xfrm>
        </p:grpSpPr>
        <p:sp>
          <p:nvSpPr>
            <p:cNvPr id="9033" name="Google Shape;9033;p62"/>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2"/>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2"/>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2"/>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2"/>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2"/>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2"/>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2"/>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2"/>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2"/>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2"/>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62"/>
          <p:cNvGrpSpPr/>
          <p:nvPr/>
        </p:nvGrpSpPr>
        <p:grpSpPr>
          <a:xfrm>
            <a:off x="7940666" y="2020205"/>
            <a:ext cx="383249" cy="286488"/>
            <a:chOff x="7940666" y="2020205"/>
            <a:chExt cx="383249" cy="286488"/>
          </a:xfrm>
        </p:grpSpPr>
        <p:sp>
          <p:nvSpPr>
            <p:cNvPr id="9052" name="Google Shape;9052;p62"/>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2"/>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2"/>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2"/>
          <p:cNvGrpSpPr/>
          <p:nvPr/>
        </p:nvGrpSpPr>
        <p:grpSpPr>
          <a:xfrm>
            <a:off x="7508513" y="2023478"/>
            <a:ext cx="372175" cy="279995"/>
            <a:chOff x="7508513" y="2023478"/>
            <a:chExt cx="372175" cy="279995"/>
          </a:xfrm>
        </p:grpSpPr>
        <p:sp>
          <p:nvSpPr>
            <p:cNvPr id="9058" name="Google Shape;9058;p62"/>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2"/>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2"/>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2"/>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2"/>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2"/>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2"/>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2"/>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2"/>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2"/>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62"/>
          <p:cNvGrpSpPr/>
          <p:nvPr/>
        </p:nvGrpSpPr>
        <p:grpSpPr>
          <a:xfrm>
            <a:off x="7070705" y="1996303"/>
            <a:ext cx="368405" cy="334449"/>
            <a:chOff x="7070705" y="1996303"/>
            <a:chExt cx="368405" cy="334449"/>
          </a:xfrm>
        </p:grpSpPr>
        <p:sp>
          <p:nvSpPr>
            <p:cNvPr id="9075" name="Google Shape;9075;p62"/>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2"/>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2"/>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2"/>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2"/>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2"/>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2"/>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2"/>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62"/>
          <p:cNvGrpSpPr/>
          <p:nvPr/>
        </p:nvGrpSpPr>
        <p:grpSpPr>
          <a:xfrm>
            <a:off x="6630645" y="2040338"/>
            <a:ext cx="368536" cy="246275"/>
            <a:chOff x="6630645" y="2040338"/>
            <a:chExt cx="368536" cy="246275"/>
          </a:xfrm>
        </p:grpSpPr>
        <p:sp>
          <p:nvSpPr>
            <p:cNvPr id="9091" name="Google Shape;9091;p62"/>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2"/>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2"/>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2"/>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2"/>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2"/>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2"/>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2"/>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2"/>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2"/>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2"/>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2"/>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2"/>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2"/>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2"/>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2"/>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2"/>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62"/>
          <p:cNvGrpSpPr/>
          <p:nvPr/>
        </p:nvGrpSpPr>
        <p:grpSpPr>
          <a:xfrm>
            <a:off x="6190455" y="1995046"/>
            <a:ext cx="368771" cy="336858"/>
            <a:chOff x="6190455" y="1995046"/>
            <a:chExt cx="368771" cy="336858"/>
          </a:xfrm>
        </p:grpSpPr>
        <p:sp>
          <p:nvSpPr>
            <p:cNvPr id="9118" name="Google Shape;9118;p62"/>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2"/>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2"/>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2"/>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2"/>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2"/>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2"/>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2"/>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2"/>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62"/>
          <p:cNvGrpSpPr/>
          <p:nvPr/>
        </p:nvGrpSpPr>
        <p:grpSpPr>
          <a:xfrm>
            <a:off x="5750631" y="2016383"/>
            <a:ext cx="371677" cy="293740"/>
            <a:chOff x="5750631" y="2016383"/>
            <a:chExt cx="371677" cy="293740"/>
          </a:xfrm>
        </p:grpSpPr>
        <p:sp>
          <p:nvSpPr>
            <p:cNvPr id="9137" name="Google Shape;9137;p62"/>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2"/>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2"/>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2"/>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2"/>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2"/>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2"/>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2"/>
          <p:cNvGrpSpPr/>
          <p:nvPr/>
        </p:nvGrpSpPr>
        <p:grpSpPr>
          <a:xfrm>
            <a:off x="5310807" y="2022849"/>
            <a:ext cx="368274" cy="281226"/>
            <a:chOff x="5310807" y="2022849"/>
            <a:chExt cx="368274" cy="281226"/>
          </a:xfrm>
        </p:grpSpPr>
        <p:sp>
          <p:nvSpPr>
            <p:cNvPr id="9150" name="Google Shape;9150;p62"/>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2"/>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2"/>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2"/>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2"/>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2"/>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2"/>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2"/>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2"/>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2"/>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2"/>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62"/>
          <p:cNvGrpSpPr/>
          <p:nvPr/>
        </p:nvGrpSpPr>
        <p:grpSpPr>
          <a:xfrm>
            <a:off x="4865589" y="2022430"/>
            <a:ext cx="375788" cy="281828"/>
            <a:chOff x="4865589" y="2022430"/>
            <a:chExt cx="375788" cy="281828"/>
          </a:xfrm>
        </p:grpSpPr>
        <p:sp>
          <p:nvSpPr>
            <p:cNvPr id="9170" name="Google Shape;9170;p62"/>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2"/>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2"/>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2"/>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2"/>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2"/>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2"/>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2"/>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62"/>
          <p:cNvGrpSpPr/>
          <p:nvPr/>
        </p:nvGrpSpPr>
        <p:grpSpPr>
          <a:xfrm>
            <a:off x="7107069" y="3360255"/>
            <a:ext cx="293818" cy="368012"/>
            <a:chOff x="7107069" y="3360255"/>
            <a:chExt cx="293818" cy="368012"/>
          </a:xfrm>
        </p:grpSpPr>
        <p:sp>
          <p:nvSpPr>
            <p:cNvPr id="9182" name="Google Shape;9182;p62"/>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2"/>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2"/>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2"/>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2"/>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2"/>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2"/>
          <p:cNvGrpSpPr/>
          <p:nvPr/>
        </p:nvGrpSpPr>
        <p:grpSpPr>
          <a:xfrm>
            <a:off x="7578597" y="3360333"/>
            <a:ext cx="234285" cy="367855"/>
            <a:chOff x="7578597" y="3360333"/>
            <a:chExt cx="234285" cy="367855"/>
          </a:xfrm>
        </p:grpSpPr>
        <p:sp>
          <p:nvSpPr>
            <p:cNvPr id="9190" name="Google Shape;9190;p62"/>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2"/>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2"/>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2"/>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2"/>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2"/>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2"/>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2"/>
          <p:cNvGrpSpPr/>
          <p:nvPr/>
        </p:nvGrpSpPr>
        <p:grpSpPr>
          <a:xfrm>
            <a:off x="6697352" y="4289383"/>
            <a:ext cx="269130" cy="354530"/>
            <a:chOff x="6697352" y="4289383"/>
            <a:chExt cx="269130" cy="354530"/>
          </a:xfrm>
        </p:grpSpPr>
        <p:sp>
          <p:nvSpPr>
            <p:cNvPr id="9200" name="Google Shape;9200;p62"/>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2"/>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2"/>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2"/>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2"/>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2"/>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2"/>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62"/>
          <p:cNvGrpSpPr/>
          <p:nvPr/>
        </p:nvGrpSpPr>
        <p:grpSpPr>
          <a:xfrm>
            <a:off x="5768616" y="2908885"/>
            <a:ext cx="334816" cy="368536"/>
            <a:chOff x="5768616" y="2908885"/>
            <a:chExt cx="334816" cy="368536"/>
          </a:xfrm>
        </p:grpSpPr>
        <p:sp>
          <p:nvSpPr>
            <p:cNvPr id="9210" name="Google Shape;9210;p62"/>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2"/>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2"/>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2"/>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2"/>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2"/>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2"/>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2"/>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2"/>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2"/>
          <p:cNvGrpSpPr/>
          <p:nvPr/>
        </p:nvGrpSpPr>
        <p:grpSpPr>
          <a:xfrm>
            <a:off x="6657061" y="2908885"/>
            <a:ext cx="323114" cy="368667"/>
            <a:chOff x="6657061" y="2908885"/>
            <a:chExt cx="323114" cy="368667"/>
          </a:xfrm>
        </p:grpSpPr>
        <p:sp>
          <p:nvSpPr>
            <p:cNvPr id="9220" name="Google Shape;9220;p62"/>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2"/>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2"/>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2"/>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2"/>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2"/>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2"/>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2"/>
          <p:cNvGrpSpPr/>
          <p:nvPr/>
        </p:nvGrpSpPr>
        <p:grpSpPr>
          <a:xfrm>
            <a:off x="6211084" y="2909173"/>
            <a:ext cx="330915" cy="368457"/>
            <a:chOff x="6211084" y="2909173"/>
            <a:chExt cx="330915" cy="368457"/>
          </a:xfrm>
        </p:grpSpPr>
        <p:sp>
          <p:nvSpPr>
            <p:cNvPr id="9228" name="Google Shape;9228;p62"/>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2"/>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2"/>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2"/>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2"/>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2"/>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2"/>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2"/>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2"/>
          <p:cNvGrpSpPr/>
          <p:nvPr/>
        </p:nvGrpSpPr>
        <p:grpSpPr>
          <a:xfrm>
            <a:off x="7543097" y="2908754"/>
            <a:ext cx="314945" cy="368300"/>
            <a:chOff x="7543097" y="2908754"/>
            <a:chExt cx="314945" cy="368300"/>
          </a:xfrm>
        </p:grpSpPr>
        <p:sp>
          <p:nvSpPr>
            <p:cNvPr id="9237" name="Google Shape;9237;p62"/>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2"/>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2"/>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2"/>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2"/>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2"/>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2"/>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2"/>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2"/>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2"/>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2"/>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2"/>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2"/>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62"/>
          <p:cNvGrpSpPr/>
          <p:nvPr/>
        </p:nvGrpSpPr>
        <p:grpSpPr>
          <a:xfrm>
            <a:off x="7090471" y="2908964"/>
            <a:ext cx="331282" cy="368588"/>
            <a:chOff x="7090471" y="2908964"/>
            <a:chExt cx="331282" cy="368588"/>
          </a:xfrm>
        </p:grpSpPr>
        <p:sp>
          <p:nvSpPr>
            <p:cNvPr id="9251" name="Google Shape;9251;p62"/>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2"/>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2"/>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2"/>
          <p:cNvGrpSpPr/>
          <p:nvPr/>
        </p:nvGrpSpPr>
        <p:grpSpPr>
          <a:xfrm>
            <a:off x="7159769" y="3826599"/>
            <a:ext cx="195722" cy="339816"/>
            <a:chOff x="7159769" y="3826599"/>
            <a:chExt cx="195722" cy="339816"/>
          </a:xfrm>
        </p:grpSpPr>
        <p:sp>
          <p:nvSpPr>
            <p:cNvPr id="9255" name="Google Shape;9255;p62"/>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2"/>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2"/>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2"/>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2"/>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2"/>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2"/>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2"/>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2"/>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2"/>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2"/>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2"/>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2"/>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62"/>
          <p:cNvGrpSpPr/>
          <p:nvPr/>
        </p:nvGrpSpPr>
        <p:grpSpPr>
          <a:xfrm>
            <a:off x="4959157" y="2908885"/>
            <a:ext cx="191454" cy="369531"/>
            <a:chOff x="4959157" y="2908885"/>
            <a:chExt cx="191454" cy="369531"/>
          </a:xfrm>
        </p:grpSpPr>
        <p:sp>
          <p:nvSpPr>
            <p:cNvPr id="9269" name="Google Shape;9269;p62"/>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2"/>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2"/>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2"/>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2"/>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2"/>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2"/>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2"/>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2"/>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2"/>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2"/>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2"/>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2"/>
          <p:cNvGrpSpPr/>
          <p:nvPr/>
        </p:nvGrpSpPr>
        <p:grpSpPr>
          <a:xfrm>
            <a:off x="7994230" y="2908911"/>
            <a:ext cx="295729" cy="368379"/>
            <a:chOff x="7994230" y="2908911"/>
            <a:chExt cx="295729" cy="368379"/>
          </a:xfrm>
        </p:grpSpPr>
        <p:sp>
          <p:nvSpPr>
            <p:cNvPr id="9282" name="Google Shape;9282;p62"/>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2"/>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2"/>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2"/>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2"/>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2"/>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2"/>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2"/>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2"/>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2"/>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2"/>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2"/>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2"/>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2"/>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2"/>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2"/>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2"/>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2"/>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2"/>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2"/>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2"/>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2"/>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2"/>
          <p:cNvGrpSpPr/>
          <p:nvPr/>
        </p:nvGrpSpPr>
        <p:grpSpPr>
          <a:xfrm>
            <a:off x="7552024" y="3826128"/>
            <a:ext cx="281880" cy="340733"/>
            <a:chOff x="7552024" y="3826128"/>
            <a:chExt cx="281880" cy="340733"/>
          </a:xfrm>
        </p:grpSpPr>
        <p:sp>
          <p:nvSpPr>
            <p:cNvPr id="9305" name="Google Shape;9305;p62"/>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2"/>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2"/>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2"/>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2"/>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2"/>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2"/>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2"/>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2"/>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2"/>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2"/>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2"/>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62"/>
          <p:cNvGrpSpPr/>
          <p:nvPr/>
        </p:nvGrpSpPr>
        <p:grpSpPr>
          <a:xfrm>
            <a:off x="6264910" y="4289828"/>
            <a:ext cx="202895" cy="354268"/>
            <a:chOff x="6264910" y="4289828"/>
            <a:chExt cx="202895" cy="354268"/>
          </a:xfrm>
        </p:grpSpPr>
        <p:sp>
          <p:nvSpPr>
            <p:cNvPr id="9318" name="Google Shape;9318;p62"/>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2"/>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2"/>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2"/>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2"/>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2"/>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2"/>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2"/>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62"/>
          <p:cNvGrpSpPr/>
          <p:nvPr/>
        </p:nvGrpSpPr>
        <p:grpSpPr>
          <a:xfrm>
            <a:off x="7972606" y="3826547"/>
            <a:ext cx="335863" cy="339685"/>
            <a:chOff x="7972606" y="3826547"/>
            <a:chExt cx="335863" cy="339685"/>
          </a:xfrm>
        </p:grpSpPr>
        <p:sp>
          <p:nvSpPr>
            <p:cNvPr id="9327" name="Google Shape;9327;p62"/>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2"/>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2"/>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2"/>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2"/>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2"/>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2"/>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2"/>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2"/>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2"/>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2"/>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2"/>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2"/>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62"/>
          <p:cNvGrpSpPr/>
          <p:nvPr/>
        </p:nvGrpSpPr>
        <p:grpSpPr>
          <a:xfrm>
            <a:off x="5309550" y="2909330"/>
            <a:ext cx="371939" cy="367201"/>
            <a:chOff x="5309550" y="2909330"/>
            <a:chExt cx="371939" cy="367201"/>
          </a:xfrm>
        </p:grpSpPr>
        <p:sp>
          <p:nvSpPr>
            <p:cNvPr id="9341" name="Google Shape;9341;p62"/>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2"/>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2"/>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2"/>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2"/>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2"/>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2"/>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2"/>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2"/>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2"/>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2"/>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2"/>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2"/>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2"/>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2"/>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2"/>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2"/>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61"/>
        <p:cNvGrpSpPr/>
        <p:nvPr/>
      </p:nvGrpSpPr>
      <p:grpSpPr>
        <a:xfrm>
          <a:off x="0" y="0"/>
          <a:ext cx="0" cy="0"/>
          <a:chOff x="0" y="0"/>
          <a:chExt cx="0" cy="0"/>
        </a:xfrm>
      </p:grpSpPr>
      <p:sp>
        <p:nvSpPr>
          <p:cNvPr id="9362" name="Google Shape;9362;p6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363" name="Google Shape;9363;p6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364" name="Google Shape;9364;p63"/>
          <p:cNvGrpSpPr/>
          <p:nvPr/>
        </p:nvGrpSpPr>
        <p:grpSpPr>
          <a:xfrm>
            <a:off x="910401" y="1511703"/>
            <a:ext cx="248243" cy="345731"/>
            <a:chOff x="910401" y="1511703"/>
            <a:chExt cx="248243" cy="345731"/>
          </a:xfrm>
        </p:grpSpPr>
        <p:sp>
          <p:nvSpPr>
            <p:cNvPr id="9365" name="Google Shape;9365;p63"/>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3"/>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3"/>
          <p:cNvGrpSpPr/>
          <p:nvPr/>
        </p:nvGrpSpPr>
        <p:grpSpPr>
          <a:xfrm>
            <a:off x="1311970" y="1511887"/>
            <a:ext cx="345810" cy="345547"/>
            <a:chOff x="1311970" y="1511887"/>
            <a:chExt cx="345810" cy="345547"/>
          </a:xfrm>
        </p:grpSpPr>
        <p:sp>
          <p:nvSpPr>
            <p:cNvPr id="9390" name="Google Shape;9390;p63"/>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63"/>
          <p:cNvGrpSpPr/>
          <p:nvPr/>
        </p:nvGrpSpPr>
        <p:grpSpPr>
          <a:xfrm>
            <a:off x="1754297" y="1511310"/>
            <a:ext cx="353757" cy="346413"/>
            <a:chOff x="1754297" y="1511310"/>
            <a:chExt cx="353757" cy="346413"/>
          </a:xfrm>
        </p:grpSpPr>
        <p:sp>
          <p:nvSpPr>
            <p:cNvPr id="9405" name="Google Shape;9405;p63"/>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3"/>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3"/>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3"/>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3"/>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3"/>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3"/>
          <p:cNvGrpSpPr/>
          <p:nvPr/>
        </p:nvGrpSpPr>
        <p:grpSpPr>
          <a:xfrm>
            <a:off x="3115872" y="1511808"/>
            <a:ext cx="316277" cy="345600"/>
            <a:chOff x="3115872" y="1511808"/>
            <a:chExt cx="316277" cy="345600"/>
          </a:xfrm>
        </p:grpSpPr>
        <p:sp>
          <p:nvSpPr>
            <p:cNvPr id="9426" name="Google Shape;9426;p63"/>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3"/>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3"/>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63"/>
          <p:cNvGrpSpPr/>
          <p:nvPr/>
        </p:nvGrpSpPr>
        <p:grpSpPr>
          <a:xfrm>
            <a:off x="3561975" y="1511782"/>
            <a:ext cx="349088" cy="345652"/>
            <a:chOff x="3561975" y="1511782"/>
            <a:chExt cx="349088" cy="345652"/>
          </a:xfrm>
        </p:grpSpPr>
        <p:sp>
          <p:nvSpPr>
            <p:cNvPr id="9445" name="Google Shape;9445;p63"/>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3"/>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3"/>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63"/>
          <p:cNvGrpSpPr/>
          <p:nvPr/>
        </p:nvGrpSpPr>
        <p:grpSpPr>
          <a:xfrm>
            <a:off x="1747347" y="3362840"/>
            <a:ext cx="382161" cy="356537"/>
            <a:chOff x="1747347" y="3362840"/>
            <a:chExt cx="382161" cy="356537"/>
          </a:xfrm>
        </p:grpSpPr>
        <p:sp>
          <p:nvSpPr>
            <p:cNvPr id="9470" name="Google Shape;9470;p63"/>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3"/>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3"/>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3"/>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3"/>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3"/>
          <p:cNvGrpSpPr/>
          <p:nvPr/>
        </p:nvGrpSpPr>
        <p:grpSpPr>
          <a:xfrm>
            <a:off x="2181989" y="3378996"/>
            <a:ext cx="404874" cy="341535"/>
            <a:chOff x="2181989" y="3378996"/>
            <a:chExt cx="404874" cy="341535"/>
          </a:xfrm>
        </p:grpSpPr>
        <p:sp>
          <p:nvSpPr>
            <p:cNvPr id="9487" name="Google Shape;9487;p63"/>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3"/>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3"/>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3"/>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3"/>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63"/>
          <p:cNvGrpSpPr/>
          <p:nvPr/>
        </p:nvGrpSpPr>
        <p:grpSpPr>
          <a:xfrm>
            <a:off x="3097565" y="3381908"/>
            <a:ext cx="361336" cy="338623"/>
            <a:chOff x="3097565" y="3381908"/>
            <a:chExt cx="361336" cy="338623"/>
          </a:xfrm>
        </p:grpSpPr>
        <p:sp>
          <p:nvSpPr>
            <p:cNvPr id="9506" name="Google Shape;9506;p63"/>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3"/>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3"/>
          <p:cNvGrpSpPr/>
          <p:nvPr/>
        </p:nvGrpSpPr>
        <p:grpSpPr>
          <a:xfrm>
            <a:off x="871401" y="1998381"/>
            <a:ext cx="324224" cy="338466"/>
            <a:chOff x="871401" y="1998381"/>
            <a:chExt cx="324224" cy="338466"/>
          </a:xfrm>
        </p:grpSpPr>
        <p:sp>
          <p:nvSpPr>
            <p:cNvPr id="9521" name="Google Shape;9521;p63"/>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3"/>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3"/>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3"/>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3"/>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63"/>
          <p:cNvGrpSpPr/>
          <p:nvPr/>
        </p:nvGrpSpPr>
        <p:grpSpPr>
          <a:xfrm>
            <a:off x="1751884" y="1989280"/>
            <a:ext cx="360602" cy="360471"/>
            <a:chOff x="1751884" y="1989280"/>
            <a:chExt cx="360602" cy="360471"/>
          </a:xfrm>
        </p:grpSpPr>
        <p:sp>
          <p:nvSpPr>
            <p:cNvPr id="9539" name="Google Shape;9539;p63"/>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3"/>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3"/>
          <p:cNvGrpSpPr/>
          <p:nvPr/>
        </p:nvGrpSpPr>
        <p:grpSpPr>
          <a:xfrm>
            <a:off x="2188048" y="1983562"/>
            <a:ext cx="389347" cy="353284"/>
            <a:chOff x="2188048" y="1983562"/>
            <a:chExt cx="389347" cy="353284"/>
          </a:xfrm>
        </p:grpSpPr>
        <p:sp>
          <p:nvSpPr>
            <p:cNvPr id="9555" name="Google Shape;9555;p63"/>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3"/>
          <p:cNvGrpSpPr/>
          <p:nvPr/>
        </p:nvGrpSpPr>
        <p:grpSpPr>
          <a:xfrm>
            <a:off x="2654399" y="2023716"/>
            <a:ext cx="342977" cy="287663"/>
            <a:chOff x="2654399" y="2023716"/>
            <a:chExt cx="342977" cy="287663"/>
          </a:xfrm>
        </p:grpSpPr>
        <p:sp>
          <p:nvSpPr>
            <p:cNvPr id="9564" name="Google Shape;9564;p63"/>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3"/>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3"/>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04515" y="1998381"/>
            <a:ext cx="338492" cy="338597"/>
            <a:chOff x="3104515" y="1998381"/>
            <a:chExt cx="338492" cy="338597"/>
          </a:xfrm>
        </p:grpSpPr>
        <p:sp>
          <p:nvSpPr>
            <p:cNvPr id="9593" name="Google Shape;9593;p63"/>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3"/>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3"/>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3"/>
          <p:cNvGrpSpPr/>
          <p:nvPr/>
        </p:nvGrpSpPr>
        <p:grpSpPr>
          <a:xfrm>
            <a:off x="4006321" y="1975405"/>
            <a:ext cx="320605" cy="384469"/>
            <a:chOff x="4006321" y="1975405"/>
            <a:chExt cx="320605" cy="384469"/>
          </a:xfrm>
        </p:grpSpPr>
        <p:sp>
          <p:nvSpPr>
            <p:cNvPr id="9627" name="Google Shape;9627;p63"/>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3"/>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3"/>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3"/>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63"/>
          <p:cNvGrpSpPr/>
          <p:nvPr/>
        </p:nvGrpSpPr>
        <p:grpSpPr>
          <a:xfrm>
            <a:off x="3554290" y="3380517"/>
            <a:ext cx="340092" cy="338623"/>
            <a:chOff x="3554290" y="3380517"/>
            <a:chExt cx="340092" cy="338623"/>
          </a:xfrm>
        </p:grpSpPr>
        <p:sp>
          <p:nvSpPr>
            <p:cNvPr id="9650" name="Google Shape;9650;p63"/>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3"/>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3"/>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3"/>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3"/>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3"/>
          <p:cNvGrpSpPr/>
          <p:nvPr/>
        </p:nvGrpSpPr>
        <p:grpSpPr>
          <a:xfrm>
            <a:off x="4001155" y="3392031"/>
            <a:ext cx="345810" cy="311058"/>
            <a:chOff x="4001155" y="3392031"/>
            <a:chExt cx="345810" cy="311058"/>
          </a:xfrm>
        </p:grpSpPr>
        <p:sp>
          <p:nvSpPr>
            <p:cNvPr id="9669" name="Google Shape;9669;p63"/>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3"/>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3"/>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3"/>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63"/>
          <p:cNvGrpSpPr/>
          <p:nvPr/>
        </p:nvGrpSpPr>
        <p:grpSpPr>
          <a:xfrm>
            <a:off x="912027" y="3826385"/>
            <a:ext cx="253699" cy="338571"/>
            <a:chOff x="912027" y="3826385"/>
            <a:chExt cx="253699" cy="338571"/>
          </a:xfrm>
        </p:grpSpPr>
        <p:sp>
          <p:nvSpPr>
            <p:cNvPr id="9692" name="Google Shape;9692;p63"/>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3"/>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63"/>
          <p:cNvGrpSpPr/>
          <p:nvPr/>
        </p:nvGrpSpPr>
        <p:grpSpPr>
          <a:xfrm>
            <a:off x="1311446" y="3826464"/>
            <a:ext cx="353652" cy="338440"/>
            <a:chOff x="1311446" y="3826464"/>
            <a:chExt cx="353652" cy="338440"/>
          </a:xfrm>
        </p:grpSpPr>
        <p:sp>
          <p:nvSpPr>
            <p:cNvPr id="9706" name="Google Shape;9706;p63"/>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3"/>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3"/>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63"/>
          <p:cNvGrpSpPr/>
          <p:nvPr/>
        </p:nvGrpSpPr>
        <p:grpSpPr>
          <a:xfrm>
            <a:off x="1768434" y="3826385"/>
            <a:ext cx="345154" cy="338728"/>
            <a:chOff x="1768434" y="3826385"/>
            <a:chExt cx="345154" cy="338728"/>
          </a:xfrm>
        </p:grpSpPr>
        <p:sp>
          <p:nvSpPr>
            <p:cNvPr id="9717" name="Google Shape;9717;p63"/>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3"/>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3"/>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3"/>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3"/>
          <p:cNvGrpSpPr/>
          <p:nvPr/>
        </p:nvGrpSpPr>
        <p:grpSpPr>
          <a:xfrm>
            <a:off x="2175039" y="3816786"/>
            <a:ext cx="424571" cy="344813"/>
            <a:chOff x="2175039" y="3816786"/>
            <a:chExt cx="424571" cy="344813"/>
          </a:xfrm>
        </p:grpSpPr>
        <p:sp>
          <p:nvSpPr>
            <p:cNvPr id="9746" name="Google Shape;9746;p63"/>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3"/>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3"/>
          <p:cNvGrpSpPr/>
          <p:nvPr/>
        </p:nvGrpSpPr>
        <p:grpSpPr>
          <a:xfrm>
            <a:off x="1277770" y="1980572"/>
            <a:ext cx="409149" cy="373978"/>
            <a:chOff x="1277770" y="1980572"/>
            <a:chExt cx="409149" cy="373978"/>
          </a:xfrm>
        </p:grpSpPr>
        <p:sp>
          <p:nvSpPr>
            <p:cNvPr id="9774" name="Google Shape;9774;p63"/>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870273" y="4293811"/>
            <a:ext cx="411300" cy="353258"/>
            <a:chOff x="870273" y="4293811"/>
            <a:chExt cx="411300" cy="353258"/>
          </a:xfrm>
        </p:grpSpPr>
        <p:sp>
          <p:nvSpPr>
            <p:cNvPr id="9796" name="Google Shape;9796;p63"/>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3"/>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3"/>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5" name="Google Shape;9815;p63"/>
          <p:cNvSpPr/>
          <p:nvPr/>
        </p:nvSpPr>
        <p:spPr>
          <a:xfrm>
            <a:off x="2217055" y="2678591"/>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2201161" y="2733878"/>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7" name="Google Shape;9817;p63"/>
          <p:cNvGrpSpPr/>
          <p:nvPr/>
        </p:nvGrpSpPr>
        <p:grpSpPr>
          <a:xfrm>
            <a:off x="2189674" y="2439816"/>
            <a:ext cx="376627" cy="351501"/>
            <a:chOff x="2189674" y="2439816"/>
            <a:chExt cx="376627" cy="351501"/>
          </a:xfrm>
        </p:grpSpPr>
        <p:sp>
          <p:nvSpPr>
            <p:cNvPr id="9818" name="Google Shape;9818;p63"/>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3"/>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3"/>
          <p:cNvGrpSpPr/>
          <p:nvPr/>
        </p:nvGrpSpPr>
        <p:grpSpPr>
          <a:xfrm>
            <a:off x="2660798" y="2452326"/>
            <a:ext cx="329653" cy="326926"/>
            <a:chOff x="2660798" y="2452326"/>
            <a:chExt cx="329653" cy="326926"/>
          </a:xfrm>
        </p:grpSpPr>
        <p:sp>
          <p:nvSpPr>
            <p:cNvPr id="9848" name="Google Shape;9848;p63"/>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3"/>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3"/>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3"/>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3"/>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63"/>
          <p:cNvGrpSpPr/>
          <p:nvPr/>
        </p:nvGrpSpPr>
        <p:grpSpPr>
          <a:xfrm>
            <a:off x="4059458" y="2439894"/>
            <a:ext cx="218973" cy="351265"/>
            <a:chOff x="4059458" y="2439894"/>
            <a:chExt cx="218973" cy="351265"/>
          </a:xfrm>
        </p:grpSpPr>
        <p:sp>
          <p:nvSpPr>
            <p:cNvPr id="9868" name="Google Shape;9868;p63"/>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3" name="Google Shape;9873;p63"/>
          <p:cNvSpPr/>
          <p:nvPr/>
        </p:nvSpPr>
        <p:spPr>
          <a:xfrm>
            <a:off x="2689176" y="3839000"/>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2650570" y="4040664"/>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5" name="Google Shape;9875;p63"/>
          <p:cNvGrpSpPr/>
          <p:nvPr/>
        </p:nvGrpSpPr>
        <p:grpSpPr>
          <a:xfrm>
            <a:off x="2612199" y="3824733"/>
            <a:ext cx="449041" cy="351108"/>
            <a:chOff x="2612199" y="3824733"/>
            <a:chExt cx="449041" cy="351108"/>
          </a:xfrm>
        </p:grpSpPr>
        <p:sp>
          <p:nvSpPr>
            <p:cNvPr id="9876" name="Google Shape;9876;p63"/>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3"/>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3547471" y="2442334"/>
            <a:ext cx="347567" cy="346334"/>
            <a:chOff x="3547471" y="2442334"/>
            <a:chExt cx="347567" cy="346334"/>
          </a:xfrm>
        </p:grpSpPr>
        <p:sp>
          <p:nvSpPr>
            <p:cNvPr id="9897" name="Google Shape;9897;p63"/>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3"/>
          <p:cNvGrpSpPr/>
          <p:nvPr/>
        </p:nvGrpSpPr>
        <p:grpSpPr>
          <a:xfrm>
            <a:off x="3527093" y="3810570"/>
            <a:ext cx="403300" cy="357927"/>
            <a:chOff x="3527093" y="3810570"/>
            <a:chExt cx="403300" cy="357927"/>
          </a:xfrm>
        </p:grpSpPr>
        <p:sp>
          <p:nvSpPr>
            <p:cNvPr id="9913" name="Google Shape;9913;p63"/>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63"/>
          <p:cNvGrpSpPr/>
          <p:nvPr/>
        </p:nvGrpSpPr>
        <p:grpSpPr>
          <a:xfrm>
            <a:off x="4038634" y="3823107"/>
            <a:ext cx="292935" cy="352734"/>
            <a:chOff x="4038634" y="3823107"/>
            <a:chExt cx="292935" cy="352734"/>
          </a:xfrm>
        </p:grpSpPr>
        <p:sp>
          <p:nvSpPr>
            <p:cNvPr id="9925" name="Google Shape;9925;p63"/>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63"/>
          <p:cNvGrpSpPr/>
          <p:nvPr/>
        </p:nvGrpSpPr>
        <p:grpSpPr>
          <a:xfrm>
            <a:off x="854248" y="2920644"/>
            <a:ext cx="360445" cy="321077"/>
            <a:chOff x="854248" y="2920644"/>
            <a:chExt cx="360445" cy="321077"/>
          </a:xfrm>
        </p:grpSpPr>
        <p:sp>
          <p:nvSpPr>
            <p:cNvPr id="9939" name="Google Shape;9939;p63"/>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3"/>
          <p:cNvGrpSpPr/>
          <p:nvPr/>
        </p:nvGrpSpPr>
        <p:grpSpPr>
          <a:xfrm>
            <a:off x="1274858" y="2929850"/>
            <a:ext cx="412191" cy="302665"/>
            <a:chOff x="1274858" y="2929850"/>
            <a:chExt cx="412191" cy="302665"/>
          </a:xfrm>
        </p:grpSpPr>
        <p:sp>
          <p:nvSpPr>
            <p:cNvPr id="9955" name="Google Shape;9955;p63"/>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63"/>
          <p:cNvGrpSpPr/>
          <p:nvPr/>
        </p:nvGrpSpPr>
        <p:grpSpPr>
          <a:xfrm>
            <a:off x="1728542" y="2894653"/>
            <a:ext cx="397819" cy="373034"/>
            <a:chOff x="1728542" y="2894653"/>
            <a:chExt cx="397819" cy="373034"/>
          </a:xfrm>
        </p:grpSpPr>
        <p:sp>
          <p:nvSpPr>
            <p:cNvPr id="9984" name="Google Shape;9984;p63"/>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3"/>
          <p:cNvGrpSpPr/>
          <p:nvPr/>
        </p:nvGrpSpPr>
        <p:grpSpPr>
          <a:xfrm>
            <a:off x="2178842" y="2900869"/>
            <a:ext cx="375709" cy="360890"/>
            <a:chOff x="2178842" y="2900869"/>
            <a:chExt cx="375709" cy="360890"/>
          </a:xfrm>
        </p:grpSpPr>
        <p:sp>
          <p:nvSpPr>
            <p:cNvPr id="10007" name="Google Shape;10007;p63"/>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3"/>
          <p:cNvGrpSpPr/>
          <p:nvPr/>
        </p:nvGrpSpPr>
        <p:grpSpPr>
          <a:xfrm>
            <a:off x="2704703" y="2900921"/>
            <a:ext cx="230986" cy="360497"/>
            <a:chOff x="2704703" y="2900921"/>
            <a:chExt cx="230986" cy="360497"/>
          </a:xfrm>
        </p:grpSpPr>
        <p:sp>
          <p:nvSpPr>
            <p:cNvPr id="10021" name="Google Shape;10021;p63"/>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3"/>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3"/>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3"/>
          <p:cNvGrpSpPr/>
          <p:nvPr/>
        </p:nvGrpSpPr>
        <p:grpSpPr>
          <a:xfrm>
            <a:off x="3072963" y="2903675"/>
            <a:ext cx="387197" cy="355094"/>
            <a:chOff x="3072963" y="2903675"/>
            <a:chExt cx="387197" cy="355094"/>
          </a:xfrm>
        </p:grpSpPr>
        <p:sp>
          <p:nvSpPr>
            <p:cNvPr id="10033" name="Google Shape;10033;p63"/>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3"/>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3"/>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3"/>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3"/>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3"/>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3"/>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3"/>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3"/>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3"/>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3"/>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3"/>
          <p:cNvGrpSpPr/>
          <p:nvPr/>
        </p:nvGrpSpPr>
        <p:grpSpPr>
          <a:xfrm>
            <a:off x="3977314" y="2954347"/>
            <a:ext cx="364851" cy="253567"/>
            <a:chOff x="3977314" y="2954347"/>
            <a:chExt cx="364851" cy="253567"/>
          </a:xfrm>
        </p:grpSpPr>
        <p:sp>
          <p:nvSpPr>
            <p:cNvPr id="10068" name="Google Shape;10068;p63"/>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3"/>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3"/>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3"/>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3"/>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3"/>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3"/>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3"/>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3"/>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63"/>
          <p:cNvGrpSpPr/>
          <p:nvPr/>
        </p:nvGrpSpPr>
        <p:grpSpPr>
          <a:xfrm>
            <a:off x="3107400" y="3810491"/>
            <a:ext cx="365139" cy="365244"/>
            <a:chOff x="3107400" y="3810491"/>
            <a:chExt cx="365139" cy="365244"/>
          </a:xfrm>
        </p:grpSpPr>
        <p:sp>
          <p:nvSpPr>
            <p:cNvPr id="10081" name="Google Shape;10081;p63"/>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3"/>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3"/>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3"/>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3"/>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3"/>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3"/>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63"/>
          <p:cNvGrpSpPr/>
          <p:nvPr/>
        </p:nvGrpSpPr>
        <p:grpSpPr>
          <a:xfrm>
            <a:off x="3982979" y="4297378"/>
            <a:ext cx="355540" cy="338230"/>
            <a:chOff x="3982979" y="4297378"/>
            <a:chExt cx="355540" cy="338230"/>
          </a:xfrm>
        </p:grpSpPr>
        <p:sp>
          <p:nvSpPr>
            <p:cNvPr id="10091" name="Google Shape;10091;p63"/>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3"/>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3"/>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3"/>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3"/>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3"/>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3"/>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3"/>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3"/>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2" name="Google Shape;10102;p63"/>
          <p:cNvSpPr/>
          <p:nvPr/>
        </p:nvSpPr>
        <p:spPr>
          <a:xfrm>
            <a:off x="3597435" y="2224016"/>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3"/>
          <p:cNvSpPr/>
          <p:nvPr/>
        </p:nvSpPr>
        <p:spPr>
          <a:xfrm>
            <a:off x="3580544" y="2298869"/>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4" name="Google Shape;10104;p63"/>
          <p:cNvGrpSpPr/>
          <p:nvPr/>
        </p:nvGrpSpPr>
        <p:grpSpPr>
          <a:xfrm>
            <a:off x="3575220" y="1987286"/>
            <a:ext cx="292830" cy="360602"/>
            <a:chOff x="3575220" y="1987286"/>
            <a:chExt cx="292830" cy="360602"/>
          </a:xfrm>
        </p:grpSpPr>
        <p:sp>
          <p:nvSpPr>
            <p:cNvPr id="10105" name="Google Shape;10105;p63"/>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3"/>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3"/>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3"/>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3"/>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3"/>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3"/>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3"/>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3"/>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3"/>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3"/>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3"/>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3"/>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3"/>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3"/>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3"/>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3"/>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3"/>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3"/>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3"/>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3"/>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3"/>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3"/>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3"/>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3"/>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3"/>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3"/>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3"/>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3"/>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3"/>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3"/>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3"/>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3"/>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3"/>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3"/>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3"/>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63"/>
          <p:cNvGrpSpPr/>
          <p:nvPr/>
        </p:nvGrpSpPr>
        <p:grpSpPr>
          <a:xfrm>
            <a:off x="2224399" y="1510182"/>
            <a:ext cx="328237" cy="348904"/>
            <a:chOff x="2224399" y="1510182"/>
            <a:chExt cx="328237" cy="348904"/>
          </a:xfrm>
        </p:grpSpPr>
        <p:sp>
          <p:nvSpPr>
            <p:cNvPr id="10155" name="Google Shape;10155;p63"/>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3"/>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3"/>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3"/>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3"/>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3"/>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3"/>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3"/>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3"/>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3"/>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3"/>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3"/>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3"/>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63"/>
          <p:cNvGrpSpPr/>
          <p:nvPr/>
        </p:nvGrpSpPr>
        <p:grpSpPr>
          <a:xfrm>
            <a:off x="1331903" y="4303830"/>
            <a:ext cx="343292" cy="340354"/>
            <a:chOff x="1331903" y="4303830"/>
            <a:chExt cx="343292" cy="340354"/>
          </a:xfrm>
        </p:grpSpPr>
        <p:sp>
          <p:nvSpPr>
            <p:cNvPr id="10171" name="Google Shape;10171;p63"/>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3"/>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3"/>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3"/>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3"/>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3"/>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3"/>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3"/>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3"/>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3"/>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3"/>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3"/>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3"/>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3"/>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63"/>
          <p:cNvGrpSpPr/>
          <p:nvPr/>
        </p:nvGrpSpPr>
        <p:grpSpPr>
          <a:xfrm>
            <a:off x="3527014" y="2909524"/>
            <a:ext cx="362228" cy="343187"/>
            <a:chOff x="3527014" y="2909524"/>
            <a:chExt cx="362228" cy="343187"/>
          </a:xfrm>
        </p:grpSpPr>
        <p:sp>
          <p:nvSpPr>
            <p:cNvPr id="10186" name="Google Shape;10186;p63"/>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3"/>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3"/>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3"/>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3"/>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3"/>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3"/>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3"/>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3"/>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3"/>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3"/>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3"/>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3"/>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3"/>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3"/>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3"/>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3"/>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3"/>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3"/>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63"/>
          <p:cNvGrpSpPr/>
          <p:nvPr/>
        </p:nvGrpSpPr>
        <p:grpSpPr>
          <a:xfrm>
            <a:off x="2257297" y="4289484"/>
            <a:ext cx="408546" cy="353494"/>
            <a:chOff x="2181097" y="4289484"/>
            <a:chExt cx="408546" cy="353494"/>
          </a:xfrm>
        </p:grpSpPr>
        <p:sp>
          <p:nvSpPr>
            <p:cNvPr id="10206" name="Google Shape;10206;p63"/>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3"/>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3"/>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3"/>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3"/>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3"/>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3"/>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3"/>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3"/>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3"/>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3"/>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3"/>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3"/>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3"/>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3"/>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3"/>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3"/>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3"/>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63"/>
          <p:cNvGrpSpPr/>
          <p:nvPr/>
        </p:nvGrpSpPr>
        <p:grpSpPr>
          <a:xfrm>
            <a:off x="1735230" y="2435410"/>
            <a:ext cx="393281" cy="360313"/>
            <a:chOff x="1735230" y="2435410"/>
            <a:chExt cx="393281" cy="360313"/>
          </a:xfrm>
        </p:grpSpPr>
        <p:sp>
          <p:nvSpPr>
            <p:cNvPr id="10225" name="Google Shape;10225;p63"/>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3"/>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3"/>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3"/>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3"/>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3"/>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3"/>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3"/>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3"/>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3"/>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3"/>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3"/>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3"/>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3"/>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63"/>
          <p:cNvGrpSpPr/>
          <p:nvPr/>
        </p:nvGrpSpPr>
        <p:grpSpPr>
          <a:xfrm>
            <a:off x="3603362" y="4331972"/>
            <a:ext cx="247011" cy="304029"/>
            <a:chOff x="3603362" y="4331973"/>
            <a:chExt cx="247011" cy="304029"/>
          </a:xfrm>
        </p:grpSpPr>
        <p:sp>
          <p:nvSpPr>
            <p:cNvPr id="10240" name="Google Shape;10240;p63"/>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3"/>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3"/>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3"/>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3"/>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3"/>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3"/>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3"/>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3"/>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63"/>
          <p:cNvGrpSpPr/>
          <p:nvPr/>
        </p:nvGrpSpPr>
        <p:grpSpPr>
          <a:xfrm>
            <a:off x="1752015" y="4289484"/>
            <a:ext cx="365611" cy="360628"/>
            <a:chOff x="1752015" y="4289484"/>
            <a:chExt cx="365611" cy="360628"/>
          </a:xfrm>
        </p:grpSpPr>
        <p:sp>
          <p:nvSpPr>
            <p:cNvPr id="10250" name="Google Shape;10250;p63"/>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3"/>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2" name="Google Shape;10252;p63"/>
            <p:cNvGrpSpPr/>
            <p:nvPr/>
          </p:nvGrpSpPr>
          <p:grpSpPr>
            <a:xfrm>
              <a:off x="1752015" y="4289484"/>
              <a:ext cx="365611" cy="360628"/>
              <a:chOff x="1752015" y="4289484"/>
              <a:chExt cx="365611" cy="360628"/>
            </a:xfrm>
          </p:grpSpPr>
          <p:sp>
            <p:nvSpPr>
              <p:cNvPr id="10253" name="Google Shape;10253;p63"/>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3"/>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3"/>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3"/>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3"/>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3"/>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3"/>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3"/>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3"/>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3"/>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3"/>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3"/>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3"/>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3"/>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3"/>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3"/>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3"/>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3"/>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3"/>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3"/>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3"/>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4" name="Google Shape;10274;p63"/>
          <p:cNvGrpSpPr/>
          <p:nvPr/>
        </p:nvGrpSpPr>
        <p:grpSpPr>
          <a:xfrm>
            <a:off x="2775417" y="4231037"/>
            <a:ext cx="181002" cy="405184"/>
            <a:chOff x="2775386" y="4332051"/>
            <a:chExt cx="135806" cy="304055"/>
          </a:xfrm>
        </p:grpSpPr>
        <p:sp>
          <p:nvSpPr>
            <p:cNvPr id="10275" name="Google Shape;10275;p63"/>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3"/>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3"/>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3"/>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3"/>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3"/>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3"/>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3"/>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3"/>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3"/>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3"/>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3"/>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3"/>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3"/>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3"/>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63"/>
          <p:cNvGrpSpPr/>
          <p:nvPr/>
        </p:nvGrpSpPr>
        <p:grpSpPr>
          <a:xfrm>
            <a:off x="3097827" y="2440209"/>
            <a:ext cx="351239" cy="350609"/>
            <a:chOff x="3097827" y="2440209"/>
            <a:chExt cx="351239" cy="350609"/>
          </a:xfrm>
        </p:grpSpPr>
        <p:sp>
          <p:nvSpPr>
            <p:cNvPr id="10291" name="Google Shape;10291;p63"/>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3"/>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3"/>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3"/>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3"/>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3"/>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3"/>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3"/>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3"/>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3"/>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3"/>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3"/>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3"/>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3"/>
          <p:cNvGrpSpPr/>
          <p:nvPr/>
        </p:nvGrpSpPr>
        <p:grpSpPr>
          <a:xfrm>
            <a:off x="3975965" y="1584913"/>
            <a:ext cx="362711" cy="237959"/>
            <a:chOff x="4034726" y="1584852"/>
            <a:chExt cx="304160" cy="199513"/>
          </a:xfrm>
        </p:grpSpPr>
        <p:sp>
          <p:nvSpPr>
            <p:cNvPr id="10305" name="Google Shape;10305;p63"/>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3"/>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3"/>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3"/>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3"/>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3"/>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3"/>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3"/>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3"/>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3"/>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3"/>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3"/>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3"/>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3"/>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3"/>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3"/>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3"/>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3"/>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63"/>
          <p:cNvGrpSpPr/>
          <p:nvPr/>
        </p:nvGrpSpPr>
        <p:grpSpPr>
          <a:xfrm>
            <a:off x="2666332" y="1538324"/>
            <a:ext cx="322861" cy="292227"/>
            <a:chOff x="2666332" y="1538324"/>
            <a:chExt cx="322861" cy="292227"/>
          </a:xfrm>
        </p:grpSpPr>
        <p:sp>
          <p:nvSpPr>
            <p:cNvPr id="10324" name="Google Shape;10324;p63"/>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3"/>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3"/>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3"/>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3"/>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3"/>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3"/>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3"/>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3"/>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63"/>
          <p:cNvGrpSpPr/>
          <p:nvPr/>
        </p:nvGrpSpPr>
        <p:grpSpPr>
          <a:xfrm>
            <a:off x="865841" y="3373121"/>
            <a:ext cx="355776" cy="361599"/>
            <a:chOff x="865841" y="3373121"/>
            <a:chExt cx="355776" cy="361599"/>
          </a:xfrm>
        </p:grpSpPr>
        <p:sp>
          <p:nvSpPr>
            <p:cNvPr id="10334" name="Google Shape;10334;p63"/>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3"/>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3"/>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3"/>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3"/>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3"/>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3"/>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3"/>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3"/>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3"/>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3"/>
          <p:cNvGrpSpPr/>
          <p:nvPr/>
        </p:nvGrpSpPr>
        <p:grpSpPr>
          <a:xfrm>
            <a:off x="1319524" y="3355155"/>
            <a:ext cx="342793" cy="375709"/>
            <a:chOff x="1319524" y="3355155"/>
            <a:chExt cx="342793" cy="375709"/>
          </a:xfrm>
        </p:grpSpPr>
        <p:sp>
          <p:nvSpPr>
            <p:cNvPr id="10345" name="Google Shape;10345;p63"/>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3"/>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3"/>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3"/>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3"/>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3"/>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3"/>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3"/>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3"/>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3"/>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3"/>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3"/>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3"/>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3"/>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3"/>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3"/>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3"/>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3"/>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3"/>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3"/>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3"/>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3"/>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63"/>
          <p:cNvGrpSpPr/>
          <p:nvPr/>
        </p:nvGrpSpPr>
        <p:grpSpPr>
          <a:xfrm>
            <a:off x="2645009" y="3360008"/>
            <a:ext cx="382161" cy="369991"/>
            <a:chOff x="2645009" y="3360008"/>
            <a:chExt cx="382161" cy="369991"/>
          </a:xfrm>
        </p:grpSpPr>
        <p:sp>
          <p:nvSpPr>
            <p:cNvPr id="10368" name="Google Shape;10368;p63"/>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3"/>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3"/>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3"/>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3"/>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3"/>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3"/>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3"/>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3"/>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3"/>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3"/>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3"/>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3"/>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3"/>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3"/>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3"/>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3"/>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3"/>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3"/>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3"/>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3"/>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3"/>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3"/>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3"/>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3"/>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3"/>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63"/>
          <p:cNvGrpSpPr/>
          <p:nvPr/>
        </p:nvGrpSpPr>
        <p:grpSpPr>
          <a:xfrm>
            <a:off x="1277639" y="2449546"/>
            <a:ext cx="409411" cy="332066"/>
            <a:chOff x="1277639" y="2449546"/>
            <a:chExt cx="409411" cy="332066"/>
          </a:xfrm>
        </p:grpSpPr>
        <p:sp>
          <p:nvSpPr>
            <p:cNvPr id="10395" name="Google Shape;10395;p63"/>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3"/>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3"/>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3"/>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3"/>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3"/>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3"/>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3"/>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3"/>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3"/>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3"/>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3"/>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3"/>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3"/>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3"/>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3"/>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3"/>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3"/>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3"/>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3"/>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63"/>
          <p:cNvGrpSpPr/>
          <p:nvPr/>
        </p:nvGrpSpPr>
        <p:grpSpPr>
          <a:xfrm>
            <a:off x="868254" y="2449153"/>
            <a:ext cx="332670" cy="332696"/>
            <a:chOff x="868254" y="2449153"/>
            <a:chExt cx="332670" cy="332696"/>
          </a:xfrm>
        </p:grpSpPr>
        <p:sp>
          <p:nvSpPr>
            <p:cNvPr id="10416" name="Google Shape;10416;p63"/>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3"/>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3"/>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3"/>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3"/>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3"/>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3"/>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3"/>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3"/>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3"/>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3"/>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3"/>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3"/>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3"/>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3"/>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3"/>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3"/>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3"/>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3"/>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3"/>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3"/>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3"/>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3"/>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3"/>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3"/>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3"/>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3"/>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3"/>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3"/>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3"/>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3"/>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3"/>
          <p:cNvGrpSpPr/>
          <p:nvPr/>
        </p:nvGrpSpPr>
        <p:grpSpPr>
          <a:xfrm>
            <a:off x="3140473" y="4357544"/>
            <a:ext cx="289158" cy="252938"/>
            <a:chOff x="3140473" y="4357544"/>
            <a:chExt cx="289158" cy="252938"/>
          </a:xfrm>
        </p:grpSpPr>
        <p:sp>
          <p:nvSpPr>
            <p:cNvPr id="10448" name="Google Shape;10448;p63"/>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3"/>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3"/>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3"/>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3"/>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3"/>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3"/>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3"/>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3"/>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3"/>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3"/>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3"/>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3"/>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3"/>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3"/>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3"/>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3"/>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3"/>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3"/>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3"/>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3"/>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3"/>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3"/>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3"/>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3"/>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63"/>
          <p:cNvGrpSpPr/>
          <p:nvPr/>
        </p:nvGrpSpPr>
        <p:grpSpPr>
          <a:xfrm>
            <a:off x="4889349" y="1545196"/>
            <a:ext cx="348327" cy="310298"/>
            <a:chOff x="4889349" y="1545196"/>
            <a:chExt cx="348327" cy="310298"/>
          </a:xfrm>
        </p:grpSpPr>
        <p:sp>
          <p:nvSpPr>
            <p:cNvPr id="10474" name="Google Shape;10474;p63"/>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3"/>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3"/>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3"/>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3"/>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3"/>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3"/>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3"/>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3"/>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3"/>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3"/>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3"/>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3"/>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3"/>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3"/>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3"/>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3"/>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3"/>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3"/>
          <p:cNvGrpSpPr/>
          <p:nvPr/>
        </p:nvGrpSpPr>
        <p:grpSpPr>
          <a:xfrm>
            <a:off x="5393651" y="1498668"/>
            <a:ext cx="263403" cy="366713"/>
            <a:chOff x="5393651" y="1498668"/>
            <a:chExt cx="263403" cy="366713"/>
          </a:xfrm>
        </p:grpSpPr>
        <p:sp>
          <p:nvSpPr>
            <p:cNvPr id="10497" name="Google Shape;10497;p63"/>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3"/>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3"/>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3"/>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3"/>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3"/>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3"/>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3"/>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3"/>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3"/>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3"/>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3"/>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63"/>
          <p:cNvGrpSpPr/>
          <p:nvPr/>
        </p:nvGrpSpPr>
        <p:grpSpPr>
          <a:xfrm>
            <a:off x="5775393" y="1510628"/>
            <a:ext cx="366634" cy="366634"/>
            <a:chOff x="5775393" y="1510628"/>
            <a:chExt cx="366634" cy="366634"/>
          </a:xfrm>
        </p:grpSpPr>
        <p:sp>
          <p:nvSpPr>
            <p:cNvPr id="10522" name="Google Shape;10522;p63"/>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3"/>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3"/>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3"/>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3"/>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3"/>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3"/>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3"/>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3"/>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3"/>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63"/>
          <p:cNvGrpSpPr/>
          <p:nvPr/>
        </p:nvGrpSpPr>
        <p:grpSpPr>
          <a:xfrm>
            <a:off x="6226322" y="1509972"/>
            <a:ext cx="375342" cy="367447"/>
            <a:chOff x="6226322" y="1509972"/>
            <a:chExt cx="375342" cy="367447"/>
          </a:xfrm>
        </p:grpSpPr>
        <p:sp>
          <p:nvSpPr>
            <p:cNvPr id="10537" name="Google Shape;10537;p63"/>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3"/>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3"/>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3"/>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3"/>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3"/>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3"/>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3"/>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3"/>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3"/>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3"/>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63"/>
          <p:cNvGrpSpPr/>
          <p:nvPr/>
        </p:nvGrpSpPr>
        <p:grpSpPr>
          <a:xfrm>
            <a:off x="6689473" y="1510497"/>
            <a:ext cx="338545" cy="367054"/>
            <a:chOff x="6689473" y="1510497"/>
            <a:chExt cx="338545" cy="367054"/>
          </a:xfrm>
        </p:grpSpPr>
        <p:sp>
          <p:nvSpPr>
            <p:cNvPr id="10558" name="Google Shape;10558;p63"/>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3"/>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3"/>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3"/>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3"/>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3"/>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3"/>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3"/>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3"/>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3"/>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3"/>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3"/>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3"/>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3"/>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3"/>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3"/>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3"/>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3"/>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3"/>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3"/>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3"/>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3"/>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3"/>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3"/>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63"/>
          <p:cNvGrpSpPr/>
          <p:nvPr/>
        </p:nvGrpSpPr>
        <p:grpSpPr>
          <a:xfrm>
            <a:off x="7115906" y="1510602"/>
            <a:ext cx="366765" cy="366660"/>
            <a:chOff x="7115906" y="1510602"/>
            <a:chExt cx="366765" cy="366660"/>
          </a:xfrm>
        </p:grpSpPr>
        <p:sp>
          <p:nvSpPr>
            <p:cNvPr id="10586" name="Google Shape;10586;p63"/>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3"/>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3"/>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3"/>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3"/>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3"/>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3"/>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3"/>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3"/>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3"/>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3"/>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3"/>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3"/>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3"/>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3"/>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3"/>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3"/>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3"/>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3"/>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3"/>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63"/>
          <p:cNvGrpSpPr/>
          <p:nvPr/>
        </p:nvGrpSpPr>
        <p:grpSpPr>
          <a:xfrm>
            <a:off x="7550155" y="1510497"/>
            <a:ext cx="379381" cy="366792"/>
            <a:chOff x="7550155" y="1510497"/>
            <a:chExt cx="379381" cy="366792"/>
          </a:xfrm>
        </p:grpSpPr>
        <p:sp>
          <p:nvSpPr>
            <p:cNvPr id="10629" name="Google Shape;10629;p63"/>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3"/>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3"/>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3"/>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3"/>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3"/>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3"/>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6" name="Google Shape;10646;p63"/>
          <p:cNvSpPr/>
          <p:nvPr/>
        </p:nvSpPr>
        <p:spPr>
          <a:xfrm>
            <a:off x="8111607" y="1855021"/>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3"/>
          <p:cNvSpPr/>
          <p:nvPr/>
        </p:nvSpPr>
        <p:spPr>
          <a:xfrm>
            <a:off x="8238076" y="1855021"/>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8" name="Google Shape;10648;p63"/>
          <p:cNvGrpSpPr/>
          <p:nvPr/>
        </p:nvGrpSpPr>
        <p:grpSpPr>
          <a:xfrm>
            <a:off x="7999537" y="1510549"/>
            <a:ext cx="335476" cy="367001"/>
            <a:chOff x="7999537" y="1510549"/>
            <a:chExt cx="335476" cy="367001"/>
          </a:xfrm>
        </p:grpSpPr>
        <p:sp>
          <p:nvSpPr>
            <p:cNvPr id="10649" name="Google Shape;10649;p63"/>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3"/>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3"/>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3"/>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3"/>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3"/>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3"/>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3"/>
          <p:cNvGrpSpPr/>
          <p:nvPr/>
        </p:nvGrpSpPr>
        <p:grpSpPr>
          <a:xfrm>
            <a:off x="4890346" y="3382537"/>
            <a:ext cx="370306" cy="367001"/>
            <a:chOff x="4890346" y="3382537"/>
            <a:chExt cx="370306" cy="367001"/>
          </a:xfrm>
        </p:grpSpPr>
        <p:sp>
          <p:nvSpPr>
            <p:cNvPr id="10666" name="Google Shape;10666;p63"/>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3"/>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3"/>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3"/>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3"/>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3"/>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3"/>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3"/>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3"/>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3"/>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3"/>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3"/>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3"/>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3"/>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63"/>
          <p:cNvGrpSpPr/>
          <p:nvPr/>
        </p:nvGrpSpPr>
        <p:grpSpPr>
          <a:xfrm>
            <a:off x="5332122" y="3431635"/>
            <a:ext cx="367526" cy="269592"/>
            <a:chOff x="5332122" y="3431635"/>
            <a:chExt cx="367526" cy="269592"/>
          </a:xfrm>
        </p:grpSpPr>
        <p:sp>
          <p:nvSpPr>
            <p:cNvPr id="10691" name="Google Shape;10691;p63"/>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3"/>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3"/>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3"/>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3"/>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3"/>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3"/>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3"/>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3"/>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3"/>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3"/>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3"/>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3"/>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3"/>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3"/>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3"/>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3"/>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3"/>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3"/>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3"/>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3"/>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3"/>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3"/>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3"/>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3"/>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3"/>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3"/>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3"/>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3"/>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63"/>
          <p:cNvGrpSpPr/>
          <p:nvPr/>
        </p:nvGrpSpPr>
        <p:grpSpPr>
          <a:xfrm>
            <a:off x="5772612" y="3425812"/>
            <a:ext cx="366896" cy="281080"/>
            <a:chOff x="5772612" y="3425812"/>
            <a:chExt cx="366896" cy="281080"/>
          </a:xfrm>
        </p:grpSpPr>
        <p:sp>
          <p:nvSpPr>
            <p:cNvPr id="10725" name="Google Shape;10725;p63"/>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3"/>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3"/>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3"/>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3"/>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3"/>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3"/>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3"/>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3"/>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3"/>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3"/>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3"/>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3"/>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3"/>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3"/>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3"/>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3"/>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3"/>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3"/>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3"/>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3"/>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3"/>
          <p:cNvGrpSpPr/>
          <p:nvPr/>
        </p:nvGrpSpPr>
        <p:grpSpPr>
          <a:xfrm>
            <a:off x="6212684" y="3412436"/>
            <a:ext cx="366765" cy="307832"/>
            <a:chOff x="6212684" y="3412436"/>
            <a:chExt cx="366765" cy="307832"/>
          </a:xfrm>
        </p:grpSpPr>
        <p:sp>
          <p:nvSpPr>
            <p:cNvPr id="10757" name="Google Shape;10757;p63"/>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3"/>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3"/>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3"/>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3"/>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3"/>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3"/>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3"/>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3"/>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3"/>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3"/>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3"/>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3"/>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3"/>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3"/>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3"/>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3"/>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3"/>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3"/>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3"/>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3"/>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3"/>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3"/>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3"/>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3"/>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3"/>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3"/>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3"/>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3"/>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3"/>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3"/>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3"/>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3"/>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3"/>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3"/>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3"/>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3"/>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3"/>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3"/>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3"/>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3"/>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3"/>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3"/>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3"/>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3"/>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3"/>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3"/>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3"/>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3"/>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3"/>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3"/>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3"/>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3"/>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63"/>
          <p:cNvGrpSpPr/>
          <p:nvPr/>
        </p:nvGrpSpPr>
        <p:grpSpPr>
          <a:xfrm>
            <a:off x="7092669" y="3411571"/>
            <a:ext cx="366896" cy="309327"/>
            <a:chOff x="7092669" y="3411571"/>
            <a:chExt cx="366896" cy="309327"/>
          </a:xfrm>
        </p:grpSpPr>
        <p:sp>
          <p:nvSpPr>
            <p:cNvPr id="10833" name="Google Shape;10833;p63"/>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3"/>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3"/>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3"/>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3"/>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3"/>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3"/>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3"/>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3"/>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3"/>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3"/>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3"/>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3"/>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3"/>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3"/>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3"/>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3"/>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63"/>
          <p:cNvGrpSpPr/>
          <p:nvPr/>
        </p:nvGrpSpPr>
        <p:grpSpPr>
          <a:xfrm>
            <a:off x="7532740" y="3405748"/>
            <a:ext cx="366896" cy="320841"/>
            <a:chOff x="7532740" y="3405748"/>
            <a:chExt cx="366896" cy="320841"/>
          </a:xfrm>
        </p:grpSpPr>
        <p:sp>
          <p:nvSpPr>
            <p:cNvPr id="10852" name="Google Shape;10852;p63"/>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3"/>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3"/>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3"/>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3"/>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3"/>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3"/>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3"/>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3"/>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3"/>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3"/>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3"/>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3"/>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3"/>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3"/>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3"/>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3"/>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3"/>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3"/>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3"/>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3"/>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3"/>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3"/>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3"/>
          <p:cNvGrpSpPr/>
          <p:nvPr/>
        </p:nvGrpSpPr>
        <p:grpSpPr>
          <a:xfrm>
            <a:off x="7972785" y="3394392"/>
            <a:ext cx="366896" cy="343685"/>
            <a:chOff x="7972785" y="3394392"/>
            <a:chExt cx="366896" cy="343685"/>
          </a:xfrm>
        </p:grpSpPr>
        <p:sp>
          <p:nvSpPr>
            <p:cNvPr id="10878" name="Google Shape;10878;p63"/>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3"/>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3"/>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3"/>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3"/>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3"/>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3"/>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3"/>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3"/>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3"/>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3"/>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3"/>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3"/>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3"/>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63"/>
          <p:cNvGrpSpPr/>
          <p:nvPr/>
        </p:nvGrpSpPr>
        <p:grpSpPr>
          <a:xfrm>
            <a:off x="5359818" y="1996466"/>
            <a:ext cx="361835" cy="356432"/>
            <a:chOff x="5359818" y="1996466"/>
            <a:chExt cx="361835" cy="356432"/>
          </a:xfrm>
        </p:grpSpPr>
        <p:sp>
          <p:nvSpPr>
            <p:cNvPr id="10893" name="Google Shape;10893;p63"/>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3"/>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3"/>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3"/>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3"/>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3"/>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3"/>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3"/>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3"/>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3"/>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3"/>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3"/>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3"/>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3"/>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3"/>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3"/>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3"/>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3"/>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3"/>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3"/>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3"/>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3"/>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3"/>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3"/>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3"/>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3"/>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3"/>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3"/>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3"/>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3"/>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3"/>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3"/>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3"/>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3"/>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3"/>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3"/>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3"/>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3"/>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3"/>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3"/>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3"/>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3"/>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3"/>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3"/>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3"/>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3"/>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63"/>
          <p:cNvGrpSpPr/>
          <p:nvPr/>
        </p:nvGrpSpPr>
        <p:grpSpPr>
          <a:xfrm>
            <a:off x="5775393" y="1975038"/>
            <a:ext cx="379145" cy="379250"/>
            <a:chOff x="5775393" y="1975038"/>
            <a:chExt cx="379145" cy="379250"/>
          </a:xfrm>
        </p:grpSpPr>
        <p:sp>
          <p:nvSpPr>
            <p:cNvPr id="10940" name="Google Shape;10940;p63"/>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3"/>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3"/>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3"/>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3"/>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3"/>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3"/>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3"/>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3"/>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3"/>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3"/>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3"/>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3"/>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3"/>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3"/>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63"/>
          <p:cNvGrpSpPr/>
          <p:nvPr/>
        </p:nvGrpSpPr>
        <p:grpSpPr>
          <a:xfrm>
            <a:off x="6200960" y="1975274"/>
            <a:ext cx="417725" cy="378961"/>
            <a:chOff x="6200960" y="1975274"/>
            <a:chExt cx="417725" cy="378961"/>
          </a:xfrm>
        </p:grpSpPr>
        <p:sp>
          <p:nvSpPr>
            <p:cNvPr id="10956" name="Google Shape;10956;p63"/>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3"/>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3"/>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3"/>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3"/>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3"/>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3"/>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3"/>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63"/>
          <p:cNvGrpSpPr/>
          <p:nvPr/>
        </p:nvGrpSpPr>
        <p:grpSpPr>
          <a:xfrm>
            <a:off x="6666052" y="1991771"/>
            <a:ext cx="391341" cy="328447"/>
            <a:chOff x="6666052" y="1991771"/>
            <a:chExt cx="391341" cy="328447"/>
          </a:xfrm>
        </p:grpSpPr>
        <p:sp>
          <p:nvSpPr>
            <p:cNvPr id="10965" name="Google Shape;10965;p63"/>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3"/>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3"/>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3"/>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3"/>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3"/>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3"/>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3"/>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3"/>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3"/>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3"/>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3"/>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3"/>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3"/>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3"/>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3"/>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3"/>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3"/>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3"/>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3"/>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3"/>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3"/>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3"/>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3"/>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3"/>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3"/>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3"/>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3"/>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63"/>
          <p:cNvGrpSpPr/>
          <p:nvPr/>
        </p:nvGrpSpPr>
        <p:grpSpPr>
          <a:xfrm>
            <a:off x="7099619" y="1979838"/>
            <a:ext cx="374712" cy="374476"/>
            <a:chOff x="7099619" y="1979838"/>
            <a:chExt cx="374712" cy="374476"/>
          </a:xfrm>
        </p:grpSpPr>
        <p:sp>
          <p:nvSpPr>
            <p:cNvPr id="10994" name="Google Shape;10994;p63"/>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3"/>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3"/>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3"/>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3"/>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3"/>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3"/>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3"/>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3"/>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3"/>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3"/>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3"/>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3"/>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3"/>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3"/>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3"/>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3"/>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3"/>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3"/>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3"/>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3"/>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3"/>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3"/>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3"/>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3"/>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3"/>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3"/>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3"/>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3"/>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3"/>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3"/>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3"/>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3"/>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63"/>
          <p:cNvGrpSpPr/>
          <p:nvPr/>
        </p:nvGrpSpPr>
        <p:grpSpPr>
          <a:xfrm>
            <a:off x="7547375" y="1975169"/>
            <a:ext cx="379014" cy="379119"/>
            <a:chOff x="7547375" y="1975169"/>
            <a:chExt cx="379014" cy="379119"/>
          </a:xfrm>
        </p:grpSpPr>
        <p:sp>
          <p:nvSpPr>
            <p:cNvPr id="11028" name="Google Shape;11028;p63"/>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3"/>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3"/>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3"/>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3"/>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3"/>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3"/>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3"/>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3"/>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3"/>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3"/>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3"/>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3"/>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3"/>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3"/>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3"/>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3"/>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3"/>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3"/>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3"/>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63"/>
          <p:cNvGrpSpPr/>
          <p:nvPr/>
        </p:nvGrpSpPr>
        <p:grpSpPr>
          <a:xfrm>
            <a:off x="7978083" y="1991273"/>
            <a:ext cx="370306" cy="362962"/>
            <a:chOff x="7978083" y="1991273"/>
            <a:chExt cx="370306" cy="362962"/>
          </a:xfrm>
        </p:grpSpPr>
        <p:sp>
          <p:nvSpPr>
            <p:cNvPr id="11049" name="Google Shape;11049;p63"/>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3"/>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3"/>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3"/>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3"/>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3"/>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3"/>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3"/>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3"/>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3"/>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3"/>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3"/>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3"/>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3"/>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3"/>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3"/>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3"/>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3"/>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3"/>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3"/>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3"/>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63"/>
          <p:cNvGrpSpPr/>
          <p:nvPr/>
        </p:nvGrpSpPr>
        <p:grpSpPr>
          <a:xfrm>
            <a:off x="4917884" y="3826123"/>
            <a:ext cx="298941" cy="357822"/>
            <a:chOff x="4917884" y="3826123"/>
            <a:chExt cx="298941" cy="357822"/>
          </a:xfrm>
        </p:grpSpPr>
        <p:sp>
          <p:nvSpPr>
            <p:cNvPr id="11071" name="Google Shape;11071;p63"/>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3"/>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3"/>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3"/>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3"/>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3"/>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3"/>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3"/>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3"/>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3"/>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3"/>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3"/>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3"/>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3"/>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3"/>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3"/>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3"/>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3"/>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3"/>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3"/>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3"/>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3"/>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63"/>
          <p:cNvGrpSpPr/>
          <p:nvPr/>
        </p:nvGrpSpPr>
        <p:grpSpPr>
          <a:xfrm>
            <a:off x="5332567" y="3825756"/>
            <a:ext cx="360995" cy="359212"/>
            <a:chOff x="5332567" y="3825756"/>
            <a:chExt cx="360995" cy="359212"/>
          </a:xfrm>
        </p:grpSpPr>
        <p:sp>
          <p:nvSpPr>
            <p:cNvPr id="11094" name="Google Shape;11094;p63"/>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3"/>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3"/>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3"/>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3"/>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3"/>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3"/>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3"/>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3"/>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3"/>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3"/>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3"/>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3"/>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3"/>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3"/>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3"/>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3"/>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3"/>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3"/>
          <p:cNvGrpSpPr/>
          <p:nvPr/>
        </p:nvGrpSpPr>
        <p:grpSpPr>
          <a:xfrm>
            <a:off x="5776153" y="3840390"/>
            <a:ext cx="367028" cy="329942"/>
            <a:chOff x="5776153" y="3840390"/>
            <a:chExt cx="367028" cy="329942"/>
          </a:xfrm>
        </p:grpSpPr>
        <p:sp>
          <p:nvSpPr>
            <p:cNvPr id="11113" name="Google Shape;11113;p63"/>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3"/>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3"/>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3"/>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3"/>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3"/>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3"/>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3"/>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3"/>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3"/>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3"/>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3"/>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3"/>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3"/>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3"/>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3"/>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3"/>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3"/>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3"/>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3"/>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3"/>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3"/>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63"/>
          <p:cNvGrpSpPr/>
          <p:nvPr/>
        </p:nvGrpSpPr>
        <p:grpSpPr>
          <a:xfrm>
            <a:off x="6657161" y="3825808"/>
            <a:ext cx="375211" cy="359186"/>
            <a:chOff x="6657161" y="3825808"/>
            <a:chExt cx="375211" cy="359186"/>
          </a:xfrm>
        </p:grpSpPr>
        <p:sp>
          <p:nvSpPr>
            <p:cNvPr id="11136" name="Google Shape;11136;p63"/>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3"/>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3"/>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3"/>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3"/>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3"/>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3"/>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3"/>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3"/>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3"/>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63"/>
          <p:cNvGrpSpPr/>
          <p:nvPr/>
        </p:nvGrpSpPr>
        <p:grpSpPr>
          <a:xfrm>
            <a:off x="6266450" y="3825756"/>
            <a:ext cx="269330" cy="359186"/>
            <a:chOff x="6266450" y="3825756"/>
            <a:chExt cx="269330" cy="359186"/>
          </a:xfrm>
        </p:grpSpPr>
        <p:sp>
          <p:nvSpPr>
            <p:cNvPr id="11147" name="Google Shape;11147;p63"/>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3"/>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3"/>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3"/>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3"/>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3"/>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3"/>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3"/>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3"/>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3"/>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3"/>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3"/>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3"/>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63"/>
          <p:cNvGrpSpPr/>
          <p:nvPr/>
        </p:nvGrpSpPr>
        <p:grpSpPr>
          <a:xfrm>
            <a:off x="7108825" y="3825756"/>
            <a:ext cx="366136" cy="359317"/>
            <a:chOff x="7108825" y="3825756"/>
            <a:chExt cx="366136" cy="359317"/>
          </a:xfrm>
        </p:grpSpPr>
        <p:sp>
          <p:nvSpPr>
            <p:cNvPr id="11161" name="Google Shape;11161;p63"/>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3"/>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3"/>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3"/>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3"/>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3"/>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3"/>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3"/>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3"/>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3"/>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3"/>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3"/>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3"/>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3"/>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3"/>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3"/>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3"/>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3"/>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3"/>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3"/>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3"/>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3"/>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3"/>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3"/>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3"/>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3"/>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3"/>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3"/>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63"/>
          <p:cNvGrpSpPr/>
          <p:nvPr/>
        </p:nvGrpSpPr>
        <p:grpSpPr>
          <a:xfrm>
            <a:off x="7552673" y="3859563"/>
            <a:ext cx="359186" cy="291545"/>
            <a:chOff x="7552673" y="3859563"/>
            <a:chExt cx="359186" cy="291545"/>
          </a:xfrm>
        </p:grpSpPr>
        <p:sp>
          <p:nvSpPr>
            <p:cNvPr id="11190" name="Google Shape;11190;p63"/>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3"/>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3"/>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3"/>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3"/>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3"/>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3"/>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3"/>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3"/>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3"/>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3"/>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3"/>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3"/>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3"/>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3"/>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3"/>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3"/>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3"/>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3"/>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3"/>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3"/>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3"/>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3"/>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3"/>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3"/>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3"/>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3"/>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63"/>
          <p:cNvGrpSpPr/>
          <p:nvPr/>
        </p:nvGrpSpPr>
        <p:grpSpPr>
          <a:xfrm>
            <a:off x="5310720" y="2958229"/>
            <a:ext cx="429370" cy="261672"/>
            <a:chOff x="5310720" y="2958229"/>
            <a:chExt cx="429370" cy="261672"/>
          </a:xfrm>
        </p:grpSpPr>
        <p:sp>
          <p:nvSpPr>
            <p:cNvPr id="11218" name="Google Shape;11218;p63"/>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3"/>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3"/>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3"/>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3"/>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3"/>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3"/>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3"/>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3"/>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3"/>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3"/>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3"/>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3"/>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3"/>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3"/>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3"/>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3"/>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3"/>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3"/>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3"/>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3"/>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3"/>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3"/>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3"/>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3"/>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3"/>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3"/>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3"/>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63"/>
          <p:cNvGrpSpPr/>
          <p:nvPr/>
        </p:nvGrpSpPr>
        <p:grpSpPr>
          <a:xfrm>
            <a:off x="4890477" y="2430348"/>
            <a:ext cx="389872" cy="338151"/>
            <a:chOff x="4890477" y="2430348"/>
            <a:chExt cx="389872" cy="338151"/>
          </a:xfrm>
        </p:grpSpPr>
        <p:sp>
          <p:nvSpPr>
            <p:cNvPr id="11247" name="Google Shape;11247;p63"/>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3"/>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3"/>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3"/>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3"/>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3"/>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3"/>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3"/>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3"/>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3"/>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3"/>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3"/>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3"/>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3"/>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3"/>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3"/>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3"/>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3"/>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3"/>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3"/>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63"/>
          <p:cNvGrpSpPr/>
          <p:nvPr/>
        </p:nvGrpSpPr>
        <p:grpSpPr>
          <a:xfrm>
            <a:off x="5747880" y="2442596"/>
            <a:ext cx="433645" cy="315176"/>
            <a:chOff x="5747880" y="2442596"/>
            <a:chExt cx="433645" cy="315176"/>
          </a:xfrm>
        </p:grpSpPr>
        <p:sp>
          <p:nvSpPr>
            <p:cNvPr id="11268" name="Google Shape;11268;p63"/>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3"/>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3"/>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3"/>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3"/>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3"/>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3"/>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3"/>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3"/>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3"/>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3"/>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3"/>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3"/>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3"/>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3"/>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3"/>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3"/>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3"/>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3"/>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63"/>
          <p:cNvGrpSpPr/>
          <p:nvPr/>
        </p:nvGrpSpPr>
        <p:grpSpPr>
          <a:xfrm>
            <a:off x="6226558" y="2433390"/>
            <a:ext cx="342793" cy="353389"/>
            <a:chOff x="6226558" y="2433390"/>
            <a:chExt cx="342793" cy="353389"/>
          </a:xfrm>
        </p:grpSpPr>
        <p:sp>
          <p:nvSpPr>
            <p:cNvPr id="11288" name="Google Shape;11288;p63"/>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3"/>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3"/>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3"/>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3"/>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3"/>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3"/>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3"/>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3"/>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3"/>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3"/>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3"/>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3"/>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3"/>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3"/>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3"/>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3"/>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3"/>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3"/>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3"/>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3"/>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63"/>
          <p:cNvGrpSpPr/>
          <p:nvPr/>
        </p:nvGrpSpPr>
        <p:grpSpPr>
          <a:xfrm>
            <a:off x="6627996" y="2449756"/>
            <a:ext cx="427980" cy="320369"/>
            <a:chOff x="6627996" y="2449756"/>
            <a:chExt cx="427980" cy="320369"/>
          </a:xfrm>
        </p:grpSpPr>
        <p:sp>
          <p:nvSpPr>
            <p:cNvPr id="11310" name="Google Shape;11310;p63"/>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3"/>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3"/>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3"/>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3"/>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3"/>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3"/>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3"/>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3"/>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63"/>
          <p:cNvSpPr/>
          <p:nvPr/>
        </p:nvSpPr>
        <p:spPr>
          <a:xfrm>
            <a:off x="7102399" y="2672296"/>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3"/>
          <p:cNvSpPr/>
          <p:nvPr/>
        </p:nvSpPr>
        <p:spPr>
          <a:xfrm>
            <a:off x="7085745" y="2730469"/>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1" name="Google Shape;11321;p63"/>
          <p:cNvGrpSpPr/>
          <p:nvPr/>
        </p:nvGrpSpPr>
        <p:grpSpPr>
          <a:xfrm>
            <a:off x="7073496" y="2420906"/>
            <a:ext cx="396534" cy="370096"/>
            <a:chOff x="7073496" y="2420906"/>
            <a:chExt cx="396534" cy="370096"/>
          </a:xfrm>
        </p:grpSpPr>
        <p:sp>
          <p:nvSpPr>
            <p:cNvPr id="11322" name="Google Shape;11322;p63"/>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3"/>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3"/>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3"/>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3"/>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3"/>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3"/>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3"/>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3"/>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3"/>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3"/>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3"/>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3"/>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3"/>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3"/>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3"/>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3"/>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3"/>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3"/>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3"/>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3"/>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3"/>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3"/>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3"/>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3"/>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3"/>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3"/>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3"/>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3"/>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3"/>
          <p:cNvGrpSpPr/>
          <p:nvPr/>
        </p:nvGrpSpPr>
        <p:grpSpPr>
          <a:xfrm>
            <a:off x="7975067" y="2420906"/>
            <a:ext cx="359946" cy="366031"/>
            <a:chOff x="7975067" y="2420906"/>
            <a:chExt cx="359946" cy="366031"/>
          </a:xfrm>
        </p:grpSpPr>
        <p:sp>
          <p:nvSpPr>
            <p:cNvPr id="11352" name="Google Shape;11352;p63"/>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3"/>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3"/>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3"/>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3"/>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3"/>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3"/>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3"/>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3"/>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3"/>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3"/>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3"/>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3"/>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3"/>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3"/>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3"/>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3"/>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3"/>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3"/>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3"/>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3"/>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3"/>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3"/>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3"/>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3"/>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3"/>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3"/>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3"/>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3"/>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3"/>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3"/>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3"/>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3"/>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3"/>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3"/>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3"/>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3"/>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63"/>
          <p:cNvGrpSpPr/>
          <p:nvPr/>
        </p:nvGrpSpPr>
        <p:grpSpPr>
          <a:xfrm>
            <a:off x="5390373" y="2425653"/>
            <a:ext cx="257344" cy="358215"/>
            <a:chOff x="5390373" y="2425653"/>
            <a:chExt cx="257344" cy="358215"/>
          </a:xfrm>
        </p:grpSpPr>
        <p:sp>
          <p:nvSpPr>
            <p:cNvPr id="11390" name="Google Shape;11390;p63"/>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3"/>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3"/>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3"/>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3"/>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3"/>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3"/>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3"/>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3"/>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3"/>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3"/>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3"/>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3"/>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3"/>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3"/>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3"/>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3"/>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3"/>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3"/>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3"/>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3"/>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3"/>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3"/>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3"/>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3"/>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3"/>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3"/>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3"/>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3"/>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3"/>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3"/>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3"/>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63"/>
          <p:cNvGrpSpPr/>
          <p:nvPr/>
        </p:nvGrpSpPr>
        <p:grpSpPr>
          <a:xfrm>
            <a:off x="5364617" y="4307843"/>
            <a:ext cx="285985" cy="322572"/>
            <a:chOff x="5364617" y="4307843"/>
            <a:chExt cx="285985" cy="322572"/>
          </a:xfrm>
        </p:grpSpPr>
        <p:sp>
          <p:nvSpPr>
            <p:cNvPr id="11423" name="Google Shape;11423;p63"/>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3"/>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3"/>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3"/>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3"/>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3"/>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3"/>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3"/>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3"/>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3"/>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3"/>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3"/>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3"/>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3"/>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63"/>
          <p:cNvGrpSpPr/>
          <p:nvPr/>
        </p:nvGrpSpPr>
        <p:grpSpPr>
          <a:xfrm>
            <a:off x="7539428" y="2435147"/>
            <a:ext cx="349980" cy="355697"/>
            <a:chOff x="7539428" y="2435147"/>
            <a:chExt cx="349980" cy="355697"/>
          </a:xfrm>
        </p:grpSpPr>
        <p:sp>
          <p:nvSpPr>
            <p:cNvPr id="11438" name="Google Shape;11438;p63"/>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3"/>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3"/>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3"/>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3"/>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3"/>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3"/>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3"/>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3"/>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3"/>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3"/>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3"/>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3"/>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3"/>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3"/>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3"/>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3"/>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3"/>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3"/>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3"/>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3"/>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3"/>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3"/>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3"/>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3"/>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3"/>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3"/>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3"/>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3"/>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3"/>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3"/>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3"/>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3"/>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3"/>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3"/>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3"/>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3"/>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3"/>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63"/>
          <p:cNvGrpSpPr/>
          <p:nvPr/>
        </p:nvGrpSpPr>
        <p:grpSpPr>
          <a:xfrm>
            <a:off x="6276285" y="4289930"/>
            <a:ext cx="224927" cy="360785"/>
            <a:chOff x="6276285" y="4289930"/>
            <a:chExt cx="224927" cy="360785"/>
          </a:xfrm>
        </p:grpSpPr>
        <p:sp>
          <p:nvSpPr>
            <p:cNvPr id="11477" name="Google Shape;11477;p63"/>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3"/>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3"/>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3"/>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3"/>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63"/>
          <p:cNvGrpSpPr/>
          <p:nvPr/>
        </p:nvGrpSpPr>
        <p:grpSpPr>
          <a:xfrm>
            <a:off x="6650604" y="4343041"/>
            <a:ext cx="356405" cy="278431"/>
            <a:chOff x="6650604" y="4343041"/>
            <a:chExt cx="356405" cy="278431"/>
          </a:xfrm>
        </p:grpSpPr>
        <p:sp>
          <p:nvSpPr>
            <p:cNvPr id="11483" name="Google Shape;11483;p63"/>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3"/>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3"/>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3"/>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3"/>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3"/>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3"/>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3"/>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3"/>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3"/>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3"/>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3"/>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3"/>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3"/>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3"/>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3"/>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3"/>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3"/>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3"/>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3"/>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3"/>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3"/>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63"/>
          <p:cNvGrpSpPr/>
          <p:nvPr/>
        </p:nvGrpSpPr>
        <p:grpSpPr>
          <a:xfrm>
            <a:off x="5787274" y="4308578"/>
            <a:ext cx="322572" cy="321208"/>
            <a:chOff x="5787274" y="4308578"/>
            <a:chExt cx="322572" cy="321208"/>
          </a:xfrm>
        </p:grpSpPr>
        <p:sp>
          <p:nvSpPr>
            <p:cNvPr id="11506" name="Google Shape;11506;p63"/>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3"/>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3"/>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3"/>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3"/>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3"/>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3"/>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3"/>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3"/>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3"/>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3"/>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3"/>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3"/>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3"/>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3"/>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63"/>
          <p:cNvGrpSpPr/>
          <p:nvPr/>
        </p:nvGrpSpPr>
        <p:grpSpPr>
          <a:xfrm>
            <a:off x="7139485" y="4289668"/>
            <a:ext cx="253200" cy="360418"/>
            <a:chOff x="7139485" y="4289668"/>
            <a:chExt cx="253200" cy="360418"/>
          </a:xfrm>
        </p:grpSpPr>
        <p:sp>
          <p:nvSpPr>
            <p:cNvPr id="11522" name="Google Shape;11522;p63"/>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3"/>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3"/>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3"/>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3"/>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3"/>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3"/>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3"/>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3"/>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3"/>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3"/>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3"/>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3"/>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3"/>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3"/>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3"/>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3"/>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3"/>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3"/>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3"/>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3"/>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63"/>
          <p:cNvGrpSpPr/>
          <p:nvPr/>
        </p:nvGrpSpPr>
        <p:grpSpPr>
          <a:xfrm>
            <a:off x="7579687" y="4289536"/>
            <a:ext cx="253174" cy="360549"/>
            <a:chOff x="7579687" y="4289536"/>
            <a:chExt cx="253174" cy="360549"/>
          </a:xfrm>
        </p:grpSpPr>
        <p:sp>
          <p:nvSpPr>
            <p:cNvPr id="11544" name="Google Shape;11544;p63"/>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3"/>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3"/>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3"/>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3"/>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3"/>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3"/>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3"/>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3"/>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3"/>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3"/>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3"/>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3"/>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3"/>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3"/>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3"/>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3"/>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3"/>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3"/>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3"/>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3"/>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3"/>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63"/>
          <p:cNvGrpSpPr/>
          <p:nvPr/>
        </p:nvGrpSpPr>
        <p:grpSpPr>
          <a:xfrm>
            <a:off x="4905872" y="2907767"/>
            <a:ext cx="362857" cy="362726"/>
            <a:chOff x="4905872" y="2907767"/>
            <a:chExt cx="362857" cy="362726"/>
          </a:xfrm>
        </p:grpSpPr>
        <p:sp>
          <p:nvSpPr>
            <p:cNvPr id="11567" name="Google Shape;11567;p63"/>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3"/>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3"/>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3"/>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3"/>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3"/>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3"/>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3"/>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3"/>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3"/>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3"/>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3"/>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3"/>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3"/>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3"/>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3"/>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3"/>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3"/>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3"/>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3"/>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3"/>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3"/>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3"/>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3"/>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3"/>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3"/>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3"/>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3"/>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3"/>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3"/>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3"/>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3"/>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3"/>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3"/>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3"/>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3"/>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3"/>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3"/>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3"/>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3"/>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3"/>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3"/>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3"/>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3"/>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63"/>
          <p:cNvGrpSpPr/>
          <p:nvPr/>
        </p:nvGrpSpPr>
        <p:grpSpPr>
          <a:xfrm>
            <a:off x="5816176" y="2907636"/>
            <a:ext cx="294823" cy="362831"/>
            <a:chOff x="5816176" y="2907636"/>
            <a:chExt cx="294823" cy="362831"/>
          </a:xfrm>
        </p:grpSpPr>
        <p:sp>
          <p:nvSpPr>
            <p:cNvPr id="11612" name="Google Shape;11612;p63"/>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3"/>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3"/>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3"/>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3"/>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3"/>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3"/>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3"/>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3"/>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3"/>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3"/>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3"/>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3"/>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3"/>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3"/>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3"/>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3"/>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3"/>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3"/>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3"/>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3"/>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3"/>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3"/>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3"/>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3"/>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3"/>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3"/>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3"/>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3"/>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3"/>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3"/>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3"/>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3"/>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3"/>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3"/>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3"/>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3"/>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3"/>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3"/>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3"/>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3"/>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3"/>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3"/>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3"/>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3"/>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3"/>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3"/>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3"/>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3"/>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3"/>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3"/>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3"/>
          <p:cNvGrpSpPr/>
          <p:nvPr/>
        </p:nvGrpSpPr>
        <p:grpSpPr>
          <a:xfrm>
            <a:off x="6220132" y="2955973"/>
            <a:ext cx="362726" cy="266183"/>
            <a:chOff x="6220132" y="2955973"/>
            <a:chExt cx="362726" cy="266183"/>
          </a:xfrm>
        </p:grpSpPr>
        <p:sp>
          <p:nvSpPr>
            <p:cNvPr id="11664" name="Google Shape;11664;p63"/>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3"/>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3"/>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3"/>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3"/>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3"/>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3"/>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3"/>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3"/>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3"/>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3"/>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3"/>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3"/>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3"/>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3"/>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3"/>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3"/>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3"/>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3"/>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3"/>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3"/>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3"/>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3"/>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3"/>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3"/>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3"/>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3"/>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3"/>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63"/>
          <p:cNvSpPr/>
          <p:nvPr/>
        </p:nvSpPr>
        <p:spPr>
          <a:xfrm>
            <a:off x="6663482" y="3197397"/>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3"/>
          <p:cNvSpPr/>
          <p:nvPr/>
        </p:nvSpPr>
        <p:spPr>
          <a:xfrm>
            <a:off x="6692253" y="3225801"/>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4" name="Google Shape;11694;p63"/>
          <p:cNvGrpSpPr/>
          <p:nvPr/>
        </p:nvGrpSpPr>
        <p:grpSpPr>
          <a:xfrm>
            <a:off x="6658158" y="2918992"/>
            <a:ext cx="362857" cy="340276"/>
            <a:chOff x="6658158" y="2918992"/>
            <a:chExt cx="362857" cy="340276"/>
          </a:xfrm>
        </p:grpSpPr>
        <p:sp>
          <p:nvSpPr>
            <p:cNvPr id="11695" name="Google Shape;11695;p63"/>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3"/>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3"/>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3"/>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3"/>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3"/>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3"/>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3"/>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3"/>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3"/>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3"/>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3"/>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3"/>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3"/>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3"/>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3"/>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3"/>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3"/>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3"/>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3"/>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63"/>
          <p:cNvGrpSpPr/>
          <p:nvPr/>
        </p:nvGrpSpPr>
        <p:grpSpPr>
          <a:xfrm>
            <a:off x="7972418" y="2907636"/>
            <a:ext cx="362726" cy="362857"/>
            <a:chOff x="7972418" y="2907636"/>
            <a:chExt cx="362726" cy="362857"/>
          </a:xfrm>
        </p:grpSpPr>
        <p:sp>
          <p:nvSpPr>
            <p:cNvPr id="11716" name="Google Shape;11716;p63"/>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3"/>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3"/>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3"/>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3"/>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3"/>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3"/>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3"/>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3"/>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3"/>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3"/>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3"/>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3"/>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3"/>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3"/>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3"/>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3"/>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3"/>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3"/>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3"/>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3"/>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3"/>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3"/>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3"/>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3"/>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3"/>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3"/>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3"/>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3"/>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3"/>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3"/>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3"/>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3"/>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3"/>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3"/>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3"/>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3"/>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3"/>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3"/>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3"/>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3"/>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3"/>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3"/>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3"/>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3"/>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3"/>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3"/>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63"/>
          <p:cNvGrpSpPr/>
          <p:nvPr/>
        </p:nvGrpSpPr>
        <p:grpSpPr>
          <a:xfrm>
            <a:off x="8040058" y="3806321"/>
            <a:ext cx="301275" cy="365480"/>
            <a:chOff x="8040058" y="3806321"/>
            <a:chExt cx="301275" cy="365480"/>
          </a:xfrm>
        </p:grpSpPr>
        <p:sp>
          <p:nvSpPr>
            <p:cNvPr id="11764" name="Google Shape;11764;p63"/>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3"/>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3"/>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3"/>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3"/>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3"/>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3"/>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3"/>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3"/>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3"/>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3"/>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63"/>
          <p:cNvGrpSpPr/>
          <p:nvPr/>
        </p:nvGrpSpPr>
        <p:grpSpPr>
          <a:xfrm>
            <a:off x="4895276" y="4298401"/>
            <a:ext cx="345941" cy="342190"/>
            <a:chOff x="4895276" y="4298401"/>
            <a:chExt cx="345941" cy="342190"/>
          </a:xfrm>
        </p:grpSpPr>
        <p:sp>
          <p:nvSpPr>
            <p:cNvPr id="11776" name="Google Shape;11776;p63"/>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3"/>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3"/>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3"/>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3"/>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3"/>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3"/>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3"/>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3"/>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3"/>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3"/>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3"/>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3"/>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3"/>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3"/>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3"/>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3"/>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3"/>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3"/>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63"/>
          <p:cNvGrpSpPr/>
          <p:nvPr/>
        </p:nvGrpSpPr>
        <p:grpSpPr>
          <a:xfrm>
            <a:off x="7949705" y="4313010"/>
            <a:ext cx="382528" cy="340669"/>
            <a:chOff x="7949705" y="4313010"/>
            <a:chExt cx="382528" cy="340669"/>
          </a:xfrm>
        </p:grpSpPr>
        <p:sp>
          <p:nvSpPr>
            <p:cNvPr id="11796" name="Google Shape;11796;p63"/>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3"/>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3"/>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3"/>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3"/>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3"/>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3"/>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3"/>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3"/>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3"/>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3"/>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3"/>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3"/>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3"/>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3"/>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63"/>
          <p:cNvGrpSpPr/>
          <p:nvPr/>
        </p:nvGrpSpPr>
        <p:grpSpPr>
          <a:xfrm>
            <a:off x="4884418" y="1979576"/>
            <a:ext cx="404008" cy="365664"/>
            <a:chOff x="4884418" y="1979576"/>
            <a:chExt cx="404008" cy="365664"/>
          </a:xfrm>
        </p:grpSpPr>
        <p:sp>
          <p:nvSpPr>
            <p:cNvPr id="11812" name="Google Shape;11812;p63"/>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3"/>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3"/>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3"/>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3"/>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3"/>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3"/>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3"/>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3"/>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3"/>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63"/>
          <p:cNvGrpSpPr/>
          <p:nvPr/>
        </p:nvGrpSpPr>
        <p:grpSpPr>
          <a:xfrm>
            <a:off x="6678877" y="3404962"/>
            <a:ext cx="304029" cy="322572"/>
            <a:chOff x="6678877" y="3404962"/>
            <a:chExt cx="304029" cy="322572"/>
          </a:xfrm>
        </p:grpSpPr>
        <p:sp>
          <p:nvSpPr>
            <p:cNvPr id="11823" name="Google Shape;11823;p63"/>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3"/>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3"/>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3"/>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3"/>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3"/>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3"/>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3"/>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3"/>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3"/>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3"/>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3"/>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3"/>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3"/>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3"/>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3"/>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3"/>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3"/>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3"/>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3"/>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3"/>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3"/>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3"/>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3"/>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3"/>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3"/>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3"/>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3"/>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3"/>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3"/>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3"/>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3"/>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3"/>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3"/>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3"/>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3"/>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63"/>
          <p:cNvGrpSpPr/>
          <p:nvPr/>
        </p:nvGrpSpPr>
        <p:grpSpPr>
          <a:xfrm>
            <a:off x="7083725" y="2897669"/>
            <a:ext cx="387721" cy="382790"/>
            <a:chOff x="7083725" y="2897669"/>
            <a:chExt cx="387721" cy="382790"/>
          </a:xfrm>
        </p:grpSpPr>
        <p:sp>
          <p:nvSpPr>
            <p:cNvPr id="11860" name="Google Shape;11860;p63"/>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3"/>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3"/>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3"/>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3"/>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3"/>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3"/>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3"/>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3"/>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3"/>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3"/>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3"/>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3"/>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3"/>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3"/>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3"/>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3"/>
          <p:cNvGrpSpPr/>
          <p:nvPr/>
        </p:nvGrpSpPr>
        <p:grpSpPr>
          <a:xfrm>
            <a:off x="7539926" y="2907741"/>
            <a:ext cx="351501" cy="362726"/>
            <a:chOff x="7539926" y="2907741"/>
            <a:chExt cx="351501" cy="362726"/>
          </a:xfrm>
        </p:grpSpPr>
        <p:sp>
          <p:nvSpPr>
            <p:cNvPr id="11877" name="Google Shape;11877;p63"/>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3"/>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3"/>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3"/>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3"/>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3"/>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3"/>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3"/>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3"/>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3"/>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3"/>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3"/>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3"/>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3"/>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3"/>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3"/>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3"/>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3"/>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3"/>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3"/>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3"/>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3"/>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3"/>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3"/>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3"/>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3"/>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3"/>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3"/>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3"/>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3"/>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3"/>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3"/>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3"/>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3"/>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3"/>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3"/>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3"/>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17"/>
        <p:cNvGrpSpPr/>
        <p:nvPr/>
      </p:nvGrpSpPr>
      <p:grpSpPr>
        <a:xfrm>
          <a:off x="0" y="0"/>
          <a:ext cx="0" cy="0"/>
          <a:chOff x="0" y="0"/>
          <a:chExt cx="0" cy="0"/>
        </a:xfrm>
      </p:grpSpPr>
      <p:sp>
        <p:nvSpPr>
          <p:cNvPr id="11918" name="Google Shape;11918;p6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19" name="Google Shape;11919;p6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20" name="Google Shape;11920;p64"/>
          <p:cNvGrpSpPr/>
          <p:nvPr/>
        </p:nvGrpSpPr>
        <p:grpSpPr>
          <a:xfrm>
            <a:off x="1770285" y="3381478"/>
            <a:ext cx="294160" cy="358367"/>
            <a:chOff x="1770285" y="3381478"/>
            <a:chExt cx="294160" cy="358367"/>
          </a:xfrm>
        </p:grpSpPr>
        <p:sp>
          <p:nvSpPr>
            <p:cNvPr id="11921" name="Google Shape;11921;p64"/>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4"/>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4"/>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64"/>
          <p:cNvGrpSpPr/>
          <p:nvPr/>
        </p:nvGrpSpPr>
        <p:grpSpPr>
          <a:xfrm>
            <a:off x="3563273" y="1539122"/>
            <a:ext cx="333198" cy="312146"/>
            <a:chOff x="3563273" y="1539122"/>
            <a:chExt cx="333198" cy="312146"/>
          </a:xfrm>
        </p:grpSpPr>
        <p:sp>
          <p:nvSpPr>
            <p:cNvPr id="11938" name="Google Shape;11938;p64"/>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64"/>
          <p:cNvGrpSpPr/>
          <p:nvPr/>
        </p:nvGrpSpPr>
        <p:grpSpPr>
          <a:xfrm>
            <a:off x="2642986" y="2455790"/>
            <a:ext cx="358813" cy="323996"/>
            <a:chOff x="2642986" y="2455790"/>
            <a:chExt cx="358813" cy="323996"/>
          </a:xfrm>
        </p:grpSpPr>
        <p:sp>
          <p:nvSpPr>
            <p:cNvPr id="11955" name="Google Shape;11955;p64"/>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4"/>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4"/>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64"/>
          <p:cNvGrpSpPr/>
          <p:nvPr/>
        </p:nvGrpSpPr>
        <p:grpSpPr>
          <a:xfrm>
            <a:off x="4023495" y="3789422"/>
            <a:ext cx="346517" cy="358393"/>
            <a:chOff x="4023495" y="3789422"/>
            <a:chExt cx="346517" cy="358393"/>
          </a:xfrm>
        </p:grpSpPr>
        <p:sp>
          <p:nvSpPr>
            <p:cNvPr id="11977" name="Google Shape;11977;p64"/>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64"/>
          <p:cNvGrpSpPr/>
          <p:nvPr/>
        </p:nvGrpSpPr>
        <p:grpSpPr>
          <a:xfrm>
            <a:off x="2189266" y="1987808"/>
            <a:ext cx="365341" cy="358813"/>
            <a:chOff x="2189266" y="1987808"/>
            <a:chExt cx="365341" cy="358813"/>
          </a:xfrm>
        </p:grpSpPr>
        <p:sp>
          <p:nvSpPr>
            <p:cNvPr id="11989" name="Google Shape;11989;p64"/>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4"/>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4"/>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64"/>
          <p:cNvGrpSpPr/>
          <p:nvPr/>
        </p:nvGrpSpPr>
        <p:grpSpPr>
          <a:xfrm>
            <a:off x="863290" y="2900806"/>
            <a:ext cx="273029" cy="358393"/>
            <a:chOff x="863290" y="2900806"/>
            <a:chExt cx="273029" cy="358393"/>
          </a:xfrm>
        </p:grpSpPr>
        <p:sp>
          <p:nvSpPr>
            <p:cNvPr id="12005" name="Google Shape;12005;p64"/>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4"/>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4"/>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64"/>
          <p:cNvGrpSpPr/>
          <p:nvPr/>
        </p:nvGrpSpPr>
        <p:grpSpPr>
          <a:xfrm>
            <a:off x="3087268" y="2469214"/>
            <a:ext cx="358367" cy="297097"/>
            <a:chOff x="3087268" y="2469214"/>
            <a:chExt cx="358367" cy="297097"/>
          </a:xfrm>
        </p:grpSpPr>
        <p:sp>
          <p:nvSpPr>
            <p:cNvPr id="12021" name="Google Shape;12021;p64"/>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4"/>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4"/>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4"/>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4"/>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64"/>
          <p:cNvGrpSpPr/>
          <p:nvPr/>
        </p:nvGrpSpPr>
        <p:grpSpPr>
          <a:xfrm>
            <a:off x="2198600" y="2444805"/>
            <a:ext cx="363506" cy="345914"/>
            <a:chOff x="2198600" y="2444805"/>
            <a:chExt cx="363506" cy="345914"/>
          </a:xfrm>
        </p:grpSpPr>
        <p:sp>
          <p:nvSpPr>
            <p:cNvPr id="12051" name="Google Shape;12051;p64"/>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4"/>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4"/>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4"/>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4"/>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64"/>
          <p:cNvGrpSpPr/>
          <p:nvPr/>
        </p:nvGrpSpPr>
        <p:grpSpPr>
          <a:xfrm>
            <a:off x="3982779" y="2900833"/>
            <a:ext cx="361251" cy="358341"/>
            <a:chOff x="3982779" y="2900833"/>
            <a:chExt cx="361251" cy="358341"/>
          </a:xfrm>
        </p:grpSpPr>
        <p:sp>
          <p:nvSpPr>
            <p:cNvPr id="12076" name="Google Shape;12076;p64"/>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4"/>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4"/>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4"/>
          <p:cNvGrpSpPr/>
          <p:nvPr/>
        </p:nvGrpSpPr>
        <p:grpSpPr>
          <a:xfrm>
            <a:off x="3531550" y="2900937"/>
            <a:ext cx="358288" cy="358262"/>
            <a:chOff x="3531550" y="2900937"/>
            <a:chExt cx="358288" cy="358262"/>
          </a:xfrm>
        </p:grpSpPr>
        <p:sp>
          <p:nvSpPr>
            <p:cNvPr id="12102" name="Google Shape;12102;p64"/>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64"/>
          <p:cNvGrpSpPr/>
          <p:nvPr/>
        </p:nvGrpSpPr>
        <p:grpSpPr>
          <a:xfrm>
            <a:off x="877343" y="1515946"/>
            <a:ext cx="334824" cy="358393"/>
            <a:chOff x="877343" y="1515946"/>
            <a:chExt cx="334824" cy="358393"/>
          </a:xfrm>
        </p:grpSpPr>
        <p:sp>
          <p:nvSpPr>
            <p:cNvPr id="12131" name="Google Shape;12131;p64"/>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4"/>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64"/>
          <p:cNvGrpSpPr/>
          <p:nvPr/>
        </p:nvGrpSpPr>
        <p:grpSpPr>
          <a:xfrm>
            <a:off x="2198521" y="3381478"/>
            <a:ext cx="333959" cy="358341"/>
            <a:chOff x="2198521" y="3381478"/>
            <a:chExt cx="333959" cy="358341"/>
          </a:xfrm>
        </p:grpSpPr>
        <p:sp>
          <p:nvSpPr>
            <p:cNvPr id="12144" name="Google Shape;12144;p64"/>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64"/>
          <p:cNvGrpSpPr/>
          <p:nvPr/>
        </p:nvGrpSpPr>
        <p:grpSpPr>
          <a:xfrm>
            <a:off x="2224450" y="3840232"/>
            <a:ext cx="358367" cy="303966"/>
            <a:chOff x="2224450" y="3840232"/>
            <a:chExt cx="358367" cy="303966"/>
          </a:xfrm>
        </p:grpSpPr>
        <p:sp>
          <p:nvSpPr>
            <p:cNvPr id="12156" name="Google Shape;12156;p64"/>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64"/>
          <p:cNvGrpSpPr/>
          <p:nvPr/>
        </p:nvGrpSpPr>
        <p:grpSpPr>
          <a:xfrm>
            <a:off x="1741498" y="2017172"/>
            <a:ext cx="361723" cy="299587"/>
            <a:chOff x="1741498" y="2017172"/>
            <a:chExt cx="361723" cy="299587"/>
          </a:xfrm>
        </p:grpSpPr>
        <p:sp>
          <p:nvSpPr>
            <p:cNvPr id="12166" name="Google Shape;12166;p64"/>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4"/>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64"/>
          <p:cNvGrpSpPr/>
          <p:nvPr/>
        </p:nvGrpSpPr>
        <p:grpSpPr>
          <a:xfrm>
            <a:off x="1767715" y="3813070"/>
            <a:ext cx="366258" cy="357371"/>
            <a:chOff x="1767715" y="3813070"/>
            <a:chExt cx="366258" cy="357371"/>
          </a:xfrm>
        </p:grpSpPr>
        <p:sp>
          <p:nvSpPr>
            <p:cNvPr id="12180" name="Google Shape;12180;p64"/>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4"/>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4"/>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64"/>
          <p:cNvGrpSpPr/>
          <p:nvPr/>
        </p:nvGrpSpPr>
        <p:grpSpPr>
          <a:xfrm>
            <a:off x="2672770" y="3813070"/>
            <a:ext cx="358315" cy="358393"/>
            <a:chOff x="2672770" y="3813070"/>
            <a:chExt cx="358315" cy="358393"/>
          </a:xfrm>
        </p:grpSpPr>
        <p:sp>
          <p:nvSpPr>
            <p:cNvPr id="12196" name="Google Shape;12196;p64"/>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64"/>
          <p:cNvGrpSpPr/>
          <p:nvPr/>
        </p:nvGrpSpPr>
        <p:grpSpPr>
          <a:xfrm>
            <a:off x="3577902" y="3813018"/>
            <a:ext cx="346962" cy="358393"/>
            <a:chOff x="3577903" y="3813018"/>
            <a:chExt cx="346962" cy="358393"/>
          </a:xfrm>
        </p:grpSpPr>
        <p:sp>
          <p:nvSpPr>
            <p:cNvPr id="12215" name="Google Shape;12215;p64"/>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4"/>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4"/>
          <p:cNvGrpSpPr/>
          <p:nvPr/>
        </p:nvGrpSpPr>
        <p:grpSpPr>
          <a:xfrm>
            <a:off x="1783865" y="1516522"/>
            <a:ext cx="337000" cy="357816"/>
            <a:chOff x="1783865" y="1516522"/>
            <a:chExt cx="337000" cy="357816"/>
          </a:xfrm>
        </p:grpSpPr>
        <p:sp>
          <p:nvSpPr>
            <p:cNvPr id="12228" name="Google Shape;12228;p64"/>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64"/>
          <p:cNvGrpSpPr/>
          <p:nvPr/>
        </p:nvGrpSpPr>
        <p:grpSpPr>
          <a:xfrm>
            <a:off x="848975" y="2018719"/>
            <a:ext cx="361487" cy="296389"/>
            <a:chOff x="848975" y="2018719"/>
            <a:chExt cx="361487" cy="296389"/>
          </a:xfrm>
        </p:grpSpPr>
        <p:sp>
          <p:nvSpPr>
            <p:cNvPr id="12248" name="Google Shape;12248;p64"/>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4"/>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4"/>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64"/>
          <p:cNvGrpSpPr/>
          <p:nvPr/>
        </p:nvGrpSpPr>
        <p:grpSpPr>
          <a:xfrm>
            <a:off x="3078826" y="2014314"/>
            <a:ext cx="374884" cy="305381"/>
            <a:chOff x="3078826" y="2014314"/>
            <a:chExt cx="374884" cy="305381"/>
          </a:xfrm>
        </p:grpSpPr>
        <p:sp>
          <p:nvSpPr>
            <p:cNvPr id="12262" name="Google Shape;12262;p64"/>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3531183" y="2438618"/>
            <a:ext cx="359416" cy="358315"/>
            <a:chOff x="3531183" y="2438618"/>
            <a:chExt cx="359416" cy="358315"/>
          </a:xfrm>
        </p:grpSpPr>
        <p:sp>
          <p:nvSpPr>
            <p:cNvPr id="12276" name="Google Shape;12276;p64"/>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64"/>
          <p:cNvGrpSpPr/>
          <p:nvPr/>
        </p:nvGrpSpPr>
        <p:grpSpPr>
          <a:xfrm>
            <a:off x="1325898" y="3865479"/>
            <a:ext cx="358288" cy="253418"/>
            <a:chOff x="1325898" y="3865479"/>
            <a:chExt cx="358288" cy="253418"/>
          </a:xfrm>
        </p:grpSpPr>
        <p:sp>
          <p:nvSpPr>
            <p:cNvPr id="12298" name="Google Shape;12298;p64"/>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64"/>
          <p:cNvGrpSpPr/>
          <p:nvPr/>
        </p:nvGrpSpPr>
        <p:grpSpPr>
          <a:xfrm>
            <a:off x="3121823" y="3812992"/>
            <a:ext cx="354933" cy="358524"/>
            <a:chOff x="3121823" y="3812992"/>
            <a:chExt cx="354933" cy="358524"/>
          </a:xfrm>
        </p:grpSpPr>
        <p:sp>
          <p:nvSpPr>
            <p:cNvPr id="12307" name="Google Shape;12307;p64"/>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4"/>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4"/>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64"/>
          <p:cNvGrpSpPr/>
          <p:nvPr/>
        </p:nvGrpSpPr>
        <p:grpSpPr>
          <a:xfrm>
            <a:off x="876687" y="3814067"/>
            <a:ext cx="362457" cy="356296"/>
            <a:chOff x="876687" y="3814067"/>
            <a:chExt cx="362457" cy="356296"/>
          </a:xfrm>
        </p:grpSpPr>
        <p:sp>
          <p:nvSpPr>
            <p:cNvPr id="12322" name="Google Shape;12322;p64"/>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4"/>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4"/>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64"/>
          <p:cNvGrpSpPr/>
          <p:nvPr/>
        </p:nvGrpSpPr>
        <p:grpSpPr>
          <a:xfrm>
            <a:off x="4008787" y="1515946"/>
            <a:ext cx="330734" cy="358367"/>
            <a:chOff x="4008787" y="1515946"/>
            <a:chExt cx="330734" cy="358367"/>
          </a:xfrm>
        </p:grpSpPr>
        <p:sp>
          <p:nvSpPr>
            <p:cNvPr id="12349" name="Google Shape;12349;p64"/>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64"/>
          <p:cNvGrpSpPr/>
          <p:nvPr/>
        </p:nvGrpSpPr>
        <p:grpSpPr>
          <a:xfrm>
            <a:off x="3962539" y="2508435"/>
            <a:ext cx="378502" cy="218470"/>
            <a:chOff x="3962539" y="2508435"/>
            <a:chExt cx="378502" cy="218470"/>
          </a:xfrm>
        </p:grpSpPr>
        <p:sp>
          <p:nvSpPr>
            <p:cNvPr id="12365" name="Google Shape;12365;p64"/>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64"/>
          <p:cNvGrpSpPr/>
          <p:nvPr/>
        </p:nvGrpSpPr>
        <p:grpSpPr>
          <a:xfrm>
            <a:off x="2241439" y="2900937"/>
            <a:ext cx="225811" cy="358262"/>
            <a:chOff x="2241439" y="2900937"/>
            <a:chExt cx="225811" cy="358262"/>
          </a:xfrm>
        </p:grpSpPr>
        <p:sp>
          <p:nvSpPr>
            <p:cNvPr id="12373" name="Google Shape;12373;p64"/>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4"/>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4"/>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64"/>
          <p:cNvGrpSpPr/>
          <p:nvPr/>
        </p:nvGrpSpPr>
        <p:grpSpPr>
          <a:xfrm>
            <a:off x="3533936" y="3437138"/>
            <a:ext cx="361775" cy="246969"/>
            <a:chOff x="3533936" y="3437138"/>
            <a:chExt cx="361775" cy="246969"/>
          </a:xfrm>
        </p:grpSpPr>
        <p:sp>
          <p:nvSpPr>
            <p:cNvPr id="12391" name="Google Shape;12391;p64"/>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4"/>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4"/>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64"/>
          <p:cNvGrpSpPr/>
          <p:nvPr/>
        </p:nvGrpSpPr>
        <p:grpSpPr>
          <a:xfrm>
            <a:off x="3531838" y="2005452"/>
            <a:ext cx="358288" cy="323209"/>
            <a:chOff x="3531838" y="2005452"/>
            <a:chExt cx="358288" cy="323209"/>
          </a:xfrm>
        </p:grpSpPr>
        <p:sp>
          <p:nvSpPr>
            <p:cNvPr id="12403" name="Google Shape;12403;p64"/>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4"/>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4"/>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64"/>
          <p:cNvGrpSpPr/>
          <p:nvPr/>
        </p:nvGrpSpPr>
        <p:grpSpPr>
          <a:xfrm>
            <a:off x="3136452" y="1515946"/>
            <a:ext cx="297988" cy="358393"/>
            <a:chOff x="3136452" y="1515946"/>
            <a:chExt cx="297988" cy="358393"/>
          </a:xfrm>
        </p:grpSpPr>
        <p:sp>
          <p:nvSpPr>
            <p:cNvPr id="12417" name="Google Shape;12417;p64"/>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4"/>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4"/>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4"/>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4"/>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4"/>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4"/>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4"/>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64"/>
          <p:cNvGrpSpPr/>
          <p:nvPr/>
        </p:nvGrpSpPr>
        <p:grpSpPr>
          <a:xfrm>
            <a:off x="2674893" y="1515946"/>
            <a:ext cx="332254" cy="358393"/>
            <a:chOff x="2674893" y="1515946"/>
            <a:chExt cx="332254" cy="358393"/>
          </a:xfrm>
        </p:grpSpPr>
        <p:sp>
          <p:nvSpPr>
            <p:cNvPr id="12430" name="Google Shape;12430;p64"/>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4"/>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4"/>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4"/>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4"/>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4"/>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4"/>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4"/>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4"/>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4"/>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4"/>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4"/>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4"/>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4"/>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4"/>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4"/>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4"/>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4"/>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4"/>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4"/>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4"/>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4"/>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64"/>
          <p:cNvGrpSpPr/>
          <p:nvPr/>
        </p:nvGrpSpPr>
        <p:grpSpPr>
          <a:xfrm>
            <a:off x="1753768" y="2438513"/>
            <a:ext cx="358839" cy="358419"/>
            <a:chOff x="1753768" y="2438513"/>
            <a:chExt cx="358839" cy="358419"/>
          </a:xfrm>
        </p:grpSpPr>
        <p:sp>
          <p:nvSpPr>
            <p:cNvPr id="12453" name="Google Shape;12453;p64"/>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4"/>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4"/>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4"/>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4"/>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4"/>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4"/>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4"/>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4"/>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64"/>
          <p:cNvGrpSpPr/>
          <p:nvPr/>
        </p:nvGrpSpPr>
        <p:grpSpPr>
          <a:xfrm>
            <a:off x="2246840" y="1515972"/>
            <a:ext cx="301423" cy="358367"/>
            <a:chOff x="2246840" y="1515972"/>
            <a:chExt cx="301423" cy="358367"/>
          </a:xfrm>
        </p:grpSpPr>
        <p:sp>
          <p:nvSpPr>
            <p:cNvPr id="12463" name="Google Shape;12463;p64"/>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4"/>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4"/>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4"/>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4"/>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4"/>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4"/>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4"/>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4"/>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4"/>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4"/>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4"/>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4"/>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4"/>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4"/>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4"/>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4"/>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4"/>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4"/>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4"/>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64"/>
          <p:cNvGrpSpPr/>
          <p:nvPr/>
        </p:nvGrpSpPr>
        <p:grpSpPr>
          <a:xfrm>
            <a:off x="2703575" y="4286506"/>
            <a:ext cx="339097" cy="358446"/>
            <a:chOff x="2703575" y="4286506"/>
            <a:chExt cx="339097" cy="358446"/>
          </a:xfrm>
        </p:grpSpPr>
        <p:sp>
          <p:nvSpPr>
            <p:cNvPr id="12484" name="Google Shape;12484;p64"/>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4"/>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4"/>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4"/>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4"/>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4"/>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4"/>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4"/>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4"/>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4"/>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4"/>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64"/>
          <p:cNvGrpSpPr/>
          <p:nvPr/>
        </p:nvGrpSpPr>
        <p:grpSpPr>
          <a:xfrm>
            <a:off x="2638346" y="2005531"/>
            <a:ext cx="358551" cy="322869"/>
            <a:chOff x="2638346" y="2005531"/>
            <a:chExt cx="358551" cy="322869"/>
          </a:xfrm>
        </p:grpSpPr>
        <p:sp>
          <p:nvSpPr>
            <p:cNvPr id="12496" name="Google Shape;12496;p64"/>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4"/>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4"/>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4"/>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4"/>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4"/>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4"/>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4"/>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4"/>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4"/>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4"/>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4"/>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4"/>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4"/>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4"/>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4"/>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4"/>
          <p:cNvGrpSpPr/>
          <p:nvPr/>
        </p:nvGrpSpPr>
        <p:grpSpPr>
          <a:xfrm>
            <a:off x="2695605" y="2900833"/>
            <a:ext cx="221826" cy="358419"/>
            <a:chOff x="2695605" y="2900833"/>
            <a:chExt cx="221826" cy="358419"/>
          </a:xfrm>
        </p:grpSpPr>
        <p:sp>
          <p:nvSpPr>
            <p:cNvPr id="12513" name="Google Shape;12513;p64"/>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4"/>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4"/>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4"/>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4"/>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4"/>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4"/>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4"/>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4"/>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4"/>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64"/>
          <p:cNvGrpSpPr/>
          <p:nvPr/>
        </p:nvGrpSpPr>
        <p:grpSpPr>
          <a:xfrm>
            <a:off x="1309564" y="3381504"/>
            <a:ext cx="320509" cy="358341"/>
            <a:chOff x="1309564" y="3381504"/>
            <a:chExt cx="320509" cy="358341"/>
          </a:xfrm>
        </p:grpSpPr>
        <p:sp>
          <p:nvSpPr>
            <p:cNvPr id="12524" name="Google Shape;12524;p64"/>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4"/>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4"/>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4"/>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4"/>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4"/>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4"/>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4"/>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4"/>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4"/>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4"/>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64"/>
          <p:cNvGrpSpPr/>
          <p:nvPr/>
        </p:nvGrpSpPr>
        <p:grpSpPr>
          <a:xfrm>
            <a:off x="1309486" y="2442420"/>
            <a:ext cx="359311" cy="350554"/>
            <a:chOff x="1309486" y="2442420"/>
            <a:chExt cx="359311" cy="350554"/>
          </a:xfrm>
        </p:grpSpPr>
        <p:sp>
          <p:nvSpPr>
            <p:cNvPr id="12536" name="Google Shape;12536;p64"/>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4"/>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4"/>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4"/>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4"/>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4"/>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4"/>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4"/>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4"/>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4"/>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4"/>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4"/>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4"/>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4"/>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4"/>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4"/>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4"/>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4"/>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4"/>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4"/>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4"/>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4"/>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4"/>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4"/>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4"/>
          <p:cNvGrpSpPr/>
          <p:nvPr/>
        </p:nvGrpSpPr>
        <p:grpSpPr>
          <a:xfrm>
            <a:off x="3125755" y="3381504"/>
            <a:ext cx="278115" cy="358341"/>
            <a:chOff x="3125755" y="3381504"/>
            <a:chExt cx="278115" cy="358341"/>
          </a:xfrm>
        </p:grpSpPr>
        <p:sp>
          <p:nvSpPr>
            <p:cNvPr id="12561" name="Google Shape;12561;p64"/>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4"/>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4"/>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4"/>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4"/>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4"/>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4"/>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4"/>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4"/>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4"/>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4"/>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4"/>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4"/>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4"/>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4"/>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64"/>
          <p:cNvGrpSpPr/>
          <p:nvPr/>
        </p:nvGrpSpPr>
        <p:grpSpPr>
          <a:xfrm>
            <a:off x="1298081" y="1996591"/>
            <a:ext cx="358577" cy="341011"/>
            <a:chOff x="1298081" y="1996591"/>
            <a:chExt cx="358577" cy="341011"/>
          </a:xfrm>
        </p:grpSpPr>
        <p:sp>
          <p:nvSpPr>
            <p:cNvPr id="12577" name="Google Shape;12577;p64"/>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4"/>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4"/>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4"/>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4"/>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4"/>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4"/>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4"/>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4"/>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4"/>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4"/>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4"/>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4"/>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4"/>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4"/>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4"/>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4"/>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4"/>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4"/>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4"/>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4"/>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64"/>
          <p:cNvGrpSpPr/>
          <p:nvPr/>
        </p:nvGrpSpPr>
        <p:grpSpPr>
          <a:xfrm>
            <a:off x="3985322" y="3387403"/>
            <a:ext cx="358682" cy="346386"/>
            <a:chOff x="3985322" y="3387403"/>
            <a:chExt cx="358682" cy="346386"/>
          </a:xfrm>
        </p:grpSpPr>
        <p:sp>
          <p:nvSpPr>
            <p:cNvPr id="12599" name="Google Shape;12599;p64"/>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4"/>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4"/>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4"/>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4"/>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4"/>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4"/>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4"/>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4"/>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4"/>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4"/>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4"/>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4"/>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4"/>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4"/>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4"/>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4"/>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4"/>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4"/>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4"/>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64"/>
          <p:cNvGrpSpPr/>
          <p:nvPr/>
        </p:nvGrpSpPr>
        <p:grpSpPr>
          <a:xfrm>
            <a:off x="2162341" y="4286611"/>
            <a:ext cx="351341" cy="358262"/>
            <a:chOff x="2162341" y="4286611"/>
            <a:chExt cx="351341" cy="358262"/>
          </a:xfrm>
        </p:grpSpPr>
        <p:sp>
          <p:nvSpPr>
            <p:cNvPr id="12620" name="Google Shape;12620;p64"/>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4"/>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4"/>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4"/>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4"/>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4"/>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4"/>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4"/>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4"/>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4"/>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4"/>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64"/>
          <p:cNvGrpSpPr/>
          <p:nvPr/>
        </p:nvGrpSpPr>
        <p:grpSpPr>
          <a:xfrm>
            <a:off x="869949" y="3381478"/>
            <a:ext cx="303389" cy="358472"/>
            <a:chOff x="869949" y="3381478"/>
            <a:chExt cx="303389" cy="358472"/>
          </a:xfrm>
        </p:grpSpPr>
        <p:sp>
          <p:nvSpPr>
            <p:cNvPr id="12632" name="Google Shape;12632;p64"/>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4"/>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4"/>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4"/>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4"/>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4"/>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4"/>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4"/>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64"/>
          <p:cNvGrpSpPr/>
          <p:nvPr/>
        </p:nvGrpSpPr>
        <p:grpSpPr>
          <a:xfrm>
            <a:off x="1772461" y="2900833"/>
            <a:ext cx="261729" cy="358393"/>
            <a:chOff x="1772461" y="2900833"/>
            <a:chExt cx="261729" cy="358393"/>
          </a:xfrm>
        </p:grpSpPr>
        <p:sp>
          <p:nvSpPr>
            <p:cNvPr id="12641" name="Google Shape;12641;p64"/>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4"/>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4"/>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4"/>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4"/>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4"/>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4"/>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4"/>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4"/>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4"/>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4"/>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4"/>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4"/>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4"/>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4"/>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4"/>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4"/>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4"/>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4"/>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64"/>
          <p:cNvGrpSpPr/>
          <p:nvPr/>
        </p:nvGrpSpPr>
        <p:grpSpPr>
          <a:xfrm>
            <a:off x="1352587" y="1516077"/>
            <a:ext cx="310992" cy="358262"/>
            <a:chOff x="1352587" y="1516077"/>
            <a:chExt cx="310992" cy="358262"/>
          </a:xfrm>
        </p:grpSpPr>
        <p:sp>
          <p:nvSpPr>
            <p:cNvPr id="12661" name="Google Shape;12661;p64"/>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4"/>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4"/>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4"/>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4"/>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4"/>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4"/>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4"/>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4"/>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4"/>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4"/>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4"/>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4"/>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4"/>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4"/>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4"/>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4"/>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4"/>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4"/>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4"/>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1" name="Google Shape;12681;p64"/>
          <p:cNvSpPr/>
          <p:nvPr/>
        </p:nvSpPr>
        <p:spPr>
          <a:xfrm>
            <a:off x="1324482" y="324105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2" name="Google Shape;12682;p64"/>
          <p:cNvGrpSpPr/>
          <p:nvPr/>
        </p:nvGrpSpPr>
        <p:grpSpPr>
          <a:xfrm>
            <a:off x="1319160" y="2900937"/>
            <a:ext cx="265295" cy="358262"/>
            <a:chOff x="1319160" y="2900937"/>
            <a:chExt cx="265295" cy="358262"/>
          </a:xfrm>
        </p:grpSpPr>
        <p:sp>
          <p:nvSpPr>
            <p:cNvPr id="12683" name="Google Shape;12683;p64"/>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4"/>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4"/>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4"/>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4"/>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4"/>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4"/>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4"/>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4"/>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4"/>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4"/>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4"/>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4"/>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4"/>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4"/>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4"/>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4"/>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4"/>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4"/>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4"/>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4"/>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64"/>
          <p:cNvGrpSpPr/>
          <p:nvPr/>
        </p:nvGrpSpPr>
        <p:grpSpPr>
          <a:xfrm>
            <a:off x="3978401" y="2005216"/>
            <a:ext cx="358839" cy="323472"/>
            <a:chOff x="3978401" y="2005216"/>
            <a:chExt cx="358839" cy="323472"/>
          </a:xfrm>
        </p:grpSpPr>
        <p:sp>
          <p:nvSpPr>
            <p:cNvPr id="12705" name="Google Shape;12705;p64"/>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4"/>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4"/>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4"/>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4"/>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4"/>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4"/>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4"/>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4"/>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4"/>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64"/>
          <p:cNvGrpSpPr/>
          <p:nvPr/>
        </p:nvGrpSpPr>
        <p:grpSpPr>
          <a:xfrm>
            <a:off x="865099" y="2438644"/>
            <a:ext cx="360569" cy="358210"/>
            <a:chOff x="865099" y="2438644"/>
            <a:chExt cx="360569" cy="358210"/>
          </a:xfrm>
        </p:grpSpPr>
        <p:sp>
          <p:nvSpPr>
            <p:cNvPr id="12716" name="Google Shape;12716;p64"/>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4"/>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4"/>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4"/>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4"/>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4"/>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4"/>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4"/>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4"/>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4"/>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4"/>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4"/>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4"/>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4"/>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4"/>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64"/>
          <p:cNvGrpSpPr/>
          <p:nvPr/>
        </p:nvGrpSpPr>
        <p:grpSpPr>
          <a:xfrm>
            <a:off x="3126490" y="2901016"/>
            <a:ext cx="265242" cy="358288"/>
            <a:chOff x="3126490" y="2901016"/>
            <a:chExt cx="265242" cy="358288"/>
          </a:xfrm>
        </p:grpSpPr>
        <p:sp>
          <p:nvSpPr>
            <p:cNvPr id="12732" name="Google Shape;12732;p64"/>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4"/>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4"/>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4"/>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4"/>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4"/>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4"/>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4"/>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4"/>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4"/>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4"/>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4"/>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4"/>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4"/>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4"/>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4"/>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4"/>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64"/>
          <p:cNvGrpSpPr/>
          <p:nvPr/>
        </p:nvGrpSpPr>
        <p:grpSpPr>
          <a:xfrm>
            <a:off x="2671485" y="3381452"/>
            <a:ext cx="289336" cy="358393"/>
            <a:chOff x="2671485" y="3381452"/>
            <a:chExt cx="289336" cy="358393"/>
          </a:xfrm>
        </p:grpSpPr>
        <p:sp>
          <p:nvSpPr>
            <p:cNvPr id="12750" name="Google Shape;12750;p64"/>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4"/>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4"/>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4"/>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4"/>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4"/>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4"/>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4"/>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4"/>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4"/>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4"/>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4"/>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4"/>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4"/>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4"/>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64"/>
          <p:cNvGrpSpPr/>
          <p:nvPr/>
        </p:nvGrpSpPr>
        <p:grpSpPr>
          <a:xfrm>
            <a:off x="7153891" y="1513402"/>
            <a:ext cx="289546" cy="364974"/>
            <a:chOff x="7153891" y="1513402"/>
            <a:chExt cx="289546" cy="364974"/>
          </a:xfrm>
        </p:grpSpPr>
        <p:sp>
          <p:nvSpPr>
            <p:cNvPr id="12766" name="Google Shape;12766;p64"/>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4"/>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4"/>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4"/>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4"/>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4"/>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4"/>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4"/>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4"/>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4"/>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4"/>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4"/>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4"/>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4"/>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4"/>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64"/>
          <p:cNvGrpSpPr/>
          <p:nvPr/>
        </p:nvGrpSpPr>
        <p:grpSpPr>
          <a:xfrm>
            <a:off x="6255941" y="3797550"/>
            <a:ext cx="284958" cy="364974"/>
            <a:chOff x="6255941" y="3797550"/>
            <a:chExt cx="284958" cy="364974"/>
          </a:xfrm>
        </p:grpSpPr>
        <p:sp>
          <p:nvSpPr>
            <p:cNvPr id="12782" name="Google Shape;12782;p64"/>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4"/>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4"/>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4"/>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4"/>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4"/>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4"/>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4"/>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4"/>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4"/>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4"/>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4"/>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4"/>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4"/>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4"/>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4"/>
          <p:cNvGrpSpPr/>
          <p:nvPr/>
        </p:nvGrpSpPr>
        <p:grpSpPr>
          <a:xfrm>
            <a:off x="6698309" y="1513402"/>
            <a:ext cx="300557" cy="364974"/>
            <a:chOff x="6698309" y="1513402"/>
            <a:chExt cx="300557" cy="364974"/>
          </a:xfrm>
        </p:grpSpPr>
        <p:sp>
          <p:nvSpPr>
            <p:cNvPr id="12798" name="Google Shape;12798;p64"/>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4"/>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4"/>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4"/>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4"/>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4"/>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4"/>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4"/>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4"/>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4"/>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4"/>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4"/>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4"/>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4"/>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4"/>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4"/>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4"/>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64"/>
          <p:cNvGrpSpPr/>
          <p:nvPr/>
        </p:nvGrpSpPr>
        <p:grpSpPr>
          <a:xfrm>
            <a:off x="5327187" y="1513402"/>
            <a:ext cx="342243" cy="364974"/>
            <a:chOff x="5327187" y="1513402"/>
            <a:chExt cx="342243" cy="364974"/>
          </a:xfrm>
        </p:grpSpPr>
        <p:sp>
          <p:nvSpPr>
            <p:cNvPr id="12816" name="Google Shape;12816;p64"/>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4"/>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4"/>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4"/>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4"/>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4"/>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4"/>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4"/>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4"/>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4"/>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4"/>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4"/>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4"/>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4"/>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4"/>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64"/>
          <p:cNvGrpSpPr/>
          <p:nvPr/>
        </p:nvGrpSpPr>
        <p:grpSpPr>
          <a:xfrm>
            <a:off x="5782978" y="1513402"/>
            <a:ext cx="330839" cy="364974"/>
            <a:chOff x="5782978" y="1513402"/>
            <a:chExt cx="330839" cy="364974"/>
          </a:xfrm>
        </p:grpSpPr>
        <p:sp>
          <p:nvSpPr>
            <p:cNvPr id="12832" name="Google Shape;12832;p64"/>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4"/>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4"/>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4"/>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4"/>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4"/>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4"/>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4"/>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4"/>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4"/>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4"/>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4"/>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4"/>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4"/>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4"/>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4"/>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4"/>
          <p:cNvGrpSpPr/>
          <p:nvPr/>
        </p:nvGrpSpPr>
        <p:grpSpPr>
          <a:xfrm>
            <a:off x="4905609" y="3797550"/>
            <a:ext cx="285063" cy="364974"/>
            <a:chOff x="4905609" y="3797550"/>
            <a:chExt cx="285063" cy="364974"/>
          </a:xfrm>
        </p:grpSpPr>
        <p:sp>
          <p:nvSpPr>
            <p:cNvPr id="12849" name="Google Shape;12849;p64"/>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4"/>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4"/>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4"/>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4"/>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4"/>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4"/>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4"/>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4"/>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4"/>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4"/>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4"/>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4"/>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4"/>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4"/>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4"/>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64"/>
          <p:cNvGrpSpPr/>
          <p:nvPr/>
        </p:nvGrpSpPr>
        <p:grpSpPr>
          <a:xfrm>
            <a:off x="8056219" y="1513350"/>
            <a:ext cx="285168" cy="365026"/>
            <a:chOff x="8056219" y="1513350"/>
            <a:chExt cx="285168" cy="365026"/>
          </a:xfrm>
        </p:grpSpPr>
        <p:sp>
          <p:nvSpPr>
            <p:cNvPr id="12866" name="Google Shape;12866;p64"/>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4"/>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4"/>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4"/>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4"/>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4"/>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4"/>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4"/>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4"/>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4"/>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4"/>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4"/>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4"/>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4"/>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4"/>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4"/>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64"/>
          <p:cNvGrpSpPr/>
          <p:nvPr/>
        </p:nvGrpSpPr>
        <p:grpSpPr>
          <a:xfrm>
            <a:off x="6233054" y="1513402"/>
            <a:ext cx="330839" cy="364974"/>
            <a:chOff x="6233054" y="1513402"/>
            <a:chExt cx="330839" cy="364974"/>
          </a:xfrm>
        </p:grpSpPr>
        <p:sp>
          <p:nvSpPr>
            <p:cNvPr id="12883" name="Google Shape;12883;p64"/>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4"/>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4"/>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4"/>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4"/>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4"/>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4"/>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4"/>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4"/>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4"/>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4"/>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4"/>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4"/>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4"/>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4"/>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4"/>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4"/>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4"/>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4"/>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4"/>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4"/>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4"/>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4"/>
          <p:cNvGrpSpPr/>
          <p:nvPr/>
        </p:nvGrpSpPr>
        <p:grpSpPr>
          <a:xfrm>
            <a:off x="5805866" y="3797471"/>
            <a:ext cx="285168" cy="365288"/>
            <a:chOff x="5805866" y="3797471"/>
            <a:chExt cx="285168" cy="365288"/>
          </a:xfrm>
        </p:grpSpPr>
        <p:sp>
          <p:nvSpPr>
            <p:cNvPr id="12906" name="Google Shape;12906;p64"/>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4"/>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4"/>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4"/>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4"/>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4"/>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4"/>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4"/>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4"/>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4"/>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4"/>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4"/>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4"/>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4"/>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4"/>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4"/>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4"/>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4"/>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4"/>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4"/>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64"/>
          <p:cNvGrpSpPr/>
          <p:nvPr/>
        </p:nvGrpSpPr>
        <p:grpSpPr>
          <a:xfrm>
            <a:off x="5355790" y="3797471"/>
            <a:ext cx="284958" cy="365052"/>
            <a:chOff x="5355790" y="3797471"/>
            <a:chExt cx="284958" cy="365052"/>
          </a:xfrm>
        </p:grpSpPr>
        <p:sp>
          <p:nvSpPr>
            <p:cNvPr id="12927" name="Google Shape;12927;p64"/>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4"/>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4"/>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4"/>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4"/>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4"/>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4"/>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4"/>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4"/>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4"/>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4"/>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4"/>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4"/>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4"/>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4"/>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4"/>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4"/>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4"/>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4"/>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4"/>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4"/>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4"/>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4"/>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4"/>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4"/>
          <p:cNvGrpSpPr/>
          <p:nvPr/>
        </p:nvGrpSpPr>
        <p:grpSpPr>
          <a:xfrm>
            <a:off x="7156067" y="3797550"/>
            <a:ext cx="285089" cy="364974"/>
            <a:chOff x="7156067" y="3797550"/>
            <a:chExt cx="285089" cy="364974"/>
          </a:xfrm>
        </p:grpSpPr>
        <p:sp>
          <p:nvSpPr>
            <p:cNvPr id="12952" name="Google Shape;12952;p64"/>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4"/>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4"/>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4"/>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4"/>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4"/>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4"/>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4"/>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4"/>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4"/>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4"/>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4"/>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4"/>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4"/>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4"/>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4"/>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4"/>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4"/>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64"/>
          <p:cNvGrpSpPr/>
          <p:nvPr/>
        </p:nvGrpSpPr>
        <p:grpSpPr>
          <a:xfrm>
            <a:off x="6255941" y="4286087"/>
            <a:ext cx="284958" cy="364948"/>
            <a:chOff x="6255941" y="4286087"/>
            <a:chExt cx="284958" cy="364948"/>
          </a:xfrm>
        </p:grpSpPr>
        <p:sp>
          <p:nvSpPr>
            <p:cNvPr id="12971" name="Google Shape;12971;p64"/>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4"/>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4"/>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4"/>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4"/>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4"/>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4"/>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4"/>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4"/>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4"/>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4"/>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4"/>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4"/>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4"/>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4"/>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4"/>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4"/>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4"/>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4"/>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4"/>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4"/>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64"/>
          <p:cNvGrpSpPr/>
          <p:nvPr/>
        </p:nvGrpSpPr>
        <p:grpSpPr>
          <a:xfrm>
            <a:off x="7606143" y="3797602"/>
            <a:ext cx="285089" cy="364948"/>
            <a:chOff x="7606143" y="3797602"/>
            <a:chExt cx="285089" cy="364948"/>
          </a:xfrm>
        </p:grpSpPr>
        <p:sp>
          <p:nvSpPr>
            <p:cNvPr id="12993" name="Google Shape;12993;p64"/>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4"/>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4"/>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4"/>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4"/>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4"/>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4"/>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4"/>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4"/>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4"/>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4"/>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4"/>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4"/>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4"/>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4"/>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4"/>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4"/>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4"/>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4"/>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4"/>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4"/>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64"/>
          <p:cNvGrpSpPr/>
          <p:nvPr/>
        </p:nvGrpSpPr>
        <p:grpSpPr>
          <a:xfrm>
            <a:off x="7606143" y="3356519"/>
            <a:ext cx="285089" cy="365052"/>
            <a:chOff x="7606143" y="3356519"/>
            <a:chExt cx="285089" cy="365052"/>
          </a:xfrm>
        </p:grpSpPr>
        <p:sp>
          <p:nvSpPr>
            <p:cNvPr id="13015" name="Google Shape;13015;p64"/>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4"/>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4"/>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4"/>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4"/>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4"/>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4"/>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4"/>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4"/>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4"/>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4"/>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4"/>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4"/>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4"/>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4"/>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4"/>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4"/>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64"/>
          <p:cNvGrpSpPr/>
          <p:nvPr/>
        </p:nvGrpSpPr>
        <p:grpSpPr>
          <a:xfrm>
            <a:off x="4905557" y="4285510"/>
            <a:ext cx="285797" cy="366390"/>
            <a:chOff x="4905557" y="4285510"/>
            <a:chExt cx="285797" cy="366390"/>
          </a:xfrm>
        </p:grpSpPr>
        <p:sp>
          <p:nvSpPr>
            <p:cNvPr id="13033" name="Google Shape;13033;p64"/>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4"/>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4"/>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4"/>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4"/>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4"/>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4"/>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4"/>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4"/>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4"/>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4"/>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4"/>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4"/>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4"/>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4"/>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4"/>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64"/>
          <p:cNvGrpSpPr/>
          <p:nvPr/>
        </p:nvGrpSpPr>
        <p:grpSpPr>
          <a:xfrm>
            <a:off x="7606248" y="2431303"/>
            <a:ext cx="284984" cy="364843"/>
            <a:chOff x="7606248" y="2431303"/>
            <a:chExt cx="284984" cy="364843"/>
          </a:xfrm>
        </p:grpSpPr>
        <p:sp>
          <p:nvSpPr>
            <p:cNvPr id="13050" name="Google Shape;13050;p64"/>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4"/>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4"/>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4"/>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4"/>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4"/>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4"/>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4"/>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4"/>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4"/>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4"/>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4"/>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4"/>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4"/>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4"/>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4"/>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64"/>
          <p:cNvGrpSpPr/>
          <p:nvPr/>
        </p:nvGrpSpPr>
        <p:grpSpPr>
          <a:xfrm>
            <a:off x="5805866" y="4286087"/>
            <a:ext cx="284879" cy="364948"/>
            <a:chOff x="5805866" y="4286087"/>
            <a:chExt cx="284879" cy="364948"/>
          </a:xfrm>
        </p:grpSpPr>
        <p:sp>
          <p:nvSpPr>
            <p:cNvPr id="13067" name="Google Shape;13067;p64"/>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4"/>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4"/>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4"/>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4"/>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4"/>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4"/>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4"/>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4"/>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4"/>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4"/>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4"/>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4"/>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4"/>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4"/>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4"/>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4"/>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4"/>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4"/>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4"/>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4"/>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4"/>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64"/>
          <p:cNvGrpSpPr/>
          <p:nvPr/>
        </p:nvGrpSpPr>
        <p:grpSpPr>
          <a:xfrm>
            <a:off x="5355790" y="4286087"/>
            <a:ext cx="284958" cy="364948"/>
            <a:chOff x="5355790" y="4286087"/>
            <a:chExt cx="284958" cy="364948"/>
          </a:xfrm>
        </p:grpSpPr>
        <p:sp>
          <p:nvSpPr>
            <p:cNvPr id="13090" name="Google Shape;13090;p64"/>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4"/>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4"/>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4"/>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4"/>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4"/>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4"/>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4"/>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4"/>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4"/>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4"/>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4"/>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4"/>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4"/>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4"/>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4"/>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4"/>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4"/>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4"/>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4"/>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4"/>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4"/>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4"/>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64"/>
          <p:cNvGrpSpPr/>
          <p:nvPr/>
        </p:nvGrpSpPr>
        <p:grpSpPr>
          <a:xfrm>
            <a:off x="8056219" y="1983508"/>
            <a:ext cx="284984" cy="364869"/>
            <a:chOff x="8056219" y="1983508"/>
            <a:chExt cx="284984" cy="364869"/>
          </a:xfrm>
        </p:grpSpPr>
        <p:sp>
          <p:nvSpPr>
            <p:cNvPr id="13114" name="Google Shape;13114;p64"/>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4"/>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4"/>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4"/>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4"/>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4"/>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4"/>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4"/>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4"/>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4"/>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4"/>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4"/>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4"/>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4"/>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4"/>
          <p:cNvGrpSpPr/>
          <p:nvPr/>
        </p:nvGrpSpPr>
        <p:grpSpPr>
          <a:xfrm>
            <a:off x="7161782" y="4285982"/>
            <a:ext cx="273580" cy="365131"/>
            <a:chOff x="7161782" y="4285982"/>
            <a:chExt cx="273580" cy="365131"/>
          </a:xfrm>
        </p:grpSpPr>
        <p:sp>
          <p:nvSpPr>
            <p:cNvPr id="13129" name="Google Shape;13129;p64"/>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4"/>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4"/>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4"/>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4"/>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4"/>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4"/>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4"/>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4"/>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4"/>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4"/>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4"/>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4"/>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4"/>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4"/>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64"/>
          <p:cNvGrpSpPr/>
          <p:nvPr/>
        </p:nvGrpSpPr>
        <p:grpSpPr>
          <a:xfrm>
            <a:off x="7606352" y="1983508"/>
            <a:ext cx="285063" cy="364869"/>
            <a:chOff x="7606352" y="1983508"/>
            <a:chExt cx="285063" cy="364869"/>
          </a:xfrm>
        </p:grpSpPr>
        <p:sp>
          <p:nvSpPr>
            <p:cNvPr id="13145" name="Google Shape;13145;p64"/>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4"/>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4"/>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4"/>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4"/>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4"/>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4"/>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4"/>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4"/>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4"/>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4"/>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4"/>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4"/>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4"/>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4"/>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64"/>
          <p:cNvGrpSpPr/>
          <p:nvPr/>
        </p:nvGrpSpPr>
        <p:grpSpPr>
          <a:xfrm>
            <a:off x="7611937" y="4286087"/>
            <a:ext cx="273580" cy="365052"/>
            <a:chOff x="7611937" y="4286087"/>
            <a:chExt cx="273580" cy="365052"/>
          </a:xfrm>
        </p:grpSpPr>
        <p:sp>
          <p:nvSpPr>
            <p:cNvPr id="13161" name="Google Shape;13161;p64"/>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4"/>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4"/>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4"/>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4"/>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4"/>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4"/>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4"/>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4"/>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4"/>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4"/>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4"/>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4"/>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4"/>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4"/>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4"/>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4"/>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4"/>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4"/>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4"/>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4"/>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64"/>
          <p:cNvGrpSpPr/>
          <p:nvPr/>
        </p:nvGrpSpPr>
        <p:grpSpPr>
          <a:xfrm>
            <a:off x="8061934" y="2431198"/>
            <a:ext cx="273658" cy="365052"/>
            <a:chOff x="8061934" y="2431198"/>
            <a:chExt cx="273658" cy="365052"/>
          </a:xfrm>
        </p:grpSpPr>
        <p:sp>
          <p:nvSpPr>
            <p:cNvPr id="13183" name="Google Shape;13183;p64"/>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4"/>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4"/>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4"/>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4"/>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4"/>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4"/>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4"/>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4"/>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4"/>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4"/>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4"/>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4"/>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4"/>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4"/>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4"/>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64"/>
          <p:cNvGrpSpPr/>
          <p:nvPr/>
        </p:nvGrpSpPr>
        <p:grpSpPr>
          <a:xfrm>
            <a:off x="7161861" y="3356519"/>
            <a:ext cx="273501" cy="365131"/>
            <a:chOff x="7161861" y="3356519"/>
            <a:chExt cx="273501" cy="365131"/>
          </a:xfrm>
        </p:grpSpPr>
        <p:sp>
          <p:nvSpPr>
            <p:cNvPr id="13200" name="Google Shape;13200;p64"/>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4"/>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4"/>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4"/>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4"/>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4"/>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4"/>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4"/>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4"/>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4"/>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4"/>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4"/>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4"/>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4"/>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4"/>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4"/>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4"/>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4"/>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4"/>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4"/>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0" name="Google Shape;13220;p64"/>
          <p:cNvGrpSpPr/>
          <p:nvPr/>
        </p:nvGrpSpPr>
        <p:grpSpPr>
          <a:xfrm>
            <a:off x="7156067" y="1983508"/>
            <a:ext cx="285089" cy="365131"/>
            <a:chOff x="7156067" y="1983508"/>
            <a:chExt cx="285089" cy="365131"/>
          </a:xfrm>
        </p:grpSpPr>
        <p:sp>
          <p:nvSpPr>
            <p:cNvPr id="13221" name="Google Shape;13221;p64"/>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4"/>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4"/>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4"/>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4"/>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4"/>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4"/>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4"/>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4"/>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4"/>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4"/>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4"/>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4"/>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4"/>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4"/>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4"/>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4"/>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4"/>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64"/>
          <p:cNvGrpSpPr/>
          <p:nvPr/>
        </p:nvGrpSpPr>
        <p:grpSpPr>
          <a:xfrm>
            <a:off x="5355790" y="1983508"/>
            <a:ext cx="284879" cy="364974"/>
            <a:chOff x="5355790" y="1983508"/>
            <a:chExt cx="284879" cy="364974"/>
          </a:xfrm>
        </p:grpSpPr>
        <p:sp>
          <p:nvSpPr>
            <p:cNvPr id="13240" name="Google Shape;13240;p64"/>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4"/>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4"/>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4"/>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4"/>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4"/>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4"/>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4"/>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4"/>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4"/>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4"/>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4"/>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4"/>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4"/>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4"/>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4"/>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4"/>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64"/>
          <p:cNvGrpSpPr/>
          <p:nvPr/>
        </p:nvGrpSpPr>
        <p:grpSpPr>
          <a:xfrm>
            <a:off x="7161573" y="2894750"/>
            <a:ext cx="273868" cy="365131"/>
            <a:chOff x="7161573" y="2894750"/>
            <a:chExt cx="273868" cy="365131"/>
          </a:xfrm>
        </p:grpSpPr>
        <p:sp>
          <p:nvSpPr>
            <p:cNvPr id="13258" name="Google Shape;13258;p64"/>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4"/>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4"/>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4"/>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4"/>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4"/>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4"/>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4"/>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4"/>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4"/>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4"/>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4"/>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64"/>
          <p:cNvGrpSpPr/>
          <p:nvPr/>
        </p:nvGrpSpPr>
        <p:grpSpPr>
          <a:xfrm>
            <a:off x="4911692" y="1513402"/>
            <a:ext cx="273108" cy="364974"/>
            <a:chOff x="4911692" y="1513402"/>
            <a:chExt cx="273108" cy="364974"/>
          </a:xfrm>
        </p:grpSpPr>
        <p:sp>
          <p:nvSpPr>
            <p:cNvPr id="13271" name="Google Shape;13271;p64"/>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4"/>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4"/>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4"/>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4"/>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4"/>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4"/>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4"/>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4"/>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4"/>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4"/>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4"/>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4"/>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4"/>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4"/>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4"/>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4"/>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4"/>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64"/>
          <p:cNvGrpSpPr/>
          <p:nvPr/>
        </p:nvGrpSpPr>
        <p:grpSpPr>
          <a:xfrm>
            <a:off x="8062013" y="3797628"/>
            <a:ext cx="273580" cy="364921"/>
            <a:chOff x="8062013" y="3797628"/>
            <a:chExt cx="273580" cy="364921"/>
          </a:xfrm>
        </p:grpSpPr>
        <p:sp>
          <p:nvSpPr>
            <p:cNvPr id="13290" name="Google Shape;13290;p64"/>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4"/>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4"/>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4"/>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4"/>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4"/>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4"/>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4"/>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4"/>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4"/>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4"/>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4"/>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4"/>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4"/>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4"/>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4"/>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4"/>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4"/>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4"/>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4"/>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4"/>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4"/>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2" name="Google Shape;13312;p64"/>
          <p:cNvGrpSpPr/>
          <p:nvPr/>
        </p:nvGrpSpPr>
        <p:grpSpPr>
          <a:xfrm>
            <a:off x="6711785" y="3356598"/>
            <a:ext cx="273501" cy="365052"/>
            <a:chOff x="6711785" y="3356598"/>
            <a:chExt cx="273501" cy="365052"/>
          </a:xfrm>
        </p:grpSpPr>
        <p:sp>
          <p:nvSpPr>
            <p:cNvPr id="13313" name="Google Shape;13313;p64"/>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4"/>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4"/>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4"/>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4"/>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4"/>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4"/>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4"/>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4"/>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4"/>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4"/>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4"/>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4"/>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4"/>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4"/>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4"/>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4"/>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64"/>
          <p:cNvGrpSpPr/>
          <p:nvPr/>
        </p:nvGrpSpPr>
        <p:grpSpPr>
          <a:xfrm>
            <a:off x="6261814" y="3356598"/>
            <a:ext cx="273501" cy="364948"/>
            <a:chOff x="6261814" y="3356598"/>
            <a:chExt cx="273501" cy="364948"/>
          </a:xfrm>
        </p:grpSpPr>
        <p:sp>
          <p:nvSpPr>
            <p:cNvPr id="13331" name="Google Shape;13331;p64"/>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4"/>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4"/>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4"/>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4"/>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4"/>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4"/>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4"/>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4"/>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4"/>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4"/>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4"/>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4"/>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4"/>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4"/>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4"/>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4"/>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4"/>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4"/>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64"/>
          <p:cNvGrpSpPr/>
          <p:nvPr/>
        </p:nvGrpSpPr>
        <p:grpSpPr>
          <a:xfrm>
            <a:off x="7611753" y="2894671"/>
            <a:ext cx="273868" cy="365131"/>
            <a:chOff x="7611753" y="2894671"/>
            <a:chExt cx="273868" cy="365131"/>
          </a:xfrm>
        </p:grpSpPr>
        <p:sp>
          <p:nvSpPr>
            <p:cNvPr id="13351" name="Google Shape;13351;p64"/>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4"/>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4"/>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4"/>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4"/>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4"/>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4"/>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4"/>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4"/>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4"/>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4"/>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4"/>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4"/>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4"/>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4"/>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4"/>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4"/>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4"/>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64"/>
          <p:cNvGrpSpPr/>
          <p:nvPr/>
        </p:nvGrpSpPr>
        <p:grpSpPr>
          <a:xfrm>
            <a:off x="6706096" y="1983482"/>
            <a:ext cx="284984" cy="364895"/>
            <a:chOff x="6706096" y="1983482"/>
            <a:chExt cx="284984" cy="364895"/>
          </a:xfrm>
        </p:grpSpPr>
        <p:sp>
          <p:nvSpPr>
            <p:cNvPr id="13370" name="Google Shape;13370;p64"/>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4"/>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4"/>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4"/>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4"/>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4"/>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4"/>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4"/>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4"/>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4"/>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4"/>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4"/>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4"/>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4"/>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4"/>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4"/>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4"/>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4"/>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4"/>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4"/>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4"/>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4"/>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4"/>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4"/>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4"/>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64"/>
          <p:cNvGrpSpPr/>
          <p:nvPr/>
        </p:nvGrpSpPr>
        <p:grpSpPr>
          <a:xfrm>
            <a:off x="6261526" y="2894671"/>
            <a:ext cx="273868" cy="365026"/>
            <a:chOff x="6261526" y="2894671"/>
            <a:chExt cx="273868" cy="365026"/>
          </a:xfrm>
        </p:grpSpPr>
        <p:sp>
          <p:nvSpPr>
            <p:cNvPr id="13396" name="Google Shape;13396;p64"/>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4"/>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4"/>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4"/>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4"/>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4"/>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4"/>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4"/>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4"/>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4"/>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4"/>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4"/>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4"/>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4"/>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4"/>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4"/>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4"/>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64"/>
          <p:cNvGrpSpPr/>
          <p:nvPr/>
        </p:nvGrpSpPr>
        <p:grpSpPr>
          <a:xfrm>
            <a:off x="4905609" y="1983508"/>
            <a:ext cx="285063" cy="364869"/>
            <a:chOff x="4905609" y="1983508"/>
            <a:chExt cx="285063" cy="364869"/>
          </a:xfrm>
        </p:grpSpPr>
        <p:sp>
          <p:nvSpPr>
            <p:cNvPr id="13414" name="Google Shape;13414;p64"/>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4"/>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4"/>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4"/>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4"/>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4"/>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4"/>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4"/>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4"/>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4"/>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4"/>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4"/>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4"/>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4"/>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4"/>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4"/>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4"/>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4"/>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4"/>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4"/>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4"/>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4"/>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4"/>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4"/>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64"/>
          <p:cNvGrpSpPr/>
          <p:nvPr/>
        </p:nvGrpSpPr>
        <p:grpSpPr>
          <a:xfrm>
            <a:off x="5811555" y="2894750"/>
            <a:ext cx="273684" cy="365052"/>
            <a:chOff x="5811555" y="2894750"/>
            <a:chExt cx="273684" cy="365052"/>
          </a:xfrm>
        </p:grpSpPr>
        <p:sp>
          <p:nvSpPr>
            <p:cNvPr id="13439" name="Google Shape;13439;p64"/>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4"/>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4"/>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4"/>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4"/>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4"/>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4"/>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4"/>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4"/>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4"/>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4"/>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4"/>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4"/>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4"/>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4"/>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4"/>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4"/>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64"/>
          <p:cNvGrpSpPr/>
          <p:nvPr/>
        </p:nvGrpSpPr>
        <p:grpSpPr>
          <a:xfrm>
            <a:off x="5361296" y="2894750"/>
            <a:ext cx="274052" cy="365157"/>
            <a:chOff x="5361296" y="2894750"/>
            <a:chExt cx="274052" cy="365157"/>
          </a:xfrm>
        </p:grpSpPr>
        <p:sp>
          <p:nvSpPr>
            <p:cNvPr id="13457" name="Google Shape;13457;p64"/>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4"/>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4"/>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4"/>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4"/>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4"/>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4"/>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4"/>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4"/>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4"/>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4"/>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4"/>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4"/>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4"/>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4"/>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4"/>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4"/>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64"/>
          <p:cNvGrpSpPr/>
          <p:nvPr/>
        </p:nvGrpSpPr>
        <p:grpSpPr>
          <a:xfrm>
            <a:off x="5805866" y="1983430"/>
            <a:ext cx="284958" cy="365079"/>
            <a:chOff x="5805866" y="1983430"/>
            <a:chExt cx="284958" cy="365079"/>
          </a:xfrm>
        </p:grpSpPr>
        <p:sp>
          <p:nvSpPr>
            <p:cNvPr id="13475" name="Google Shape;13475;p64"/>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4"/>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4"/>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4"/>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4"/>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4"/>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4"/>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4"/>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4"/>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4"/>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4"/>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4"/>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4"/>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4"/>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4"/>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4"/>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4"/>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4"/>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4"/>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4"/>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4"/>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4"/>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4"/>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4"/>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4"/>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4"/>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4"/>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2" name="Google Shape;13502;p64"/>
          <p:cNvGrpSpPr/>
          <p:nvPr/>
        </p:nvGrpSpPr>
        <p:grpSpPr>
          <a:xfrm>
            <a:off x="6255941" y="1983508"/>
            <a:ext cx="284958" cy="364948"/>
            <a:chOff x="6255941" y="1983508"/>
            <a:chExt cx="284958" cy="364948"/>
          </a:xfrm>
        </p:grpSpPr>
        <p:sp>
          <p:nvSpPr>
            <p:cNvPr id="13503" name="Google Shape;13503;p64"/>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4"/>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4"/>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4"/>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4"/>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4"/>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4"/>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4"/>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4"/>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4"/>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4"/>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4"/>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4"/>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4"/>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4"/>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4"/>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4"/>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4"/>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4"/>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4"/>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4"/>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4"/>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4"/>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4"/>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4"/>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4"/>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4"/>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4"/>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64"/>
          <p:cNvGrpSpPr/>
          <p:nvPr/>
        </p:nvGrpSpPr>
        <p:grpSpPr>
          <a:xfrm>
            <a:off x="6711706" y="2894855"/>
            <a:ext cx="273763" cy="364948"/>
            <a:chOff x="6711706" y="2894855"/>
            <a:chExt cx="273763" cy="364948"/>
          </a:xfrm>
        </p:grpSpPr>
        <p:sp>
          <p:nvSpPr>
            <p:cNvPr id="13532" name="Google Shape;13532;p64"/>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4"/>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4"/>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4"/>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4"/>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4"/>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4"/>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4"/>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4"/>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4"/>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4"/>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4"/>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4"/>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4"/>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4"/>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4"/>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4"/>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4"/>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64"/>
          <p:cNvGrpSpPr/>
          <p:nvPr/>
        </p:nvGrpSpPr>
        <p:grpSpPr>
          <a:xfrm>
            <a:off x="7611753" y="1513402"/>
            <a:ext cx="273501" cy="364974"/>
            <a:chOff x="7611753" y="1513402"/>
            <a:chExt cx="273501" cy="364974"/>
          </a:xfrm>
        </p:grpSpPr>
        <p:sp>
          <p:nvSpPr>
            <p:cNvPr id="13551" name="Google Shape;13551;p64"/>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4"/>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4"/>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4"/>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4"/>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4"/>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4"/>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4"/>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4"/>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4"/>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4"/>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4"/>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4"/>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4"/>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4"/>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4"/>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64"/>
          <p:cNvGrpSpPr/>
          <p:nvPr/>
        </p:nvGrpSpPr>
        <p:grpSpPr>
          <a:xfrm>
            <a:off x="6711706" y="4286087"/>
            <a:ext cx="273580" cy="365052"/>
            <a:chOff x="6711706" y="4286087"/>
            <a:chExt cx="273580" cy="365052"/>
          </a:xfrm>
        </p:grpSpPr>
        <p:sp>
          <p:nvSpPr>
            <p:cNvPr id="13568" name="Google Shape;13568;p64"/>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4"/>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4"/>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4"/>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4"/>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4"/>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4"/>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4"/>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4"/>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4"/>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4"/>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4"/>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4"/>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4"/>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4"/>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4"/>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4"/>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4"/>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64"/>
          <p:cNvGrpSpPr/>
          <p:nvPr/>
        </p:nvGrpSpPr>
        <p:grpSpPr>
          <a:xfrm>
            <a:off x="8058499" y="4286087"/>
            <a:ext cx="280606" cy="365052"/>
            <a:chOff x="8058499" y="4286087"/>
            <a:chExt cx="280606" cy="365052"/>
          </a:xfrm>
        </p:grpSpPr>
        <p:sp>
          <p:nvSpPr>
            <p:cNvPr id="13587" name="Google Shape;13587;p64"/>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4"/>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4"/>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4"/>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4"/>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4"/>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4"/>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4"/>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4"/>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4"/>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4"/>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4"/>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4"/>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4"/>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4"/>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4"/>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4"/>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64"/>
          <p:cNvGrpSpPr/>
          <p:nvPr/>
        </p:nvGrpSpPr>
        <p:grpSpPr>
          <a:xfrm>
            <a:off x="6711785" y="3797550"/>
            <a:ext cx="273606" cy="365052"/>
            <a:chOff x="6711785" y="3797550"/>
            <a:chExt cx="273606" cy="365052"/>
          </a:xfrm>
        </p:grpSpPr>
        <p:sp>
          <p:nvSpPr>
            <p:cNvPr id="13605" name="Google Shape;13605;p64"/>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4"/>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4"/>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4"/>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4"/>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4"/>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4"/>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4"/>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4"/>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4"/>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4"/>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4"/>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4"/>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4"/>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4"/>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64"/>
          <p:cNvGrpSpPr/>
          <p:nvPr/>
        </p:nvGrpSpPr>
        <p:grpSpPr>
          <a:xfrm>
            <a:off x="7156067" y="2431198"/>
            <a:ext cx="285089" cy="364948"/>
            <a:chOff x="7156067" y="2431198"/>
            <a:chExt cx="285089" cy="364948"/>
          </a:xfrm>
        </p:grpSpPr>
        <p:sp>
          <p:nvSpPr>
            <p:cNvPr id="13621" name="Google Shape;13621;p64"/>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4"/>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4"/>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4"/>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4"/>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4"/>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4"/>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4"/>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4"/>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4"/>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4"/>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4"/>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4"/>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4"/>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4"/>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4"/>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4"/>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4"/>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4"/>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0" name="Google Shape;13640;p64"/>
          <p:cNvGrpSpPr/>
          <p:nvPr/>
        </p:nvGrpSpPr>
        <p:grpSpPr>
          <a:xfrm>
            <a:off x="8061252" y="2893623"/>
            <a:ext cx="274864" cy="367517"/>
            <a:chOff x="8061252" y="2893623"/>
            <a:chExt cx="274864" cy="367517"/>
          </a:xfrm>
        </p:grpSpPr>
        <p:sp>
          <p:nvSpPr>
            <p:cNvPr id="13641" name="Google Shape;13641;p64"/>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4"/>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4"/>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4"/>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4"/>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4"/>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4"/>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4"/>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4"/>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4"/>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4"/>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4"/>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64"/>
          <p:cNvGrpSpPr/>
          <p:nvPr/>
        </p:nvGrpSpPr>
        <p:grpSpPr>
          <a:xfrm>
            <a:off x="4905714" y="2431198"/>
            <a:ext cx="284958" cy="365052"/>
            <a:chOff x="4905714" y="2431198"/>
            <a:chExt cx="284958" cy="365052"/>
          </a:xfrm>
        </p:grpSpPr>
        <p:sp>
          <p:nvSpPr>
            <p:cNvPr id="13654" name="Google Shape;13654;p64"/>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4"/>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4"/>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4"/>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4"/>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4"/>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4"/>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4"/>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4"/>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4"/>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4"/>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4"/>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4"/>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4"/>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4"/>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4"/>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4"/>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4"/>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4"/>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4"/>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4"/>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4"/>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4"/>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64"/>
          <p:cNvGrpSpPr/>
          <p:nvPr/>
        </p:nvGrpSpPr>
        <p:grpSpPr>
          <a:xfrm>
            <a:off x="4911403" y="3356545"/>
            <a:ext cx="273475" cy="365052"/>
            <a:chOff x="4911403" y="3356545"/>
            <a:chExt cx="273475" cy="365052"/>
          </a:xfrm>
        </p:grpSpPr>
        <p:sp>
          <p:nvSpPr>
            <p:cNvPr id="13678" name="Google Shape;13678;p64"/>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4"/>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4"/>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4"/>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4"/>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4"/>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4"/>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4"/>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4"/>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4"/>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4"/>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4"/>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4"/>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4"/>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4"/>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4"/>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4"/>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4"/>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4"/>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64"/>
          <p:cNvGrpSpPr/>
          <p:nvPr/>
        </p:nvGrpSpPr>
        <p:grpSpPr>
          <a:xfrm>
            <a:off x="5361479" y="3356598"/>
            <a:ext cx="273580" cy="364948"/>
            <a:chOff x="5361479" y="3356598"/>
            <a:chExt cx="273580" cy="364948"/>
          </a:xfrm>
        </p:grpSpPr>
        <p:sp>
          <p:nvSpPr>
            <p:cNvPr id="13698" name="Google Shape;13698;p64"/>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4"/>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4"/>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4"/>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4"/>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4"/>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4"/>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4"/>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4"/>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4"/>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4"/>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4"/>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4"/>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4"/>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4"/>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4"/>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4"/>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4"/>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4"/>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4"/>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64"/>
          <p:cNvGrpSpPr/>
          <p:nvPr/>
        </p:nvGrpSpPr>
        <p:grpSpPr>
          <a:xfrm>
            <a:off x="5808042" y="2431225"/>
            <a:ext cx="280711" cy="365026"/>
            <a:chOff x="5808042" y="2431225"/>
            <a:chExt cx="280711" cy="365026"/>
          </a:xfrm>
        </p:grpSpPr>
        <p:sp>
          <p:nvSpPr>
            <p:cNvPr id="13719" name="Google Shape;13719;p64"/>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4"/>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4"/>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4"/>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4"/>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4"/>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4"/>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4"/>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4"/>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4"/>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4"/>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4"/>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4"/>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4"/>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4"/>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4"/>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4"/>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4"/>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4"/>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4"/>
          <p:cNvGrpSpPr/>
          <p:nvPr/>
        </p:nvGrpSpPr>
        <p:grpSpPr>
          <a:xfrm>
            <a:off x="6705912" y="2431225"/>
            <a:ext cx="285063" cy="365026"/>
            <a:chOff x="6705912" y="2431225"/>
            <a:chExt cx="285063" cy="365026"/>
          </a:xfrm>
        </p:grpSpPr>
        <p:sp>
          <p:nvSpPr>
            <p:cNvPr id="13739" name="Google Shape;13739;p64"/>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4"/>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4"/>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4"/>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4"/>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4"/>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4"/>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4"/>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4"/>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4"/>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4"/>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4"/>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4"/>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4"/>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4"/>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4"/>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4"/>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4"/>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4"/>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4"/>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4"/>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4"/>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4"/>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4"/>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64"/>
          <p:cNvGrpSpPr/>
          <p:nvPr/>
        </p:nvGrpSpPr>
        <p:grpSpPr>
          <a:xfrm>
            <a:off x="5811634" y="3356702"/>
            <a:ext cx="273501" cy="364948"/>
            <a:chOff x="5811634" y="3356702"/>
            <a:chExt cx="273501" cy="364948"/>
          </a:xfrm>
        </p:grpSpPr>
        <p:sp>
          <p:nvSpPr>
            <p:cNvPr id="13764" name="Google Shape;13764;p64"/>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4"/>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4"/>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4"/>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4"/>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4"/>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4"/>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4"/>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4"/>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4"/>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4"/>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4"/>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4"/>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4"/>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4"/>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64"/>
          <p:cNvGrpSpPr/>
          <p:nvPr/>
        </p:nvGrpSpPr>
        <p:grpSpPr>
          <a:xfrm>
            <a:off x="4905793" y="2894802"/>
            <a:ext cx="284879" cy="365105"/>
            <a:chOff x="4905793" y="2894802"/>
            <a:chExt cx="284879" cy="365105"/>
          </a:xfrm>
        </p:grpSpPr>
        <p:sp>
          <p:nvSpPr>
            <p:cNvPr id="13780" name="Google Shape;13780;p64"/>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4"/>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4"/>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4"/>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4"/>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4"/>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4"/>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4"/>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4"/>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4"/>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4"/>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4"/>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4"/>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4"/>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4"/>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4"/>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4"/>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4"/>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4"/>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4"/>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4"/>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4"/>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4"/>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4"/>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4"/>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4"/>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64"/>
          <p:cNvGrpSpPr/>
          <p:nvPr/>
        </p:nvGrpSpPr>
        <p:grpSpPr>
          <a:xfrm>
            <a:off x="8062013" y="3356598"/>
            <a:ext cx="273501" cy="364948"/>
            <a:chOff x="8062013" y="3356598"/>
            <a:chExt cx="273501" cy="364948"/>
          </a:xfrm>
        </p:grpSpPr>
        <p:sp>
          <p:nvSpPr>
            <p:cNvPr id="13807" name="Google Shape;13807;p64"/>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4"/>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4"/>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4"/>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4"/>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4"/>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4"/>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4"/>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4"/>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4"/>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4"/>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4"/>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4"/>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4"/>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4"/>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4"/>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4"/>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4"/>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64"/>
          <p:cNvGrpSpPr/>
          <p:nvPr/>
        </p:nvGrpSpPr>
        <p:grpSpPr>
          <a:xfrm>
            <a:off x="6261709" y="2431198"/>
            <a:ext cx="273606" cy="365052"/>
            <a:chOff x="6261709" y="2431198"/>
            <a:chExt cx="273606" cy="365052"/>
          </a:xfrm>
        </p:grpSpPr>
        <p:sp>
          <p:nvSpPr>
            <p:cNvPr id="13826" name="Google Shape;13826;p64"/>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4"/>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4"/>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4"/>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4"/>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4"/>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4"/>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4"/>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4"/>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4"/>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4"/>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4"/>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4"/>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4"/>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4"/>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4"/>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2" name="Google Shape;13842;p64"/>
          <p:cNvGrpSpPr/>
          <p:nvPr/>
        </p:nvGrpSpPr>
        <p:grpSpPr>
          <a:xfrm>
            <a:off x="5361296" y="2431198"/>
            <a:ext cx="273947" cy="365052"/>
            <a:chOff x="5361296" y="2431198"/>
            <a:chExt cx="273947" cy="365052"/>
          </a:xfrm>
        </p:grpSpPr>
        <p:sp>
          <p:nvSpPr>
            <p:cNvPr id="13843" name="Google Shape;13843;p64"/>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4"/>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4"/>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4"/>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4"/>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4"/>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4"/>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4"/>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4"/>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4"/>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4"/>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4"/>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4"/>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4"/>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4"/>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4"/>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4"/>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4"/>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4"/>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4"/>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4"/>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67"/>
        <p:cNvGrpSpPr/>
        <p:nvPr/>
      </p:nvGrpSpPr>
      <p:grpSpPr>
        <a:xfrm>
          <a:off x="0" y="0"/>
          <a:ext cx="0" cy="0"/>
          <a:chOff x="0" y="0"/>
          <a:chExt cx="0" cy="0"/>
        </a:xfrm>
      </p:grpSpPr>
      <p:sp>
        <p:nvSpPr>
          <p:cNvPr id="13868" name="Google Shape;13868;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69" name="Google Shape;13869;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870" name="Google Shape;13870;p65"/>
          <p:cNvGrpSpPr/>
          <p:nvPr/>
        </p:nvGrpSpPr>
        <p:grpSpPr>
          <a:xfrm>
            <a:off x="3516462" y="3365328"/>
            <a:ext cx="367569" cy="365289"/>
            <a:chOff x="3516462" y="3365328"/>
            <a:chExt cx="367569" cy="365289"/>
          </a:xfrm>
        </p:grpSpPr>
        <p:sp>
          <p:nvSpPr>
            <p:cNvPr id="13871" name="Google Shape;13871;p65"/>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5"/>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5"/>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65"/>
          <p:cNvGrpSpPr/>
          <p:nvPr/>
        </p:nvGrpSpPr>
        <p:grpSpPr>
          <a:xfrm>
            <a:off x="2758162" y="1965433"/>
            <a:ext cx="112330" cy="366285"/>
            <a:chOff x="2758162" y="1965433"/>
            <a:chExt cx="112330" cy="366285"/>
          </a:xfrm>
        </p:grpSpPr>
        <p:sp>
          <p:nvSpPr>
            <p:cNvPr id="13891" name="Google Shape;13891;p65"/>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5"/>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65"/>
          <p:cNvGrpSpPr/>
          <p:nvPr/>
        </p:nvGrpSpPr>
        <p:grpSpPr>
          <a:xfrm>
            <a:off x="1840734" y="3809329"/>
            <a:ext cx="169818" cy="365525"/>
            <a:chOff x="1840734" y="3809329"/>
            <a:chExt cx="169818" cy="365525"/>
          </a:xfrm>
        </p:grpSpPr>
        <p:sp>
          <p:nvSpPr>
            <p:cNvPr id="13902" name="Google Shape;13902;p65"/>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65"/>
          <p:cNvGrpSpPr/>
          <p:nvPr/>
        </p:nvGrpSpPr>
        <p:grpSpPr>
          <a:xfrm>
            <a:off x="3964761" y="2010082"/>
            <a:ext cx="365394" cy="276856"/>
            <a:chOff x="3964761" y="2010082"/>
            <a:chExt cx="365394" cy="276856"/>
          </a:xfrm>
        </p:grpSpPr>
        <p:sp>
          <p:nvSpPr>
            <p:cNvPr id="13913" name="Google Shape;13913;p65"/>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65"/>
          <p:cNvGrpSpPr/>
          <p:nvPr/>
        </p:nvGrpSpPr>
        <p:grpSpPr>
          <a:xfrm>
            <a:off x="1769017" y="2017340"/>
            <a:ext cx="365420" cy="248216"/>
            <a:chOff x="1769017" y="2017340"/>
            <a:chExt cx="365420" cy="248216"/>
          </a:xfrm>
        </p:grpSpPr>
        <p:sp>
          <p:nvSpPr>
            <p:cNvPr id="13920" name="Google Shape;13920;p65"/>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5"/>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65"/>
          <p:cNvGrpSpPr/>
          <p:nvPr/>
        </p:nvGrpSpPr>
        <p:grpSpPr>
          <a:xfrm>
            <a:off x="1298499" y="2066286"/>
            <a:ext cx="365525" cy="164421"/>
            <a:chOff x="1298499" y="2066286"/>
            <a:chExt cx="365525" cy="164421"/>
          </a:xfrm>
        </p:grpSpPr>
        <p:sp>
          <p:nvSpPr>
            <p:cNvPr id="13933" name="Google Shape;13933;p65"/>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5"/>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5"/>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65"/>
          <p:cNvGrpSpPr/>
          <p:nvPr/>
        </p:nvGrpSpPr>
        <p:grpSpPr>
          <a:xfrm>
            <a:off x="854105" y="2085178"/>
            <a:ext cx="365551" cy="126663"/>
            <a:chOff x="854105" y="2085178"/>
            <a:chExt cx="365551" cy="126663"/>
          </a:xfrm>
        </p:grpSpPr>
        <p:sp>
          <p:nvSpPr>
            <p:cNvPr id="13956" name="Google Shape;13956;p65"/>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5"/>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65"/>
          <p:cNvGrpSpPr/>
          <p:nvPr/>
        </p:nvGrpSpPr>
        <p:grpSpPr>
          <a:xfrm>
            <a:off x="2315916" y="1965800"/>
            <a:ext cx="110706" cy="365472"/>
            <a:chOff x="2315916" y="1965800"/>
            <a:chExt cx="110706" cy="365472"/>
          </a:xfrm>
        </p:grpSpPr>
        <p:sp>
          <p:nvSpPr>
            <p:cNvPr id="13961" name="Google Shape;13961;p65"/>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65"/>
          <p:cNvGrpSpPr/>
          <p:nvPr/>
        </p:nvGrpSpPr>
        <p:grpSpPr>
          <a:xfrm>
            <a:off x="936878" y="3809408"/>
            <a:ext cx="198615" cy="365446"/>
            <a:chOff x="936878" y="3809408"/>
            <a:chExt cx="198615" cy="365446"/>
          </a:xfrm>
        </p:grpSpPr>
        <p:sp>
          <p:nvSpPr>
            <p:cNvPr id="13966" name="Google Shape;13966;p65"/>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5"/>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5"/>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65"/>
          <p:cNvGrpSpPr/>
          <p:nvPr/>
        </p:nvGrpSpPr>
        <p:grpSpPr>
          <a:xfrm>
            <a:off x="2270140" y="3809460"/>
            <a:ext cx="202021" cy="365394"/>
            <a:chOff x="2270140" y="3809460"/>
            <a:chExt cx="202021" cy="365394"/>
          </a:xfrm>
        </p:grpSpPr>
        <p:sp>
          <p:nvSpPr>
            <p:cNvPr id="13979" name="Google Shape;13979;p65"/>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5"/>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5"/>
          <p:cNvGrpSpPr/>
          <p:nvPr/>
        </p:nvGrpSpPr>
        <p:grpSpPr>
          <a:xfrm>
            <a:off x="3201010" y="1965826"/>
            <a:ext cx="115370" cy="365420"/>
            <a:chOff x="3201010" y="1965826"/>
            <a:chExt cx="115370" cy="365420"/>
          </a:xfrm>
        </p:grpSpPr>
        <p:sp>
          <p:nvSpPr>
            <p:cNvPr id="13994" name="Google Shape;13994;p65"/>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1" name="Google Shape;14001;p65"/>
          <p:cNvGrpSpPr/>
          <p:nvPr/>
        </p:nvGrpSpPr>
        <p:grpSpPr>
          <a:xfrm>
            <a:off x="3520366" y="2010082"/>
            <a:ext cx="365551" cy="276856"/>
            <a:chOff x="3520366" y="2010082"/>
            <a:chExt cx="365551" cy="276856"/>
          </a:xfrm>
        </p:grpSpPr>
        <p:sp>
          <p:nvSpPr>
            <p:cNvPr id="14002" name="Google Shape;14002;p65"/>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5"/>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65"/>
          <p:cNvGrpSpPr/>
          <p:nvPr/>
        </p:nvGrpSpPr>
        <p:grpSpPr>
          <a:xfrm>
            <a:off x="1298368" y="3809460"/>
            <a:ext cx="365420" cy="365394"/>
            <a:chOff x="1298368" y="3809460"/>
            <a:chExt cx="365420" cy="365394"/>
          </a:xfrm>
        </p:grpSpPr>
        <p:sp>
          <p:nvSpPr>
            <p:cNvPr id="14013" name="Google Shape;14013;p65"/>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5"/>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5"/>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5"/>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5"/>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65"/>
          <p:cNvGrpSpPr/>
          <p:nvPr/>
        </p:nvGrpSpPr>
        <p:grpSpPr>
          <a:xfrm>
            <a:off x="3963503" y="3350943"/>
            <a:ext cx="365394" cy="365472"/>
            <a:chOff x="3963503" y="3350943"/>
            <a:chExt cx="365394" cy="365472"/>
          </a:xfrm>
        </p:grpSpPr>
        <p:sp>
          <p:nvSpPr>
            <p:cNvPr id="14058" name="Google Shape;14058;p65"/>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5"/>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5"/>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65"/>
          <p:cNvGrpSpPr/>
          <p:nvPr/>
        </p:nvGrpSpPr>
        <p:grpSpPr>
          <a:xfrm>
            <a:off x="858140" y="3364961"/>
            <a:ext cx="319880" cy="365918"/>
            <a:chOff x="858140" y="3364961"/>
            <a:chExt cx="319880" cy="365918"/>
          </a:xfrm>
        </p:grpSpPr>
        <p:sp>
          <p:nvSpPr>
            <p:cNvPr id="14071" name="Google Shape;14071;p65"/>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65"/>
          <p:cNvGrpSpPr/>
          <p:nvPr/>
        </p:nvGrpSpPr>
        <p:grpSpPr>
          <a:xfrm>
            <a:off x="4014938" y="1504295"/>
            <a:ext cx="318125" cy="362931"/>
            <a:chOff x="4014938" y="1504295"/>
            <a:chExt cx="318125" cy="362931"/>
          </a:xfrm>
        </p:grpSpPr>
        <p:sp>
          <p:nvSpPr>
            <p:cNvPr id="14085" name="Google Shape;14085;p65"/>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5"/>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5"/>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65"/>
          <p:cNvGrpSpPr/>
          <p:nvPr/>
        </p:nvGrpSpPr>
        <p:grpSpPr>
          <a:xfrm>
            <a:off x="1308797" y="3365118"/>
            <a:ext cx="311705" cy="365499"/>
            <a:chOff x="1308797" y="3365118"/>
            <a:chExt cx="311705" cy="365499"/>
          </a:xfrm>
        </p:grpSpPr>
        <p:sp>
          <p:nvSpPr>
            <p:cNvPr id="14093" name="Google Shape;14093;p65"/>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5"/>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5"/>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8" name="Google Shape;14118;p65"/>
          <p:cNvGrpSpPr/>
          <p:nvPr/>
        </p:nvGrpSpPr>
        <p:grpSpPr>
          <a:xfrm>
            <a:off x="2661291" y="1502933"/>
            <a:ext cx="336624" cy="365551"/>
            <a:chOff x="2661291" y="1502933"/>
            <a:chExt cx="336624" cy="365551"/>
          </a:xfrm>
        </p:grpSpPr>
        <p:sp>
          <p:nvSpPr>
            <p:cNvPr id="14119" name="Google Shape;14119;p65"/>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5"/>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5"/>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5"/>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5"/>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65"/>
          <p:cNvGrpSpPr/>
          <p:nvPr/>
        </p:nvGrpSpPr>
        <p:grpSpPr>
          <a:xfrm>
            <a:off x="854000" y="1591550"/>
            <a:ext cx="365787" cy="188501"/>
            <a:chOff x="854000" y="1591550"/>
            <a:chExt cx="365787" cy="188501"/>
          </a:xfrm>
        </p:grpSpPr>
        <p:sp>
          <p:nvSpPr>
            <p:cNvPr id="14157" name="Google Shape;14157;p65"/>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65"/>
          <p:cNvGrpSpPr/>
          <p:nvPr/>
        </p:nvGrpSpPr>
        <p:grpSpPr>
          <a:xfrm>
            <a:off x="3562762" y="1502933"/>
            <a:ext cx="326536" cy="365551"/>
            <a:chOff x="3562762" y="1502933"/>
            <a:chExt cx="326536" cy="365551"/>
          </a:xfrm>
        </p:grpSpPr>
        <p:sp>
          <p:nvSpPr>
            <p:cNvPr id="14161" name="Google Shape;14161;p65"/>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5"/>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5"/>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2" name="Google Shape;14172;p65"/>
          <p:cNvGrpSpPr/>
          <p:nvPr/>
        </p:nvGrpSpPr>
        <p:grpSpPr>
          <a:xfrm>
            <a:off x="1302508" y="1502933"/>
            <a:ext cx="364162" cy="365551"/>
            <a:chOff x="1302508" y="1502933"/>
            <a:chExt cx="364162" cy="365551"/>
          </a:xfrm>
        </p:grpSpPr>
        <p:sp>
          <p:nvSpPr>
            <p:cNvPr id="14173" name="Google Shape;14173;p65"/>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5"/>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5"/>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65"/>
          <p:cNvGrpSpPr/>
          <p:nvPr/>
        </p:nvGrpSpPr>
        <p:grpSpPr>
          <a:xfrm>
            <a:off x="2213019" y="1502933"/>
            <a:ext cx="336755" cy="365551"/>
            <a:chOff x="2213019" y="1502933"/>
            <a:chExt cx="336755" cy="365551"/>
          </a:xfrm>
        </p:grpSpPr>
        <p:sp>
          <p:nvSpPr>
            <p:cNvPr id="14193" name="Google Shape;14193;p65"/>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5"/>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5"/>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65"/>
          <p:cNvGrpSpPr/>
          <p:nvPr/>
        </p:nvGrpSpPr>
        <p:grpSpPr>
          <a:xfrm>
            <a:off x="2202380" y="3365197"/>
            <a:ext cx="306255" cy="365499"/>
            <a:chOff x="2202380" y="3365197"/>
            <a:chExt cx="306255" cy="365499"/>
          </a:xfrm>
        </p:grpSpPr>
        <p:sp>
          <p:nvSpPr>
            <p:cNvPr id="14206" name="Google Shape;14206;p65"/>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65"/>
          <p:cNvGrpSpPr/>
          <p:nvPr/>
        </p:nvGrpSpPr>
        <p:grpSpPr>
          <a:xfrm>
            <a:off x="1759349" y="3365144"/>
            <a:ext cx="304525" cy="365394"/>
            <a:chOff x="1759349" y="3365144"/>
            <a:chExt cx="304525" cy="365394"/>
          </a:xfrm>
        </p:grpSpPr>
        <p:sp>
          <p:nvSpPr>
            <p:cNvPr id="14220" name="Google Shape;14220;p65"/>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5"/>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5"/>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5"/>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65"/>
          <p:cNvGrpSpPr/>
          <p:nvPr/>
        </p:nvGrpSpPr>
        <p:grpSpPr>
          <a:xfrm>
            <a:off x="4110892" y="2421802"/>
            <a:ext cx="95115" cy="365368"/>
            <a:chOff x="4110892" y="2421802"/>
            <a:chExt cx="95115" cy="365368"/>
          </a:xfrm>
        </p:grpSpPr>
        <p:sp>
          <p:nvSpPr>
            <p:cNvPr id="14240" name="Google Shape;14240;p65"/>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65"/>
          <p:cNvGrpSpPr/>
          <p:nvPr/>
        </p:nvGrpSpPr>
        <p:grpSpPr>
          <a:xfrm>
            <a:off x="2769848" y="3805635"/>
            <a:ext cx="91473" cy="365525"/>
            <a:chOff x="2769848" y="3805635"/>
            <a:chExt cx="91473" cy="365525"/>
          </a:xfrm>
        </p:grpSpPr>
        <p:sp>
          <p:nvSpPr>
            <p:cNvPr id="14248" name="Google Shape;14248;p65"/>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5"/>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5"/>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65"/>
          <p:cNvGrpSpPr/>
          <p:nvPr/>
        </p:nvGrpSpPr>
        <p:grpSpPr>
          <a:xfrm>
            <a:off x="1794067" y="2421750"/>
            <a:ext cx="269807" cy="365525"/>
            <a:chOff x="1794067" y="2421750"/>
            <a:chExt cx="269807" cy="365525"/>
          </a:xfrm>
        </p:grpSpPr>
        <p:sp>
          <p:nvSpPr>
            <p:cNvPr id="14257" name="Google Shape;14257;p65"/>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5"/>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5"/>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65"/>
          <p:cNvGrpSpPr/>
          <p:nvPr/>
        </p:nvGrpSpPr>
        <p:grpSpPr>
          <a:xfrm>
            <a:off x="3606782" y="2421750"/>
            <a:ext cx="211585" cy="365525"/>
            <a:chOff x="3606782" y="2421750"/>
            <a:chExt cx="211585" cy="365525"/>
          </a:xfrm>
        </p:grpSpPr>
        <p:sp>
          <p:nvSpPr>
            <p:cNvPr id="14285" name="Google Shape;14285;p65"/>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65"/>
          <p:cNvGrpSpPr/>
          <p:nvPr/>
        </p:nvGrpSpPr>
        <p:grpSpPr>
          <a:xfrm>
            <a:off x="3104664" y="1503037"/>
            <a:ext cx="336755" cy="365341"/>
            <a:chOff x="3104664" y="1503037"/>
            <a:chExt cx="336755" cy="365341"/>
          </a:xfrm>
        </p:grpSpPr>
        <p:sp>
          <p:nvSpPr>
            <p:cNvPr id="14294" name="Google Shape;14294;p65"/>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5"/>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5"/>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65"/>
          <p:cNvGrpSpPr/>
          <p:nvPr/>
        </p:nvGrpSpPr>
        <p:grpSpPr>
          <a:xfrm>
            <a:off x="2241946" y="2421750"/>
            <a:ext cx="265562" cy="365525"/>
            <a:chOff x="2241946" y="2421750"/>
            <a:chExt cx="265562" cy="365525"/>
          </a:xfrm>
        </p:grpSpPr>
        <p:sp>
          <p:nvSpPr>
            <p:cNvPr id="14309" name="Google Shape;14309;p65"/>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65"/>
          <p:cNvGrpSpPr/>
          <p:nvPr/>
        </p:nvGrpSpPr>
        <p:grpSpPr>
          <a:xfrm>
            <a:off x="2694018" y="2421881"/>
            <a:ext cx="254583" cy="365394"/>
            <a:chOff x="2694018" y="2421881"/>
            <a:chExt cx="254583" cy="365394"/>
          </a:xfrm>
        </p:grpSpPr>
        <p:sp>
          <p:nvSpPr>
            <p:cNvPr id="14320" name="Google Shape;14320;p65"/>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5"/>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5"/>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65"/>
          <p:cNvGrpSpPr/>
          <p:nvPr/>
        </p:nvGrpSpPr>
        <p:grpSpPr>
          <a:xfrm>
            <a:off x="3947519" y="4326147"/>
            <a:ext cx="365420" cy="263021"/>
            <a:chOff x="3947519" y="4326147"/>
            <a:chExt cx="365420" cy="263021"/>
          </a:xfrm>
        </p:grpSpPr>
        <p:sp>
          <p:nvSpPr>
            <p:cNvPr id="14328" name="Google Shape;14328;p65"/>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5"/>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5"/>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65"/>
          <p:cNvGrpSpPr/>
          <p:nvPr/>
        </p:nvGrpSpPr>
        <p:grpSpPr>
          <a:xfrm>
            <a:off x="3430072" y="4291874"/>
            <a:ext cx="368931" cy="331488"/>
            <a:chOff x="3430072" y="4291874"/>
            <a:chExt cx="368931" cy="331488"/>
          </a:xfrm>
        </p:grpSpPr>
        <p:sp>
          <p:nvSpPr>
            <p:cNvPr id="14348" name="Google Shape;14348;p65"/>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5"/>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5"/>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65"/>
          <p:cNvGrpSpPr/>
          <p:nvPr/>
        </p:nvGrpSpPr>
        <p:grpSpPr>
          <a:xfrm>
            <a:off x="3153479" y="2421881"/>
            <a:ext cx="225158" cy="364267"/>
            <a:chOff x="3153479" y="2421881"/>
            <a:chExt cx="225158" cy="364267"/>
          </a:xfrm>
        </p:grpSpPr>
        <p:sp>
          <p:nvSpPr>
            <p:cNvPr id="14368" name="Google Shape;14368;p65"/>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65"/>
          <p:cNvGrpSpPr/>
          <p:nvPr/>
        </p:nvGrpSpPr>
        <p:grpSpPr>
          <a:xfrm>
            <a:off x="3967643" y="3839881"/>
            <a:ext cx="365551" cy="297503"/>
            <a:chOff x="3967643" y="3839881"/>
            <a:chExt cx="365551" cy="297503"/>
          </a:xfrm>
        </p:grpSpPr>
        <p:sp>
          <p:nvSpPr>
            <p:cNvPr id="14382" name="Google Shape;14382;p65"/>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5"/>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5"/>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5"/>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5"/>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65"/>
          <p:cNvGrpSpPr/>
          <p:nvPr/>
        </p:nvGrpSpPr>
        <p:grpSpPr>
          <a:xfrm>
            <a:off x="3220505" y="3805687"/>
            <a:ext cx="80153" cy="365472"/>
            <a:chOff x="3220505" y="3805687"/>
            <a:chExt cx="80153" cy="365472"/>
          </a:xfrm>
        </p:grpSpPr>
        <p:sp>
          <p:nvSpPr>
            <p:cNvPr id="14408" name="Google Shape;14408;p65"/>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1347157" y="2421723"/>
            <a:ext cx="280655" cy="365551"/>
            <a:chOff x="1347157" y="2421723"/>
            <a:chExt cx="280655" cy="365551"/>
          </a:xfrm>
        </p:grpSpPr>
        <p:sp>
          <p:nvSpPr>
            <p:cNvPr id="14418" name="Google Shape;14418;p65"/>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5"/>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5"/>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5"/>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5"/>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5"/>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65"/>
          <p:cNvGrpSpPr/>
          <p:nvPr/>
        </p:nvGrpSpPr>
        <p:grpSpPr>
          <a:xfrm>
            <a:off x="3507658" y="3832256"/>
            <a:ext cx="395474" cy="312491"/>
            <a:chOff x="3507658" y="3832256"/>
            <a:chExt cx="395474" cy="312491"/>
          </a:xfrm>
        </p:grpSpPr>
        <p:sp>
          <p:nvSpPr>
            <p:cNvPr id="14442" name="Google Shape;14442;p65"/>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5"/>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5"/>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65"/>
          <p:cNvGrpSpPr/>
          <p:nvPr/>
        </p:nvGrpSpPr>
        <p:grpSpPr>
          <a:xfrm>
            <a:off x="3962481" y="2901255"/>
            <a:ext cx="365158" cy="365368"/>
            <a:chOff x="3962481" y="2901255"/>
            <a:chExt cx="365158" cy="365368"/>
          </a:xfrm>
        </p:grpSpPr>
        <p:sp>
          <p:nvSpPr>
            <p:cNvPr id="14446" name="Google Shape;14446;p65"/>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5"/>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5"/>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5"/>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5"/>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5"/>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5"/>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5"/>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5"/>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5"/>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5"/>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5"/>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5"/>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5"/>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5"/>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5"/>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5"/>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5"/>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5"/>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65"/>
          <p:cNvGrpSpPr/>
          <p:nvPr/>
        </p:nvGrpSpPr>
        <p:grpSpPr>
          <a:xfrm>
            <a:off x="3520995" y="2925728"/>
            <a:ext cx="365551" cy="316238"/>
            <a:chOff x="3520995" y="2925728"/>
            <a:chExt cx="365551" cy="316238"/>
          </a:xfrm>
        </p:grpSpPr>
        <p:sp>
          <p:nvSpPr>
            <p:cNvPr id="14466" name="Google Shape;14466;p65"/>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5"/>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5"/>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5"/>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5"/>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5"/>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5"/>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5"/>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5"/>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5"/>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5"/>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5"/>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5"/>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5"/>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5"/>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5"/>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5"/>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5"/>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5"/>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5"/>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5"/>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5"/>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5"/>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5"/>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5"/>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5"/>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5"/>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5"/>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5"/>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5"/>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5"/>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5"/>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5"/>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5"/>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5"/>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5"/>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5"/>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5"/>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5"/>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5"/>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6" name="Google Shape;14506;p65"/>
          <p:cNvGrpSpPr/>
          <p:nvPr/>
        </p:nvGrpSpPr>
        <p:grpSpPr>
          <a:xfrm>
            <a:off x="894378" y="2422038"/>
            <a:ext cx="284926" cy="365237"/>
            <a:chOff x="894378" y="2422038"/>
            <a:chExt cx="284926" cy="365237"/>
          </a:xfrm>
        </p:grpSpPr>
        <p:sp>
          <p:nvSpPr>
            <p:cNvPr id="14507" name="Google Shape;14507;p65"/>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5"/>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5"/>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5"/>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5"/>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5"/>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5"/>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5"/>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5"/>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5"/>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5"/>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5"/>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5"/>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65"/>
          <p:cNvGrpSpPr/>
          <p:nvPr/>
        </p:nvGrpSpPr>
        <p:grpSpPr>
          <a:xfrm>
            <a:off x="3077518" y="2928637"/>
            <a:ext cx="376844" cy="310369"/>
            <a:chOff x="3077518" y="2928637"/>
            <a:chExt cx="376844" cy="310369"/>
          </a:xfrm>
        </p:grpSpPr>
        <p:sp>
          <p:nvSpPr>
            <p:cNvPr id="14521" name="Google Shape;14521;p65"/>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5"/>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5"/>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5"/>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5"/>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5"/>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5"/>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5"/>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5"/>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5"/>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5"/>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5"/>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5"/>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65"/>
          <p:cNvGrpSpPr/>
          <p:nvPr/>
        </p:nvGrpSpPr>
        <p:grpSpPr>
          <a:xfrm>
            <a:off x="2637656" y="2901098"/>
            <a:ext cx="365289" cy="365525"/>
            <a:chOff x="2637656" y="2901098"/>
            <a:chExt cx="365289" cy="365525"/>
          </a:xfrm>
        </p:grpSpPr>
        <p:sp>
          <p:nvSpPr>
            <p:cNvPr id="14535" name="Google Shape;14535;p65"/>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5"/>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5"/>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5"/>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5"/>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5"/>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65"/>
          <p:cNvGrpSpPr/>
          <p:nvPr/>
        </p:nvGrpSpPr>
        <p:grpSpPr>
          <a:xfrm>
            <a:off x="2195804" y="2946376"/>
            <a:ext cx="365394" cy="274969"/>
            <a:chOff x="2195804" y="2946376"/>
            <a:chExt cx="365394" cy="274969"/>
          </a:xfrm>
        </p:grpSpPr>
        <p:sp>
          <p:nvSpPr>
            <p:cNvPr id="14542" name="Google Shape;14542;p65"/>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5"/>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5"/>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5"/>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5"/>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5"/>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5"/>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5"/>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5"/>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5"/>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5"/>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5"/>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5"/>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5"/>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5"/>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5"/>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5"/>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5"/>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5"/>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5"/>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5"/>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5"/>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5"/>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5"/>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5"/>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5"/>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5"/>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5"/>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5"/>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65"/>
          <p:cNvGrpSpPr/>
          <p:nvPr/>
        </p:nvGrpSpPr>
        <p:grpSpPr>
          <a:xfrm>
            <a:off x="1312334" y="2901098"/>
            <a:ext cx="377342" cy="365525"/>
            <a:chOff x="1312334" y="2901098"/>
            <a:chExt cx="377342" cy="365525"/>
          </a:xfrm>
        </p:grpSpPr>
        <p:sp>
          <p:nvSpPr>
            <p:cNvPr id="14572" name="Google Shape;14572;p65"/>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5"/>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5"/>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5"/>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5"/>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5"/>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5"/>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65"/>
          <p:cNvGrpSpPr/>
          <p:nvPr/>
        </p:nvGrpSpPr>
        <p:grpSpPr>
          <a:xfrm>
            <a:off x="859660" y="2901229"/>
            <a:ext cx="377133" cy="365341"/>
            <a:chOff x="859660" y="2901229"/>
            <a:chExt cx="377133" cy="365341"/>
          </a:xfrm>
        </p:grpSpPr>
        <p:sp>
          <p:nvSpPr>
            <p:cNvPr id="14580" name="Google Shape;14580;p65"/>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5"/>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5"/>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5"/>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5"/>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5"/>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5"/>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5"/>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5"/>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5"/>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5"/>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5"/>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5"/>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5"/>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5"/>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5"/>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5"/>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5"/>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5"/>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65"/>
          <p:cNvGrpSpPr/>
          <p:nvPr/>
        </p:nvGrpSpPr>
        <p:grpSpPr>
          <a:xfrm>
            <a:off x="3090671" y="3365275"/>
            <a:ext cx="323365" cy="365420"/>
            <a:chOff x="3090671" y="3365275"/>
            <a:chExt cx="323365" cy="365420"/>
          </a:xfrm>
        </p:grpSpPr>
        <p:sp>
          <p:nvSpPr>
            <p:cNvPr id="14600" name="Google Shape;14600;p65"/>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5"/>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5"/>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5"/>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5"/>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5"/>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5"/>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5"/>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5"/>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5"/>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5"/>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5"/>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5"/>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5"/>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5"/>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5"/>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5"/>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5"/>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5"/>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5"/>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5"/>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5"/>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5"/>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5"/>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5"/>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5"/>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5"/>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5"/>
          <p:cNvGrpSpPr/>
          <p:nvPr/>
        </p:nvGrpSpPr>
        <p:grpSpPr>
          <a:xfrm>
            <a:off x="861651" y="4280581"/>
            <a:ext cx="346554" cy="364844"/>
            <a:chOff x="861651" y="4280581"/>
            <a:chExt cx="346554" cy="364844"/>
          </a:xfrm>
        </p:grpSpPr>
        <p:sp>
          <p:nvSpPr>
            <p:cNvPr id="14628" name="Google Shape;14628;p65"/>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5"/>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5"/>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5"/>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5"/>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5"/>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5"/>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5"/>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5"/>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5"/>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5"/>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5"/>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65"/>
          <p:cNvGrpSpPr/>
          <p:nvPr/>
        </p:nvGrpSpPr>
        <p:grpSpPr>
          <a:xfrm>
            <a:off x="1385020" y="4280607"/>
            <a:ext cx="330440" cy="364791"/>
            <a:chOff x="1385020" y="4280607"/>
            <a:chExt cx="330440" cy="364791"/>
          </a:xfrm>
        </p:grpSpPr>
        <p:sp>
          <p:nvSpPr>
            <p:cNvPr id="14641" name="Google Shape;14641;p65"/>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5"/>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5"/>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5"/>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5"/>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5"/>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5"/>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5"/>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5"/>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5"/>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5"/>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5"/>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5"/>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5"/>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5"/>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5"/>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5"/>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5"/>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5"/>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5"/>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5"/>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5"/>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5"/>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5"/>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5"/>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5"/>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65"/>
          <p:cNvGrpSpPr/>
          <p:nvPr/>
        </p:nvGrpSpPr>
        <p:grpSpPr>
          <a:xfrm>
            <a:off x="1737836" y="1500941"/>
            <a:ext cx="392016" cy="369560"/>
            <a:chOff x="1737836" y="1500941"/>
            <a:chExt cx="392016" cy="369560"/>
          </a:xfrm>
        </p:grpSpPr>
        <p:sp>
          <p:nvSpPr>
            <p:cNvPr id="14668" name="Google Shape;14668;p65"/>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5"/>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5"/>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5"/>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5"/>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5"/>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5"/>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5"/>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5"/>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5"/>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5"/>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5"/>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5"/>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5"/>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5"/>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5"/>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5"/>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5"/>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5"/>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5"/>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5"/>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5"/>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5"/>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5"/>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5"/>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5"/>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5"/>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5"/>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5"/>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5"/>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5"/>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5"/>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5"/>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5"/>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5"/>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5"/>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5"/>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5"/>
          <p:cNvGrpSpPr/>
          <p:nvPr/>
        </p:nvGrpSpPr>
        <p:grpSpPr>
          <a:xfrm>
            <a:off x="1879330" y="4298346"/>
            <a:ext cx="379884" cy="329182"/>
            <a:chOff x="1879330" y="4298346"/>
            <a:chExt cx="379884" cy="329182"/>
          </a:xfrm>
        </p:grpSpPr>
        <p:sp>
          <p:nvSpPr>
            <p:cNvPr id="14706" name="Google Shape;14706;p65"/>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5"/>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5"/>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5"/>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5"/>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5"/>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5"/>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5"/>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5"/>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5"/>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5"/>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5"/>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5"/>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5"/>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5"/>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5"/>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5"/>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5"/>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5"/>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5"/>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5"/>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5"/>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65"/>
          <p:cNvGrpSpPr/>
          <p:nvPr/>
        </p:nvGrpSpPr>
        <p:grpSpPr>
          <a:xfrm>
            <a:off x="2399816" y="4298215"/>
            <a:ext cx="365394" cy="329706"/>
            <a:chOff x="2399816" y="4298215"/>
            <a:chExt cx="365394" cy="329706"/>
          </a:xfrm>
        </p:grpSpPr>
        <p:sp>
          <p:nvSpPr>
            <p:cNvPr id="14729" name="Google Shape;14729;p65"/>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5"/>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5"/>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5"/>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5"/>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5"/>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5"/>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5"/>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5"/>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5"/>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5"/>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5"/>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5"/>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5"/>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5"/>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5"/>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65"/>
          <p:cNvGrpSpPr/>
          <p:nvPr/>
        </p:nvGrpSpPr>
        <p:grpSpPr>
          <a:xfrm>
            <a:off x="2915743" y="4295071"/>
            <a:ext cx="366547" cy="335968"/>
            <a:chOff x="2915743" y="4295071"/>
            <a:chExt cx="366547" cy="335968"/>
          </a:xfrm>
        </p:grpSpPr>
        <p:sp>
          <p:nvSpPr>
            <p:cNvPr id="14746" name="Google Shape;14746;p65"/>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5"/>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5"/>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5"/>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5"/>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5"/>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5"/>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5"/>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5"/>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5"/>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5"/>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5"/>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5"/>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5"/>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5"/>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5"/>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5"/>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5"/>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5"/>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5"/>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5"/>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5"/>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5"/>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5"/>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5"/>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5"/>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5"/>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5"/>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5"/>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65"/>
          <p:cNvGrpSpPr/>
          <p:nvPr/>
        </p:nvGrpSpPr>
        <p:grpSpPr>
          <a:xfrm>
            <a:off x="5712834" y="3812971"/>
            <a:ext cx="347550" cy="324046"/>
            <a:chOff x="5712834" y="3812971"/>
            <a:chExt cx="347550" cy="324046"/>
          </a:xfrm>
        </p:grpSpPr>
        <p:sp>
          <p:nvSpPr>
            <p:cNvPr id="14776" name="Google Shape;14776;p65"/>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5"/>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5"/>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5"/>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5"/>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5"/>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5"/>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5"/>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5"/>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5"/>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5"/>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5"/>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5"/>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5"/>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5"/>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5"/>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65"/>
          <p:cNvGrpSpPr/>
          <p:nvPr/>
        </p:nvGrpSpPr>
        <p:grpSpPr>
          <a:xfrm>
            <a:off x="6181466" y="3859140"/>
            <a:ext cx="347943" cy="231709"/>
            <a:chOff x="6181466" y="3859140"/>
            <a:chExt cx="347943" cy="231709"/>
          </a:xfrm>
        </p:grpSpPr>
        <p:sp>
          <p:nvSpPr>
            <p:cNvPr id="14793" name="Google Shape;14793;p65"/>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5"/>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5"/>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5"/>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5"/>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5"/>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5"/>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5"/>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5"/>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5"/>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5"/>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5"/>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5"/>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5"/>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7" name="Google Shape;14807;p65"/>
          <p:cNvGrpSpPr/>
          <p:nvPr/>
        </p:nvGrpSpPr>
        <p:grpSpPr>
          <a:xfrm>
            <a:off x="2656024" y="3365144"/>
            <a:ext cx="298735" cy="365472"/>
            <a:chOff x="2656024" y="3365144"/>
            <a:chExt cx="298735" cy="365472"/>
          </a:xfrm>
        </p:grpSpPr>
        <p:sp>
          <p:nvSpPr>
            <p:cNvPr id="14808" name="Google Shape;14808;p65"/>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5"/>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5"/>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5"/>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5"/>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5"/>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5"/>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5"/>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5"/>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5"/>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5"/>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5"/>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5"/>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5"/>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5"/>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5"/>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5"/>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5"/>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5"/>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5"/>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5"/>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5"/>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5"/>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65"/>
          <p:cNvGrpSpPr/>
          <p:nvPr/>
        </p:nvGrpSpPr>
        <p:grpSpPr>
          <a:xfrm>
            <a:off x="7172235" y="3803355"/>
            <a:ext cx="387561" cy="384312"/>
            <a:chOff x="7172235" y="3803355"/>
            <a:chExt cx="387561" cy="384312"/>
          </a:xfrm>
        </p:grpSpPr>
        <p:sp>
          <p:nvSpPr>
            <p:cNvPr id="14832" name="Google Shape;14832;p65"/>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5"/>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5"/>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5"/>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5"/>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5"/>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5"/>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5"/>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5"/>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5"/>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5"/>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5"/>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5"/>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5"/>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5"/>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5"/>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5"/>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5"/>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5"/>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5"/>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5"/>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5"/>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5"/>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5"/>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5"/>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7" name="Google Shape;14857;p65"/>
          <p:cNvGrpSpPr/>
          <p:nvPr/>
        </p:nvGrpSpPr>
        <p:grpSpPr>
          <a:xfrm>
            <a:off x="6655443" y="3799215"/>
            <a:ext cx="428280" cy="351638"/>
            <a:chOff x="6655443" y="3799215"/>
            <a:chExt cx="428280" cy="351638"/>
          </a:xfrm>
        </p:grpSpPr>
        <p:sp>
          <p:nvSpPr>
            <p:cNvPr id="14858" name="Google Shape;14858;p65"/>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5"/>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5"/>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5"/>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5"/>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5"/>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5"/>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5"/>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5"/>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5"/>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5"/>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5"/>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5"/>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65"/>
          <p:cNvGrpSpPr/>
          <p:nvPr/>
        </p:nvGrpSpPr>
        <p:grpSpPr>
          <a:xfrm>
            <a:off x="5224551" y="3793267"/>
            <a:ext cx="366547" cy="363507"/>
            <a:chOff x="5224551" y="3793267"/>
            <a:chExt cx="366547" cy="363507"/>
          </a:xfrm>
        </p:grpSpPr>
        <p:sp>
          <p:nvSpPr>
            <p:cNvPr id="14872" name="Google Shape;14872;p65"/>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5"/>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5"/>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5"/>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5"/>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5"/>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5"/>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5"/>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5"/>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5"/>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5"/>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5"/>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5"/>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5"/>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65"/>
          <p:cNvGrpSpPr/>
          <p:nvPr/>
        </p:nvGrpSpPr>
        <p:grpSpPr>
          <a:xfrm>
            <a:off x="7075390" y="3349554"/>
            <a:ext cx="375429" cy="363822"/>
            <a:chOff x="7075390" y="3349554"/>
            <a:chExt cx="375429" cy="363822"/>
          </a:xfrm>
        </p:grpSpPr>
        <p:sp>
          <p:nvSpPr>
            <p:cNvPr id="14887" name="Google Shape;14887;p65"/>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5"/>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5"/>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5"/>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5"/>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5"/>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5"/>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5"/>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5"/>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5"/>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5"/>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5"/>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5"/>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5"/>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5"/>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5"/>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5"/>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5"/>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5"/>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65"/>
          <p:cNvGrpSpPr/>
          <p:nvPr/>
        </p:nvGrpSpPr>
        <p:grpSpPr>
          <a:xfrm>
            <a:off x="6641451" y="3400544"/>
            <a:ext cx="363402" cy="261527"/>
            <a:chOff x="6641451" y="3400544"/>
            <a:chExt cx="363402" cy="261527"/>
          </a:xfrm>
        </p:grpSpPr>
        <p:sp>
          <p:nvSpPr>
            <p:cNvPr id="14907" name="Google Shape;14907;p65"/>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5"/>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5"/>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5"/>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5"/>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5"/>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5"/>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5"/>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5"/>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5"/>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5"/>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5"/>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5"/>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5"/>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5"/>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5"/>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5"/>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5"/>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5"/>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65"/>
          <p:cNvGrpSpPr/>
          <p:nvPr/>
        </p:nvGrpSpPr>
        <p:grpSpPr>
          <a:xfrm>
            <a:off x="7658737" y="3349606"/>
            <a:ext cx="110208" cy="363219"/>
            <a:chOff x="7658737" y="3349606"/>
            <a:chExt cx="110208" cy="363219"/>
          </a:xfrm>
        </p:grpSpPr>
        <p:sp>
          <p:nvSpPr>
            <p:cNvPr id="14927" name="Google Shape;14927;p65"/>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5"/>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5"/>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5"/>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65"/>
          <p:cNvGrpSpPr/>
          <p:nvPr/>
        </p:nvGrpSpPr>
        <p:grpSpPr>
          <a:xfrm>
            <a:off x="7975263" y="3383696"/>
            <a:ext cx="363717" cy="295355"/>
            <a:chOff x="7975263" y="3383696"/>
            <a:chExt cx="363717" cy="295355"/>
          </a:xfrm>
        </p:grpSpPr>
        <p:sp>
          <p:nvSpPr>
            <p:cNvPr id="14932" name="Google Shape;14932;p65"/>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5"/>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5"/>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5"/>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5"/>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5"/>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5"/>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5"/>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5"/>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5"/>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5"/>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5"/>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5"/>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5"/>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5"/>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5"/>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5"/>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5"/>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5"/>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5"/>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65"/>
          <p:cNvGrpSpPr/>
          <p:nvPr/>
        </p:nvGrpSpPr>
        <p:grpSpPr>
          <a:xfrm>
            <a:off x="4891988" y="2428300"/>
            <a:ext cx="285424" cy="363507"/>
            <a:chOff x="4891988" y="2428300"/>
            <a:chExt cx="285424" cy="363507"/>
          </a:xfrm>
        </p:grpSpPr>
        <p:sp>
          <p:nvSpPr>
            <p:cNvPr id="14953" name="Google Shape;14953;p65"/>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5"/>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5"/>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5"/>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5"/>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5"/>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5"/>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5"/>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5"/>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5"/>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65"/>
          <p:cNvGrpSpPr/>
          <p:nvPr/>
        </p:nvGrpSpPr>
        <p:grpSpPr>
          <a:xfrm>
            <a:off x="6632909" y="2447821"/>
            <a:ext cx="368302" cy="324361"/>
            <a:chOff x="6632909" y="2447821"/>
            <a:chExt cx="368302" cy="324361"/>
          </a:xfrm>
        </p:grpSpPr>
        <p:sp>
          <p:nvSpPr>
            <p:cNvPr id="14964" name="Google Shape;14964;p65"/>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5"/>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5"/>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5"/>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5"/>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5"/>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5"/>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5"/>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5"/>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5"/>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5"/>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5"/>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5"/>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5"/>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5"/>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65"/>
          <p:cNvGrpSpPr/>
          <p:nvPr/>
        </p:nvGrpSpPr>
        <p:grpSpPr>
          <a:xfrm>
            <a:off x="1754187" y="2901098"/>
            <a:ext cx="365289" cy="365525"/>
            <a:chOff x="1754187" y="2901098"/>
            <a:chExt cx="365289" cy="365525"/>
          </a:xfrm>
        </p:grpSpPr>
        <p:sp>
          <p:nvSpPr>
            <p:cNvPr id="14980" name="Google Shape;14980;p65"/>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5"/>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5"/>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5"/>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5"/>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5"/>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5"/>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5"/>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5"/>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5"/>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5"/>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5"/>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5"/>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5"/>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5"/>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5"/>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5"/>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5"/>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5"/>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65"/>
          <p:cNvGrpSpPr/>
          <p:nvPr/>
        </p:nvGrpSpPr>
        <p:grpSpPr>
          <a:xfrm>
            <a:off x="5770820" y="2015349"/>
            <a:ext cx="363507" cy="303032"/>
            <a:chOff x="5770820" y="2015349"/>
            <a:chExt cx="363507" cy="303032"/>
          </a:xfrm>
        </p:grpSpPr>
        <p:sp>
          <p:nvSpPr>
            <p:cNvPr id="15000" name="Google Shape;15000;p65"/>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5"/>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5"/>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5"/>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5"/>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5"/>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5"/>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5"/>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5"/>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5"/>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5"/>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5"/>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5"/>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5"/>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5"/>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5"/>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5"/>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5"/>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5"/>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5"/>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5"/>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5"/>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5"/>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5"/>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5"/>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5"/>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65"/>
          <p:cNvGrpSpPr/>
          <p:nvPr/>
        </p:nvGrpSpPr>
        <p:grpSpPr>
          <a:xfrm>
            <a:off x="5322417" y="1986736"/>
            <a:ext cx="368931" cy="359944"/>
            <a:chOff x="5322417" y="1986736"/>
            <a:chExt cx="368931" cy="359944"/>
          </a:xfrm>
        </p:grpSpPr>
        <p:sp>
          <p:nvSpPr>
            <p:cNvPr id="15027" name="Google Shape;15027;p65"/>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5"/>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5"/>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5"/>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5"/>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5"/>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5"/>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5"/>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5"/>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5"/>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5"/>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5"/>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5"/>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5"/>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5"/>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5"/>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5"/>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5"/>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5"/>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5"/>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5"/>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5"/>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5"/>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65"/>
          <p:cNvGrpSpPr/>
          <p:nvPr/>
        </p:nvGrpSpPr>
        <p:grpSpPr>
          <a:xfrm>
            <a:off x="6189641" y="2466268"/>
            <a:ext cx="363298" cy="287572"/>
            <a:chOff x="6189641" y="2466268"/>
            <a:chExt cx="363298" cy="287572"/>
          </a:xfrm>
        </p:grpSpPr>
        <p:sp>
          <p:nvSpPr>
            <p:cNvPr id="15051" name="Google Shape;15051;p65"/>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5"/>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5"/>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5"/>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5"/>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5"/>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5"/>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5"/>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5"/>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5"/>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5"/>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5"/>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5"/>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65"/>
          <p:cNvGrpSpPr/>
          <p:nvPr/>
        </p:nvGrpSpPr>
        <p:grpSpPr>
          <a:xfrm>
            <a:off x="7076255" y="2428248"/>
            <a:ext cx="369455" cy="363638"/>
            <a:chOff x="7076255" y="2428248"/>
            <a:chExt cx="369455" cy="363638"/>
          </a:xfrm>
        </p:grpSpPr>
        <p:sp>
          <p:nvSpPr>
            <p:cNvPr id="15065" name="Google Shape;15065;p65"/>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5"/>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5"/>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5"/>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5"/>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5"/>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5"/>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5"/>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5"/>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5"/>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65"/>
          <p:cNvGrpSpPr/>
          <p:nvPr/>
        </p:nvGrpSpPr>
        <p:grpSpPr>
          <a:xfrm>
            <a:off x="5331090" y="3337029"/>
            <a:ext cx="316238" cy="388688"/>
            <a:chOff x="5331090" y="3337029"/>
            <a:chExt cx="316238" cy="388688"/>
          </a:xfrm>
        </p:grpSpPr>
        <p:sp>
          <p:nvSpPr>
            <p:cNvPr id="15076" name="Google Shape;15076;p65"/>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5"/>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5"/>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5"/>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5"/>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5"/>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5"/>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5"/>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5"/>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5"/>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5"/>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5"/>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5"/>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5"/>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5"/>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5"/>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5"/>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5"/>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5"/>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5"/>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5"/>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5"/>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5"/>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5"/>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5"/>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5"/>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65"/>
          <p:cNvGrpSpPr/>
          <p:nvPr/>
        </p:nvGrpSpPr>
        <p:grpSpPr>
          <a:xfrm>
            <a:off x="7995963" y="1985163"/>
            <a:ext cx="343279" cy="363402"/>
            <a:chOff x="7995963" y="1985163"/>
            <a:chExt cx="343279" cy="363402"/>
          </a:xfrm>
        </p:grpSpPr>
        <p:sp>
          <p:nvSpPr>
            <p:cNvPr id="15103" name="Google Shape;15103;p65"/>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5"/>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5"/>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5"/>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5"/>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5"/>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5"/>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5"/>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5"/>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5"/>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5"/>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5"/>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5"/>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5"/>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5"/>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5"/>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5"/>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5"/>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5"/>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5"/>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3" name="Google Shape;15123;p65"/>
          <p:cNvGrpSpPr/>
          <p:nvPr/>
        </p:nvGrpSpPr>
        <p:grpSpPr>
          <a:xfrm>
            <a:off x="5743255" y="2433410"/>
            <a:ext cx="364162" cy="353236"/>
            <a:chOff x="5743255" y="2433410"/>
            <a:chExt cx="364162" cy="353236"/>
          </a:xfrm>
        </p:grpSpPr>
        <p:sp>
          <p:nvSpPr>
            <p:cNvPr id="15124" name="Google Shape;15124;p65"/>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5"/>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5"/>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5"/>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5"/>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5"/>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5"/>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5"/>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5"/>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5"/>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5"/>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5"/>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5"/>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5"/>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5"/>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5"/>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5"/>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5"/>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5"/>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5"/>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5"/>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65"/>
          <p:cNvGrpSpPr/>
          <p:nvPr/>
        </p:nvGrpSpPr>
        <p:grpSpPr>
          <a:xfrm>
            <a:off x="4885202" y="1999260"/>
            <a:ext cx="363271" cy="335104"/>
            <a:chOff x="4885202" y="1999260"/>
            <a:chExt cx="363271" cy="335104"/>
          </a:xfrm>
        </p:grpSpPr>
        <p:sp>
          <p:nvSpPr>
            <p:cNvPr id="15146" name="Google Shape;15146;p65"/>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5"/>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5"/>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5"/>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5"/>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5"/>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5"/>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5"/>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5"/>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5"/>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5"/>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5"/>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5"/>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5"/>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5"/>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5"/>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5"/>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5"/>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65"/>
          <p:cNvGrpSpPr/>
          <p:nvPr/>
        </p:nvGrpSpPr>
        <p:grpSpPr>
          <a:xfrm>
            <a:off x="7062315" y="2901963"/>
            <a:ext cx="363507" cy="346423"/>
            <a:chOff x="7062315" y="2901963"/>
            <a:chExt cx="363507" cy="346423"/>
          </a:xfrm>
        </p:grpSpPr>
        <p:sp>
          <p:nvSpPr>
            <p:cNvPr id="15165" name="Google Shape;15165;p65"/>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5"/>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5"/>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5"/>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5"/>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5"/>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5"/>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5"/>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5"/>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5"/>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5"/>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5"/>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65"/>
          <p:cNvGrpSpPr/>
          <p:nvPr/>
        </p:nvGrpSpPr>
        <p:grpSpPr>
          <a:xfrm>
            <a:off x="7541533" y="1985163"/>
            <a:ext cx="359865" cy="363402"/>
            <a:chOff x="7541533" y="1985163"/>
            <a:chExt cx="359865" cy="363402"/>
          </a:xfrm>
        </p:grpSpPr>
        <p:sp>
          <p:nvSpPr>
            <p:cNvPr id="15178" name="Google Shape;15178;p65"/>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5"/>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5"/>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5"/>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5"/>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5"/>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5"/>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5"/>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5"/>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5"/>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5"/>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5"/>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5"/>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5"/>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5"/>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5"/>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5"/>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5"/>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5"/>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5"/>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5"/>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5"/>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5"/>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1" name="Google Shape;15201;p65"/>
          <p:cNvGrpSpPr/>
          <p:nvPr/>
        </p:nvGrpSpPr>
        <p:grpSpPr>
          <a:xfrm>
            <a:off x="6602959" y="2908513"/>
            <a:ext cx="363402" cy="333322"/>
            <a:chOff x="6602959" y="2908513"/>
            <a:chExt cx="363402" cy="333322"/>
          </a:xfrm>
        </p:grpSpPr>
        <p:sp>
          <p:nvSpPr>
            <p:cNvPr id="15202" name="Google Shape;15202;p65"/>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5"/>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5"/>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5"/>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5"/>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5"/>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5"/>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5"/>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5"/>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5"/>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5"/>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5"/>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5"/>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5"/>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5"/>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5"/>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5"/>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5"/>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5"/>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5"/>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5"/>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5"/>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5"/>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5"/>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5"/>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5"/>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8" name="Google Shape;15228;p65"/>
          <p:cNvGrpSpPr/>
          <p:nvPr/>
        </p:nvGrpSpPr>
        <p:grpSpPr>
          <a:xfrm>
            <a:off x="5289454" y="2484138"/>
            <a:ext cx="371840" cy="252068"/>
            <a:chOff x="5289454" y="2484138"/>
            <a:chExt cx="371840" cy="252068"/>
          </a:xfrm>
        </p:grpSpPr>
        <p:sp>
          <p:nvSpPr>
            <p:cNvPr id="15229" name="Google Shape;15229;p65"/>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5"/>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5"/>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5"/>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5"/>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5"/>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5"/>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5"/>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5"/>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5"/>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5"/>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5"/>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5"/>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5"/>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5"/>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5"/>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5"/>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5"/>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5"/>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5"/>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5"/>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5"/>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5"/>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5"/>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5"/>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5"/>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5"/>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5"/>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5"/>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5"/>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5"/>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5"/>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5"/>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65"/>
          <p:cNvGrpSpPr/>
          <p:nvPr/>
        </p:nvGrpSpPr>
        <p:grpSpPr>
          <a:xfrm>
            <a:off x="6215319" y="1985085"/>
            <a:ext cx="360258" cy="363455"/>
            <a:chOff x="6215319" y="1985085"/>
            <a:chExt cx="360258" cy="363455"/>
          </a:xfrm>
        </p:grpSpPr>
        <p:sp>
          <p:nvSpPr>
            <p:cNvPr id="15263" name="Google Shape;15263;p65"/>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5"/>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5"/>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5"/>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5"/>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5"/>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5"/>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5"/>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5"/>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2" name="Google Shape;15272;p65"/>
          <p:cNvGrpSpPr/>
          <p:nvPr/>
        </p:nvGrpSpPr>
        <p:grpSpPr>
          <a:xfrm>
            <a:off x="5354856" y="1502697"/>
            <a:ext cx="251334" cy="363402"/>
            <a:chOff x="5354856" y="1502697"/>
            <a:chExt cx="251334" cy="363402"/>
          </a:xfrm>
        </p:grpSpPr>
        <p:sp>
          <p:nvSpPr>
            <p:cNvPr id="15273" name="Google Shape;15273;p65"/>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5"/>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5"/>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5"/>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5"/>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5"/>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5"/>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5"/>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5"/>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5"/>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5"/>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5"/>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5"/>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65"/>
          <p:cNvGrpSpPr/>
          <p:nvPr/>
        </p:nvGrpSpPr>
        <p:grpSpPr>
          <a:xfrm>
            <a:off x="7967402" y="2475543"/>
            <a:ext cx="374093" cy="267082"/>
            <a:chOff x="7967402" y="2475543"/>
            <a:chExt cx="374093" cy="267082"/>
          </a:xfrm>
        </p:grpSpPr>
        <p:sp>
          <p:nvSpPr>
            <p:cNvPr id="15287" name="Google Shape;15287;p65"/>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5"/>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5"/>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5"/>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5"/>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5"/>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5"/>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5"/>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5"/>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5"/>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5"/>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5"/>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5"/>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5"/>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5"/>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65"/>
          <p:cNvGrpSpPr/>
          <p:nvPr/>
        </p:nvGrpSpPr>
        <p:grpSpPr>
          <a:xfrm>
            <a:off x="7526624" y="2460686"/>
            <a:ext cx="363979" cy="298604"/>
            <a:chOff x="7526624" y="2460686"/>
            <a:chExt cx="363979" cy="298604"/>
          </a:xfrm>
        </p:grpSpPr>
        <p:sp>
          <p:nvSpPr>
            <p:cNvPr id="15303" name="Google Shape;15303;p65"/>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5"/>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5"/>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5"/>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5"/>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5"/>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5"/>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5"/>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5"/>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5"/>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5"/>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5"/>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5"/>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5"/>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5"/>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5"/>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5"/>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5"/>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5"/>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65"/>
          <p:cNvGrpSpPr/>
          <p:nvPr/>
        </p:nvGrpSpPr>
        <p:grpSpPr>
          <a:xfrm>
            <a:off x="7108353" y="1985085"/>
            <a:ext cx="346161" cy="363481"/>
            <a:chOff x="7108353" y="1985085"/>
            <a:chExt cx="346161" cy="363481"/>
          </a:xfrm>
        </p:grpSpPr>
        <p:sp>
          <p:nvSpPr>
            <p:cNvPr id="15323" name="Google Shape;15323;p65"/>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5"/>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5"/>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5"/>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5"/>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5"/>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5"/>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5"/>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5"/>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5"/>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5"/>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5"/>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5"/>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5"/>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5"/>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5"/>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5"/>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65"/>
          <p:cNvGrpSpPr/>
          <p:nvPr/>
        </p:nvGrpSpPr>
        <p:grpSpPr>
          <a:xfrm>
            <a:off x="6139594" y="2917448"/>
            <a:ext cx="371578" cy="315347"/>
            <a:chOff x="6139594" y="2917448"/>
            <a:chExt cx="371578" cy="315347"/>
          </a:xfrm>
        </p:grpSpPr>
        <p:sp>
          <p:nvSpPr>
            <p:cNvPr id="15341" name="Google Shape;15341;p65"/>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5"/>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5"/>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5"/>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5"/>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5"/>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5"/>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5"/>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5"/>
          <p:cNvGrpSpPr/>
          <p:nvPr/>
        </p:nvGrpSpPr>
        <p:grpSpPr>
          <a:xfrm>
            <a:off x="7539253" y="2893395"/>
            <a:ext cx="328186" cy="363429"/>
            <a:chOff x="7539253" y="2893395"/>
            <a:chExt cx="328186" cy="363429"/>
          </a:xfrm>
        </p:grpSpPr>
        <p:sp>
          <p:nvSpPr>
            <p:cNvPr id="15350" name="Google Shape;15350;p65"/>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5"/>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5"/>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5"/>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5"/>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5"/>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5"/>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5"/>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5"/>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5"/>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5"/>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5"/>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5"/>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5"/>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5"/>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65"/>
          <p:cNvGrpSpPr/>
          <p:nvPr/>
        </p:nvGrpSpPr>
        <p:grpSpPr>
          <a:xfrm>
            <a:off x="8004138" y="2893421"/>
            <a:ext cx="317365" cy="363402"/>
            <a:chOff x="8004138" y="2893421"/>
            <a:chExt cx="317365" cy="363402"/>
          </a:xfrm>
        </p:grpSpPr>
        <p:sp>
          <p:nvSpPr>
            <p:cNvPr id="15366" name="Google Shape;15366;p65"/>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5"/>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5"/>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5"/>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5"/>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5"/>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5"/>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5"/>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5"/>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5"/>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5"/>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5"/>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5"/>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5"/>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5"/>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5"/>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5"/>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5"/>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5"/>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5"/>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5"/>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5"/>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5"/>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9" name="Google Shape;15389;p65"/>
          <p:cNvGrpSpPr/>
          <p:nvPr/>
        </p:nvGrpSpPr>
        <p:grpSpPr>
          <a:xfrm>
            <a:off x="5683016" y="2893499"/>
            <a:ext cx="365551" cy="363376"/>
            <a:chOff x="5683016" y="2893499"/>
            <a:chExt cx="365551" cy="363376"/>
          </a:xfrm>
        </p:grpSpPr>
        <p:sp>
          <p:nvSpPr>
            <p:cNvPr id="15390" name="Google Shape;15390;p65"/>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5"/>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5"/>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5"/>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5"/>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5"/>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5"/>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5"/>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5"/>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5"/>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5"/>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5"/>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5"/>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5"/>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5"/>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65"/>
          <p:cNvGrpSpPr/>
          <p:nvPr/>
        </p:nvGrpSpPr>
        <p:grpSpPr>
          <a:xfrm>
            <a:off x="4891622" y="1502697"/>
            <a:ext cx="255841" cy="363402"/>
            <a:chOff x="4891622" y="1502697"/>
            <a:chExt cx="255841" cy="363402"/>
          </a:xfrm>
        </p:grpSpPr>
        <p:sp>
          <p:nvSpPr>
            <p:cNvPr id="15406" name="Google Shape;15406;p65"/>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5"/>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5"/>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5"/>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5"/>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5"/>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5"/>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5"/>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5"/>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5"/>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5"/>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5"/>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5"/>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5"/>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5"/>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5"/>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2" name="Google Shape;15422;p65"/>
          <p:cNvGrpSpPr/>
          <p:nvPr/>
        </p:nvGrpSpPr>
        <p:grpSpPr>
          <a:xfrm>
            <a:off x="6281219" y="1502697"/>
            <a:ext cx="243919" cy="363402"/>
            <a:chOff x="6281219" y="1502697"/>
            <a:chExt cx="243919" cy="363402"/>
          </a:xfrm>
        </p:grpSpPr>
        <p:sp>
          <p:nvSpPr>
            <p:cNvPr id="15423" name="Google Shape;15423;p65"/>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5"/>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5"/>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5"/>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5"/>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5"/>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5"/>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5"/>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5"/>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5"/>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5"/>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5"/>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5"/>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5"/>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65"/>
          <p:cNvGrpSpPr/>
          <p:nvPr/>
        </p:nvGrpSpPr>
        <p:grpSpPr>
          <a:xfrm>
            <a:off x="4888713" y="3349868"/>
            <a:ext cx="311469" cy="363167"/>
            <a:chOff x="4888713" y="3349868"/>
            <a:chExt cx="311469" cy="363167"/>
          </a:xfrm>
        </p:grpSpPr>
        <p:sp>
          <p:nvSpPr>
            <p:cNvPr id="15438" name="Google Shape;15438;p65"/>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5"/>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5"/>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5"/>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5"/>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5"/>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5"/>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5"/>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5"/>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5"/>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5"/>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5"/>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5"/>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5"/>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5"/>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65"/>
          <p:cNvGrpSpPr/>
          <p:nvPr/>
        </p:nvGrpSpPr>
        <p:grpSpPr>
          <a:xfrm>
            <a:off x="6196821" y="3409296"/>
            <a:ext cx="363402" cy="243971"/>
            <a:chOff x="6196821" y="3409296"/>
            <a:chExt cx="363402" cy="243971"/>
          </a:xfrm>
        </p:grpSpPr>
        <p:sp>
          <p:nvSpPr>
            <p:cNvPr id="15454" name="Google Shape;15454;p65"/>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5"/>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5"/>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5"/>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5"/>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5"/>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5"/>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5"/>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5"/>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5"/>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5"/>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5"/>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5"/>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5"/>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5"/>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5"/>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65"/>
          <p:cNvGrpSpPr/>
          <p:nvPr/>
        </p:nvGrpSpPr>
        <p:grpSpPr>
          <a:xfrm>
            <a:off x="5818221" y="1502697"/>
            <a:ext cx="252723" cy="363402"/>
            <a:chOff x="5818221" y="1502697"/>
            <a:chExt cx="252723" cy="363402"/>
          </a:xfrm>
        </p:grpSpPr>
        <p:sp>
          <p:nvSpPr>
            <p:cNvPr id="15471" name="Google Shape;15471;p65"/>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5"/>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5"/>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5"/>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5"/>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5"/>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5"/>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5"/>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5"/>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5"/>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5"/>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5"/>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5"/>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5"/>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5"/>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5"/>
          <p:cNvGrpSpPr/>
          <p:nvPr/>
        </p:nvGrpSpPr>
        <p:grpSpPr>
          <a:xfrm>
            <a:off x="6660814" y="1985085"/>
            <a:ext cx="355096" cy="363481"/>
            <a:chOff x="6660814" y="1985085"/>
            <a:chExt cx="355096" cy="363481"/>
          </a:xfrm>
        </p:grpSpPr>
        <p:sp>
          <p:nvSpPr>
            <p:cNvPr id="15487" name="Google Shape;15487;p65"/>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5"/>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5"/>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5"/>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5"/>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5"/>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5"/>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5"/>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5"/>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5"/>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5"/>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5"/>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5"/>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5"/>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5"/>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5"/>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5"/>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5"/>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5"/>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5"/>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5"/>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5"/>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5"/>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5"/>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5"/>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5"/>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5"/>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5"/>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5"/>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65"/>
          <p:cNvGrpSpPr/>
          <p:nvPr/>
        </p:nvGrpSpPr>
        <p:grpSpPr>
          <a:xfrm>
            <a:off x="7226448" y="1502697"/>
            <a:ext cx="198379" cy="363402"/>
            <a:chOff x="7226448" y="1502697"/>
            <a:chExt cx="198379" cy="363402"/>
          </a:xfrm>
        </p:grpSpPr>
        <p:sp>
          <p:nvSpPr>
            <p:cNvPr id="15517" name="Google Shape;15517;p65"/>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5"/>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5"/>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5"/>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5"/>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5"/>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5"/>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5"/>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5"/>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5"/>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5"/>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5"/>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5"/>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5"/>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1" name="Google Shape;15531;p65"/>
          <p:cNvGrpSpPr/>
          <p:nvPr/>
        </p:nvGrpSpPr>
        <p:grpSpPr>
          <a:xfrm>
            <a:off x="8169030" y="1502566"/>
            <a:ext cx="158001" cy="363533"/>
            <a:chOff x="8169030" y="1502566"/>
            <a:chExt cx="158001" cy="363533"/>
          </a:xfrm>
        </p:grpSpPr>
        <p:sp>
          <p:nvSpPr>
            <p:cNvPr id="15532" name="Google Shape;15532;p65"/>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5"/>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5"/>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5"/>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5"/>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5"/>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5"/>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5"/>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5"/>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5"/>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5"/>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5"/>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5"/>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5" name="Google Shape;15545;p65"/>
          <p:cNvGrpSpPr/>
          <p:nvPr/>
        </p:nvGrpSpPr>
        <p:grpSpPr>
          <a:xfrm>
            <a:off x="7706661" y="1502697"/>
            <a:ext cx="160281" cy="363402"/>
            <a:chOff x="7706661" y="1502697"/>
            <a:chExt cx="160281" cy="363402"/>
          </a:xfrm>
        </p:grpSpPr>
        <p:sp>
          <p:nvSpPr>
            <p:cNvPr id="15546" name="Google Shape;15546;p65"/>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5"/>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5"/>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5"/>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5"/>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5"/>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5"/>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5"/>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5"/>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5"/>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5"/>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5"/>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5"/>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5"/>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65"/>
          <p:cNvGrpSpPr/>
          <p:nvPr/>
        </p:nvGrpSpPr>
        <p:grpSpPr>
          <a:xfrm>
            <a:off x="6753519" y="1502671"/>
            <a:ext cx="225158" cy="365184"/>
            <a:chOff x="6753519" y="1502671"/>
            <a:chExt cx="225158" cy="365184"/>
          </a:xfrm>
        </p:grpSpPr>
        <p:sp>
          <p:nvSpPr>
            <p:cNvPr id="15561" name="Google Shape;15561;p65"/>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5"/>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5"/>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5"/>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5"/>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5"/>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5"/>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5"/>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5"/>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65"/>
          <p:cNvGrpSpPr/>
          <p:nvPr/>
        </p:nvGrpSpPr>
        <p:grpSpPr>
          <a:xfrm>
            <a:off x="5751876" y="3437411"/>
            <a:ext cx="363769" cy="187924"/>
            <a:chOff x="5751876" y="3437411"/>
            <a:chExt cx="363769" cy="187924"/>
          </a:xfrm>
        </p:grpSpPr>
        <p:sp>
          <p:nvSpPr>
            <p:cNvPr id="15571" name="Google Shape;15571;p65"/>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5"/>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5"/>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5"/>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5"/>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5"/>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5"/>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5"/>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5"/>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5"/>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5"/>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5"/>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5"/>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5"/>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5"/>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5"/>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5"/>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5"/>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5"/>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5"/>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5"/>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5"/>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5"/>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5"/>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5"/>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5"/>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5"/>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5"/>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65"/>
          <p:cNvGrpSpPr/>
          <p:nvPr/>
        </p:nvGrpSpPr>
        <p:grpSpPr>
          <a:xfrm>
            <a:off x="7660518" y="3800289"/>
            <a:ext cx="304263" cy="363664"/>
            <a:chOff x="7660518" y="3800289"/>
            <a:chExt cx="304263" cy="363664"/>
          </a:xfrm>
        </p:grpSpPr>
        <p:sp>
          <p:nvSpPr>
            <p:cNvPr id="15600" name="Google Shape;15600;p65"/>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5"/>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5"/>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5"/>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5"/>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5"/>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5"/>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5"/>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5"/>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5"/>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65"/>
          <p:cNvGrpSpPr/>
          <p:nvPr/>
        </p:nvGrpSpPr>
        <p:grpSpPr>
          <a:xfrm>
            <a:off x="5223660" y="2893473"/>
            <a:ext cx="365551" cy="363271"/>
            <a:chOff x="5223660" y="2893473"/>
            <a:chExt cx="365551" cy="363271"/>
          </a:xfrm>
        </p:grpSpPr>
        <p:sp>
          <p:nvSpPr>
            <p:cNvPr id="15611" name="Google Shape;15611;p65"/>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5"/>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5"/>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5"/>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5"/>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5"/>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5"/>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5"/>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5"/>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5"/>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5"/>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5"/>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5"/>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5"/>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5" name="Google Shape;15625;p65"/>
          <p:cNvGrpSpPr/>
          <p:nvPr/>
        </p:nvGrpSpPr>
        <p:grpSpPr>
          <a:xfrm>
            <a:off x="4864057" y="2893421"/>
            <a:ext cx="166700" cy="363271"/>
            <a:chOff x="4864057" y="2893421"/>
            <a:chExt cx="166700" cy="363271"/>
          </a:xfrm>
        </p:grpSpPr>
        <p:sp>
          <p:nvSpPr>
            <p:cNvPr id="15626" name="Google Shape;15626;p65"/>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5"/>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5"/>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5"/>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5"/>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5"/>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5"/>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5"/>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5"/>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5"/>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5"/>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5"/>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5"/>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42"/>
        <p:cNvGrpSpPr/>
        <p:nvPr/>
      </p:nvGrpSpPr>
      <p:grpSpPr>
        <a:xfrm>
          <a:off x="0" y="0"/>
          <a:ext cx="0" cy="0"/>
          <a:chOff x="0" y="0"/>
          <a:chExt cx="0" cy="0"/>
        </a:xfrm>
      </p:grpSpPr>
      <p:sp>
        <p:nvSpPr>
          <p:cNvPr id="15643" name="Google Shape;15643;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5644" name="Google Shape;15644;p6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45" name="Google Shape;15645;p66"/>
          <p:cNvGrpSpPr/>
          <p:nvPr/>
        </p:nvGrpSpPr>
        <p:grpSpPr>
          <a:xfrm>
            <a:off x="4132674" y="2896128"/>
            <a:ext cx="361261" cy="357748"/>
            <a:chOff x="4132674" y="2896128"/>
            <a:chExt cx="361261" cy="357748"/>
          </a:xfrm>
        </p:grpSpPr>
        <p:sp>
          <p:nvSpPr>
            <p:cNvPr id="15646" name="Google Shape;15646;p66"/>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66"/>
          <p:cNvGrpSpPr/>
          <p:nvPr/>
        </p:nvGrpSpPr>
        <p:grpSpPr>
          <a:xfrm>
            <a:off x="8018284" y="2896075"/>
            <a:ext cx="248363" cy="357801"/>
            <a:chOff x="8018284" y="2896075"/>
            <a:chExt cx="248363" cy="357801"/>
          </a:xfrm>
        </p:grpSpPr>
        <p:sp>
          <p:nvSpPr>
            <p:cNvPr id="15650" name="Google Shape;15650;p66"/>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66"/>
          <p:cNvGrpSpPr/>
          <p:nvPr/>
        </p:nvGrpSpPr>
        <p:grpSpPr>
          <a:xfrm>
            <a:off x="4680149" y="2896128"/>
            <a:ext cx="360448" cy="357748"/>
            <a:chOff x="4680149" y="2896128"/>
            <a:chExt cx="360448" cy="357748"/>
          </a:xfrm>
        </p:grpSpPr>
        <p:sp>
          <p:nvSpPr>
            <p:cNvPr id="15658" name="Google Shape;15658;p66"/>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6"/>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66"/>
          <p:cNvGrpSpPr/>
          <p:nvPr/>
        </p:nvGrpSpPr>
        <p:grpSpPr>
          <a:xfrm>
            <a:off x="7504703" y="2896049"/>
            <a:ext cx="181259" cy="357827"/>
            <a:chOff x="7504703" y="2896049"/>
            <a:chExt cx="181259" cy="357827"/>
          </a:xfrm>
        </p:grpSpPr>
        <p:sp>
          <p:nvSpPr>
            <p:cNvPr id="15664" name="Google Shape;15664;p66"/>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6"/>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6"/>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5" name="Google Shape;15675;p66"/>
          <p:cNvGrpSpPr/>
          <p:nvPr/>
        </p:nvGrpSpPr>
        <p:grpSpPr>
          <a:xfrm>
            <a:off x="4680751" y="1499971"/>
            <a:ext cx="374341" cy="364590"/>
            <a:chOff x="4680751" y="1499971"/>
            <a:chExt cx="374341" cy="364590"/>
          </a:xfrm>
        </p:grpSpPr>
        <p:sp>
          <p:nvSpPr>
            <p:cNvPr id="15676" name="Google Shape;15676;p66"/>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6"/>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6"/>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4" name="Google Shape;15694;p66"/>
          <p:cNvGrpSpPr/>
          <p:nvPr/>
        </p:nvGrpSpPr>
        <p:grpSpPr>
          <a:xfrm>
            <a:off x="853281" y="1499867"/>
            <a:ext cx="374917" cy="364668"/>
            <a:chOff x="853281" y="1499867"/>
            <a:chExt cx="374917" cy="364668"/>
          </a:xfrm>
        </p:grpSpPr>
        <p:sp>
          <p:nvSpPr>
            <p:cNvPr id="15695" name="Google Shape;15695;p66"/>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6"/>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6"/>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6"/>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6"/>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66"/>
          <p:cNvGrpSpPr/>
          <p:nvPr/>
        </p:nvGrpSpPr>
        <p:grpSpPr>
          <a:xfrm>
            <a:off x="6330671" y="1551243"/>
            <a:ext cx="365245" cy="261968"/>
            <a:chOff x="6330671" y="1551243"/>
            <a:chExt cx="365245" cy="261968"/>
          </a:xfrm>
        </p:grpSpPr>
        <p:sp>
          <p:nvSpPr>
            <p:cNvPr id="15719" name="Google Shape;15719;p66"/>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6"/>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6"/>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6"/>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8" name="Google Shape;15738;p66"/>
          <p:cNvGrpSpPr/>
          <p:nvPr/>
        </p:nvGrpSpPr>
        <p:grpSpPr>
          <a:xfrm>
            <a:off x="3596131" y="1508648"/>
            <a:ext cx="367630" cy="347289"/>
            <a:chOff x="3596131" y="1508648"/>
            <a:chExt cx="367630" cy="347289"/>
          </a:xfrm>
        </p:grpSpPr>
        <p:sp>
          <p:nvSpPr>
            <p:cNvPr id="15739" name="Google Shape;15739;p66"/>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6"/>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6"/>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6"/>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66"/>
          <p:cNvGrpSpPr/>
          <p:nvPr/>
        </p:nvGrpSpPr>
        <p:grpSpPr>
          <a:xfrm>
            <a:off x="6322493" y="2422415"/>
            <a:ext cx="375809" cy="349019"/>
            <a:chOff x="6322493" y="2422415"/>
            <a:chExt cx="375809" cy="349019"/>
          </a:xfrm>
        </p:grpSpPr>
        <p:sp>
          <p:nvSpPr>
            <p:cNvPr id="15757" name="Google Shape;15757;p66"/>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66"/>
          <p:cNvGrpSpPr/>
          <p:nvPr/>
        </p:nvGrpSpPr>
        <p:grpSpPr>
          <a:xfrm>
            <a:off x="2493449" y="2915682"/>
            <a:ext cx="357853" cy="318665"/>
            <a:chOff x="2493449" y="2915682"/>
            <a:chExt cx="357853" cy="318665"/>
          </a:xfrm>
        </p:grpSpPr>
        <p:sp>
          <p:nvSpPr>
            <p:cNvPr id="15763" name="Google Shape;15763;p66"/>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2" name="Google Shape;15772;p66"/>
          <p:cNvGrpSpPr/>
          <p:nvPr/>
        </p:nvGrpSpPr>
        <p:grpSpPr>
          <a:xfrm>
            <a:off x="1399523" y="2966141"/>
            <a:ext cx="359583" cy="217695"/>
            <a:chOff x="1399523" y="2966141"/>
            <a:chExt cx="359583" cy="217695"/>
          </a:xfrm>
        </p:grpSpPr>
        <p:sp>
          <p:nvSpPr>
            <p:cNvPr id="15773" name="Google Shape;15773;p66"/>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6"/>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6"/>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4" name="Google Shape;15784;p66"/>
          <p:cNvGrpSpPr/>
          <p:nvPr/>
        </p:nvGrpSpPr>
        <p:grpSpPr>
          <a:xfrm>
            <a:off x="872232" y="2888710"/>
            <a:ext cx="328810" cy="369911"/>
            <a:chOff x="872232" y="2888710"/>
            <a:chExt cx="328810" cy="369911"/>
          </a:xfrm>
        </p:grpSpPr>
        <p:sp>
          <p:nvSpPr>
            <p:cNvPr id="15785" name="Google Shape;15785;p66"/>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6" name="Google Shape;15796;p66"/>
          <p:cNvGrpSpPr/>
          <p:nvPr/>
        </p:nvGrpSpPr>
        <p:grpSpPr>
          <a:xfrm>
            <a:off x="5815045" y="2896128"/>
            <a:ext cx="281181" cy="357958"/>
            <a:chOff x="5815045" y="2896128"/>
            <a:chExt cx="281181" cy="357958"/>
          </a:xfrm>
        </p:grpSpPr>
        <p:sp>
          <p:nvSpPr>
            <p:cNvPr id="15797" name="Google Shape;15797;p66"/>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66"/>
          <p:cNvGrpSpPr/>
          <p:nvPr/>
        </p:nvGrpSpPr>
        <p:grpSpPr>
          <a:xfrm>
            <a:off x="5238894" y="2896102"/>
            <a:ext cx="336437" cy="357774"/>
            <a:chOff x="5238894" y="2896102"/>
            <a:chExt cx="336437" cy="357774"/>
          </a:xfrm>
        </p:grpSpPr>
        <p:sp>
          <p:nvSpPr>
            <p:cNvPr id="15804" name="Google Shape;15804;p66"/>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6"/>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66"/>
          <p:cNvGrpSpPr/>
          <p:nvPr/>
        </p:nvGrpSpPr>
        <p:grpSpPr>
          <a:xfrm>
            <a:off x="5226994" y="1499919"/>
            <a:ext cx="374786" cy="364616"/>
            <a:chOff x="5226994" y="1499919"/>
            <a:chExt cx="374786" cy="364616"/>
          </a:xfrm>
        </p:grpSpPr>
        <p:sp>
          <p:nvSpPr>
            <p:cNvPr id="15812" name="Google Shape;15812;p66"/>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6"/>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6"/>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2" name="Google Shape;15832;p66"/>
          <p:cNvGrpSpPr/>
          <p:nvPr/>
        </p:nvGrpSpPr>
        <p:grpSpPr>
          <a:xfrm>
            <a:off x="5785923" y="2409807"/>
            <a:ext cx="352794" cy="374262"/>
            <a:chOff x="5785923" y="2409807"/>
            <a:chExt cx="352794" cy="374262"/>
          </a:xfrm>
        </p:grpSpPr>
        <p:sp>
          <p:nvSpPr>
            <p:cNvPr id="15833" name="Google Shape;15833;p66"/>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66"/>
          <p:cNvGrpSpPr/>
          <p:nvPr/>
        </p:nvGrpSpPr>
        <p:grpSpPr>
          <a:xfrm>
            <a:off x="3587376" y="2937884"/>
            <a:ext cx="357853" cy="274235"/>
            <a:chOff x="3587376" y="2937884"/>
            <a:chExt cx="357853" cy="274235"/>
          </a:xfrm>
        </p:grpSpPr>
        <p:sp>
          <p:nvSpPr>
            <p:cNvPr id="15840" name="Google Shape;15840;p66"/>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6"/>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6"/>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6"/>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3" name="Google Shape;15853;p66"/>
          <p:cNvGrpSpPr/>
          <p:nvPr/>
        </p:nvGrpSpPr>
        <p:grpSpPr>
          <a:xfrm>
            <a:off x="1944035" y="2896128"/>
            <a:ext cx="362650" cy="357748"/>
            <a:chOff x="1944035" y="2896128"/>
            <a:chExt cx="362650" cy="357748"/>
          </a:xfrm>
        </p:grpSpPr>
        <p:sp>
          <p:nvSpPr>
            <p:cNvPr id="15854" name="Google Shape;15854;p66"/>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6"/>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6"/>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9" name="Google Shape;15869;p66"/>
          <p:cNvGrpSpPr/>
          <p:nvPr/>
        </p:nvGrpSpPr>
        <p:grpSpPr>
          <a:xfrm>
            <a:off x="3030832" y="2903048"/>
            <a:ext cx="378115" cy="344118"/>
            <a:chOff x="3030832" y="2903048"/>
            <a:chExt cx="378115" cy="344118"/>
          </a:xfrm>
        </p:grpSpPr>
        <p:sp>
          <p:nvSpPr>
            <p:cNvPr id="15870" name="Google Shape;15870;p66"/>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66"/>
          <p:cNvGrpSpPr/>
          <p:nvPr/>
        </p:nvGrpSpPr>
        <p:grpSpPr>
          <a:xfrm>
            <a:off x="3036546" y="2430122"/>
            <a:ext cx="379400" cy="333528"/>
            <a:chOff x="3036546" y="2430122"/>
            <a:chExt cx="379400" cy="333528"/>
          </a:xfrm>
        </p:grpSpPr>
        <p:sp>
          <p:nvSpPr>
            <p:cNvPr id="15882" name="Google Shape;15882;p66"/>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6"/>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6"/>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66"/>
          <p:cNvGrpSpPr/>
          <p:nvPr/>
        </p:nvGrpSpPr>
        <p:grpSpPr>
          <a:xfrm>
            <a:off x="1944350" y="2476964"/>
            <a:ext cx="375546" cy="240106"/>
            <a:chOff x="1944350" y="2476964"/>
            <a:chExt cx="375546" cy="240106"/>
          </a:xfrm>
        </p:grpSpPr>
        <p:sp>
          <p:nvSpPr>
            <p:cNvPr id="15890" name="Google Shape;15890;p66"/>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8" name="Google Shape;15898;p66"/>
          <p:cNvGrpSpPr/>
          <p:nvPr/>
        </p:nvGrpSpPr>
        <p:grpSpPr>
          <a:xfrm>
            <a:off x="7962635" y="2411695"/>
            <a:ext cx="376752" cy="370540"/>
            <a:chOff x="7962635" y="2411695"/>
            <a:chExt cx="376752" cy="370540"/>
          </a:xfrm>
        </p:grpSpPr>
        <p:sp>
          <p:nvSpPr>
            <p:cNvPr id="15899" name="Google Shape;15899;p66"/>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66"/>
          <p:cNvGrpSpPr/>
          <p:nvPr/>
        </p:nvGrpSpPr>
        <p:grpSpPr>
          <a:xfrm>
            <a:off x="6869626" y="2451197"/>
            <a:ext cx="374341" cy="291535"/>
            <a:chOff x="6869626" y="2451197"/>
            <a:chExt cx="374341" cy="291535"/>
          </a:xfrm>
        </p:grpSpPr>
        <p:sp>
          <p:nvSpPr>
            <p:cNvPr id="15909" name="Google Shape;15909;p66"/>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6"/>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6"/>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66"/>
          <p:cNvGrpSpPr/>
          <p:nvPr/>
        </p:nvGrpSpPr>
        <p:grpSpPr>
          <a:xfrm>
            <a:off x="6321261" y="2896154"/>
            <a:ext cx="359426" cy="357722"/>
            <a:chOff x="6321261" y="2896154"/>
            <a:chExt cx="359426" cy="357722"/>
          </a:xfrm>
        </p:grpSpPr>
        <p:sp>
          <p:nvSpPr>
            <p:cNvPr id="15920" name="Google Shape;15920;p66"/>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6"/>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6"/>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1" name="Google Shape;15931;p66"/>
          <p:cNvGrpSpPr/>
          <p:nvPr/>
        </p:nvGrpSpPr>
        <p:grpSpPr>
          <a:xfrm>
            <a:off x="5245867" y="2409781"/>
            <a:ext cx="347447" cy="374341"/>
            <a:chOff x="5245867" y="2409781"/>
            <a:chExt cx="347447" cy="374341"/>
          </a:xfrm>
        </p:grpSpPr>
        <p:sp>
          <p:nvSpPr>
            <p:cNvPr id="15932" name="Google Shape;15932;p66"/>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6"/>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6"/>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66"/>
          <p:cNvGrpSpPr/>
          <p:nvPr/>
        </p:nvGrpSpPr>
        <p:grpSpPr>
          <a:xfrm>
            <a:off x="5782699" y="1500050"/>
            <a:ext cx="367158" cy="364301"/>
            <a:chOff x="5782699" y="1500050"/>
            <a:chExt cx="367158" cy="364301"/>
          </a:xfrm>
        </p:grpSpPr>
        <p:sp>
          <p:nvSpPr>
            <p:cNvPr id="15942" name="Google Shape;15942;p66"/>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6"/>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6"/>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61" name="Google Shape;15961;p66"/>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62" name="Google Shape;15962;p66"/>
          <p:cNvGrpSpPr/>
          <p:nvPr/>
        </p:nvGrpSpPr>
        <p:grpSpPr>
          <a:xfrm>
            <a:off x="3048709" y="1523327"/>
            <a:ext cx="366241" cy="317800"/>
            <a:chOff x="3048709" y="1523327"/>
            <a:chExt cx="366241" cy="317800"/>
          </a:xfrm>
        </p:grpSpPr>
        <p:sp>
          <p:nvSpPr>
            <p:cNvPr id="15963" name="Google Shape;15963;p66"/>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6"/>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6"/>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3" name="Google Shape;15973;p66"/>
          <p:cNvGrpSpPr/>
          <p:nvPr/>
        </p:nvGrpSpPr>
        <p:grpSpPr>
          <a:xfrm>
            <a:off x="7423706" y="1506760"/>
            <a:ext cx="365297" cy="351038"/>
            <a:chOff x="7423706" y="1506760"/>
            <a:chExt cx="365297" cy="351038"/>
          </a:xfrm>
        </p:grpSpPr>
        <p:sp>
          <p:nvSpPr>
            <p:cNvPr id="15974" name="Google Shape;15974;p66"/>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6"/>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6"/>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4680096" y="2409807"/>
            <a:ext cx="375782" cy="374262"/>
            <a:chOff x="4680096" y="2409807"/>
            <a:chExt cx="375782" cy="374262"/>
          </a:xfrm>
        </p:grpSpPr>
        <p:sp>
          <p:nvSpPr>
            <p:cNvPr id="15999" name="Google Shape;15999;p66"/>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6"/>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6"/>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66"/>
          <p:cNvGrpSpPr/>
          <p:nvPr/>
        </p:nvGrpSpPr>
        <p:grpSpPr>
          <a:xfrm>
            <a:off x="4133330" y="2459663"/>
            <a:ext cx="374944" cy="274550"/>
            <a:chOff x="4133330" y="2459663"/>
            <a:chExt cx="374944" cy="274550"/>
          </a:xfrm>
        </p:grpSpPr>
        <p:sp>
          <p:nvSpPr>
            <p:cNvPr id="16013" name="Google Shape;16013;p66"/>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7415266" y="2439925"/>
            <a:ext cx="376228" cy="313816"/>
            <a:chOff x="7415266" y="2439925"/>
            <a:chExt cx="376228" cy="313816"/>
          </a:xfrm>
        </p:grpSpPr>
        <p:sp>
          <p:nvSpPr>
            <p:cNvPr id="16028" name="Google Shape;16028;p66"/>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6903388" y="2896102"/>
            <a:ext cx="289255" cy="357774"/>
            <a:chOff x="6903388" y="2896102"/>
            <a:chExt cx="289255" cy="357774"/>
          </a:xfrm>
        </p:grpSpPr>
        <p:sp>
          <p:nvSpPr>
            <p:cNvPr id="16047" name="Google Shape;16047;p66"/>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6"/>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6"/>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0" name="Google Shape;16070;p66"/>
          <p:cNvGrpSpPr/>
          <p:nvPr/>
        </p:nvGrpSpPr>
        <p:grpSpPr>
          <a:xfrm>
            <a:off x="3579459" y="2409886"/>
            <a:ext cx="385717" cy="374288"/>
            <a:chOff x="3579459" y="2409886"/>
            <a:chExt cx="385717" cy="374288"/>
          </a:xfrm>
        </p:grpSpPr>
        <p:sp>
          <p:nvSpPr>
            <p:cNvPr id="16071" name="Google Shape;16071;p66"/>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6"/>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6"/>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6"/>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6"/>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6"/>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6"/>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6"/>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6"/>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6"/>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6"/>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2" name="Google Shape;16082;p66"/>
          <p:cNvGrpSpPr/>
          <p:nvPr/>
        </p:nvGrpSpPr>
        <p:grpSpPr>
          <a:xfrm>
            <a:off x="6877101" y="1507431"/>
            <a:ext cx="365402" cy="360343"/>
            <a:chOff x="6876913" y="1502068"/>
            <a:chExt cx="365402" cy="360343"/>
          </a:xfrm>
        </p:grpSpPr>
        <p:sp>
          <p:nvSpPr>
            <p:cNvPr id="16083" name="Google Shape;16083;p66"/>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6"/>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6"/>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6"/>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6"/>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6"/>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6"/>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6"/>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6"/>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6"/>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6"/>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6"/>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6"/>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6"/>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6"/>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6"/>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6"/>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6"/>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6"/>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6"/>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6"/>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4" name="Google Shape;16104;p66"/>
          <p:cNvGrpSpPr/>
          <p:nvPr/>
        </p:nvGrpSpPr>
        <p:grpSpPr>
          <a:xfrm>
            <a:off x="1426889" y="1499867"/>
            <a:ext cx="331405" cy="364563"/>
            <a:chOff x="1426889" y="1499867"/>
            <a:chExt cx="331405" cy="364563"/>
          </a:xfrm>
        </p:grpSpPr>
        <p:sp>
          <p:nvSpPr>
            <p:cNvPr id="16105" name="Google Shape;16105;p66"/>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6"/>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6"/>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6"/>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6"/>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6"/>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6"/>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6"/>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6"/>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6"/>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6"/>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6"/>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6"/>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6"/>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6"/>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6"/>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6"/>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6"/>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6"/>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6"/>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6"/>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66"/>
          <p:cNvGrpSpPr/>
          <p:nvPr/>
        </p:nvGrpSpPr>
        <p:grpSpPr>
          <a:xfrm>
            <a:off x="4137838" y="1505659"/>
            <a:ext cx="370566" cy="353056"/>
            <a:chOff x="4137838" y="1505659"/>
            <a:chExt cx="370566" cy="353056"/>
          </a:xfrm>
        </p:grpSpPr>
        <p:sp>
          <p:nvSpPr>
            <p:cNvPr id="16127" name="Google Shape;16127;p66"/>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6"/>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6"/>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6"/>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6"/>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6"/>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6"/>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6"/>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6"/>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6"/>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6"/>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6"/>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6"/>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6"/>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6"/>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6"/>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6"/>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6"/>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6"/>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6"/>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6"/>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6"/>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6"/>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66"/>
          <p:cNvGrpSpPr/>
          <p:nvPr/>
        </p:nvGrpSpPr>
        <p:grpSpPr>
          <a:xfrm>
            <a:off x="7970761" y="1506839"/>
            <a:ext cx="364668" cy="350776"/>
            <a:chOff x="7970761" y="1506839"/>
            <a:chExt cx="364668" cy="350776"/>
          </a:xfrm>
        </p:grpSpPr>
        <p:sp>
          <p:nvSpPr>
            <p:cNvPr id="16151" name="Google Shape;16151;p66"/>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6"/>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6"/>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6"/>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6"/>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6"/>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6"/>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6"/>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6"/>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6"/>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6"/>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6"/>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6"/>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6"/>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6"/>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6"/>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6"/>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6"/>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6"/>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6"/>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6"/>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6"/>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66"/>
          <p:cNvGrpSpPr/>
          <p:nvPr/>
        </p:nvGrpSpPr>
        <p:grpSpPr>
          <a:xfrm>
            <a:off x="1397033" y="2409781"/>
            <a:ext cx="374341" cy="374839"/>
            <a:chOff x="1397033" y="2409781"/>
            <a:chExt cx="374341" cy="374839"/>
          </a:xfrm>
        </p:grpSpPr>
        <p:sp>
          <p:nvSpPr>
            <p:cNvPr id="16174" name="Google Shape;16174;p66"/>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6"/>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6"/>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6"/>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6"/>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6"/>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6"/>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6"/>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6"/>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6"/>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6"/>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6"/>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6"/>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6"/>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8" name="Google Shape;16188;p66"/>
          <p:cNvGrpSpPr/>
          <p:nvPr/>
        </p:nvGrpSpPr>
        <p:grpSpPr>
          <a:xfrm>
            <a:off x="849795" y="2411695"/>
            <a:ext cx="374524" cy="370540"/>
            <a:chOff x="849795" y="2411695"/>
            <a:chExt cx="374524" cy="370540"/>
          </a:xfrm>
        </p:grpSpPr>
        <p:sp>
          <p:nvSpPr>
            <p:cNvPr id="16189" name="Google Shape;16189;p66"/>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6"/>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6"/>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6"/>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6"/>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6"/>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6"/>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6"/>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6"/>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6"/>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6"/>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6"/>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6"/>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6"/>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66"/>
          <p:cNvGrpSpPr/>
          <p:nvPr/>
        </p:nvGrpSpPr>
        <p:grpSpPr>
          <a:xfrm>
            <a:off x="2503672" y="1499971"/>
            <a:ext cx="364668" cy="364459"/>
            <a:chOff x="2503672" y="1499971"/>
            <a:chExt cx="364668" cy="364459"/>
          </a:xfrm>
        </p:grpSpPr>
        <p:sp>
          <p:nvSpPr>
            <p:cNvPr id="16204" name="Google Shape;16204;p66"/>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6"/>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6"/>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6"/>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6"/>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6"/>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6"/>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6"/>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6"/>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6"/>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6"/>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6"/>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6"/>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6"/>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6"/>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6"/>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6"/>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6"/>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6"/>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6"/>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6"/>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6"/>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6"/>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6"/>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6"/>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9" name="Google Shape;16229;p66"/>
          <p:cNvGrpSpPr/>
          <p:nvPr/>
        </p:nvGrpSpPr>
        <p:grpSpPr>
          <a:xfrm>
            <a:off x="1950982" y="1499971"/>
            <a:ext cx="376674" cy="364563"/>
            <a:chOff x="1950982" y="1499971"/>
            <a:chExt cx="376674" cy="364563"/>
          </a:xfrm>
        </p:grpSpPr>
        <p:sp>
          <p:nvSpPr>
            <p:cNvPr id="16230" name="Google Shape;16230;p66"/>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6"/>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6"/>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6"/>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6"/>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6"/>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6"/>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6"/>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6"/>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6"/>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6"/>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6"/>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6"/>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6"/>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6"/>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6"/>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6"/>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6"/>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6"/>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6"/>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6"/>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6"/>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6"/>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6"/>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6"/>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6"/>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6"/>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6"/>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6"/>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6"/>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6"/>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1" name="Google Shape;16261;p66"/>
          <p:cNvGrpSpPr/>
          <p:nvPr/>
        </p:nvGrpSpPr>
        <p:grpSpPr>
          <a:xfrm>
            <a:off x="2491588" y="2464120"/>
            <a:ext cx="374367" cy="265742"/>
            <a:chOff x="2491588" y="2464120"/>
            <a:chExt cx="374367" cy="265742"/>
          </a:xfrm>
        </p:grpSpPr>
        <p:sp>
          <p:nvSpPr>
            <p:cNvPr id="16262" name="Google Shape;16262;p66"/>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6"/>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6"/>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6"/>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6"/>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6"/>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6"/>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6"/>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6"/>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6"/>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6"/>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6"/>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6"/>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6"/>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6"/>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6"/>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6"/>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6"/>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6"/>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6"/>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2" name="Google Shape;16282;p66"/>
          <p:cNvGrpSpPr/>
          <p:nvPr/>
        </p:nvGrpSpPr>
        <p:grpSpPr>
          <a:xfrm>
            <a:off x="3897260" y="3348136"/>
            <a:ext cx="271850" cy="360999"/>
            <a:chOff x="3897260" y="3348136"/>
            <a:chExt cx="271850" cy="360999"/>
          </a:xfrm>
        </p:grpSpPr>
        <p:sp>
          <p:nvSpPr>
            <p:cNvPr id="16283" name="Google Shape;16283;p66"/>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6"/>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6"/>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6"/>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6"/>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6"/>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6"/>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66"/>
          <p:cNvGrpSpPr/>
          <p:nvPr/>
        </p:nvGrpSpPr>
        <p:grpSpPr>
          <a:xfrm>
            <a:off x="3584414" y="1959319"/>
            <a:ext cx="384328" cy="378430"/>
            <a:chOff x="3584414" y="1959319"/>
            <a:chExt cx="384328" cy="378430"/>
          </a:xfrm>
        </p:grpSpPr>
        <p:sp>
          <p:nvSpPr>
            <p:cNvPr id="16291" name="Google Shape;16291;p66"/>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6"/>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6"/>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6"/>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6"/>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6"/>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6"/>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6"/>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6"/>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6"/>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6"/>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6"/>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66"/>
          <p:cNvGrpSpPr/>
          <p:nvPr/>
        </p:nvGrpSpPr>
        <p:grpSpPr>
          <a:xfrm>
            <a:off x="6041259" y="3348084"/>
            <a:ext cx="362729" cy="361051"/>
            <a:chOff x="6041259" y="3348084"/>
            <a:chExt cx="362729" cy="361051"/>
          </a:xfrm>
        </p:grpSpPr>
        <p:sp>
          <p:nvSpPr>
            <p:cNvPr id="16304" name="Google Shape;16304;p66"/>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6"/>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6"/>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6"/>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6"/>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66"/>
          <p:cNvGrpSpPr/>
          <p:nvPr/>
        </p:nvGrpSpPr>
        <p:grpSpPr>
          <a:xfrm>
            <a:off x="5222013" y="1968415"/>
            <a:ext cx="378849" cy="360317"/>
            <a:chOff x="5222013" y="1968415"/>
            <a:chExt cx="378849" cy="360317"/>
          </a:xfrm>
        </p:grpSpPr>
        <p:sp>
          <p:nvSpPr>
            <p:cNvPr id="16310" name="Google Shape;16310;p66"/>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6"/>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6"/>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6"/>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6"/>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6"/>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6"/>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6"/>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6"/>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6"/>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66"/>
          <p:cNvGrpSpPr/>
          <p:nvPr/>
        </p:nvGrpSpPr>
        <p:grpSpPr>
          <a:xfrm>
            <a:off x="4127982" y="2033055"/>
            <a:ext cx="381444" cy="231063"/>
            <a:chOff x="4127982" y="2033055"/>
            <a:chExt cx="381444" cy="231063"/>
          </a:xfrm>
        </p:grpSpPr>
        <p:sp>
          <p:nvSpPr>
            <p:cNvPr id="16321" name="Google Shape;16321;p66"/>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6"/>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6"/>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6"/>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6"/>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66"/>
          <p:cNvGrpSpPr/>
          <p:nvPr/>
        </p:nvGrpSpPr>
        <p:grpSpPr>
          <a:xfrm>
            <a:off x="5768046" y="1979057"/>
            <a:ext cx="381549" cy="339059"/>
            <a:chOff x="5768046" y="1979057"/>
            <a:chExt cx="381549" cy="339059"/>
          </a:xfrm>
        </p:grpSpPr>
        <p:sp>
          <p:nvSpPr>
            <p:cNvPr id="16327" name="Google Shape;16327;p66"/>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6"/>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6"/>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6"/>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6"/>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6"/>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6"/>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6"/>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6"/>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66"/>
          <p:cNvGrpSpPr/>
          <p:nvPr/>
        </p:nvGrpSpPr>
        <p:grpSpPr>
          <a:xfrm>
            <a:off x="7665936" y="3349997"/>
            <a:ext cx="386058" cy="360972"/>
            <a:chOff x="7665936" y="3349997"/>
            <a:chExt cx="386058" cy="360972"/>
          </a:xfrm>
        </p:grpSpPr>
        <p:sp>
          <p:nvSpPr>
            <p:cNvPr id="16337" name="Google Shape;16337;p66"/>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6"/>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6"/>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6"/>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6"/>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6"/>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66"/>
          <p:cNvGrpSpPr/>
          <p:nvPr/>
        </p:nvGrpSpPr>
        <p:grpSpPr>
          <a:xfrm>
            <a:off x="6316123" y="1994654"/>
            <a:ext cx="380579" cy="307709"/>
            <a:chOff x="6316123" y="1994654"/>
            <a:chExt cx="380579" cy="307709"/>
          </a:xfrm>
        </p:grpSpPr>
        <p:sp>
          <p:nvSpPr>
            <p:cNvPr id="16344" name="Google Shape;16344;p66"/>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6"/>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6"/>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6"/>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6"/>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6"/>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6"/>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6"/>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6"/>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66"/>
          <p:cNvGrpSpPr/>
          <p:nvPr/>
        </p:nvGrpSpPr>
        <p:grpSpPr>
          <a:xfrm>
            <a:off x="7118514" y="3348136"/>
            <a:ext cx="380317" cy="360972"/>
            <a:chOff x="7118514" y="3348136"/>
            <a:chExt cx="380317" cy="360972"/>
          </a:xfrm>
        </p:grpSpPr>
        <p:sp>
          <p:nvSpPr>
            <p:cNvPr id="16354" name="Google Shape;16354;p66"/>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6"/>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6"/>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6"/>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6"/>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6"/>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6"/>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6"/>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66"/>
          <p:cNvGrpSpPr/>
          <p:nvPr/>
        </p:nvGrpSpPr>
        <p:grpSpPr>
          <a:xfrm>
            <a:off x="4674382" y="1997747"/>
            <a:ext cx="381706" cy="301391"/>
            <a:chOff x="4674382" y="1997747"/>
            <a:chExt cx="381706" cy="301391"/>
          </a:xfrm>
        </p:grpSpPr>
        <p:sp>
          <p:nvSpPr>
            <p:cNvPr id="16363" name="Google Shape;16363;p66"/>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6"/>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6"/>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6"/>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6"/>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6"/>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6"/>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6"/>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6"/>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6"/>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66"/>
          <p:cNvGrpSpPr/>
          <p:nvPr/>
        </p:nvGrpSpPr>
        <p:grpSpPr>
          <a:xfrm>
            <a:off x="1936145" y="1959319"/>
            <a:ext cx="387526" cy="378351"/>
            <a:chOff x="1936145" y="1959319"/>
            <a:chExt cx="387526" cy="378351"/>
          </a:xfrm>
        </p:grpSpPr>
        <p:sp>
          <p:nvSpPr>
            <p:cNvPr id="16374" name="Google Shape;16374;p66"/>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6"/>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6"/>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6"/>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6"/>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6"/>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6"/>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6"/>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6"/>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6"/>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6"/>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6"/>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6"/>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6"/>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6"/>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6"/>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6"/>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6"/>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6"/>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3" name="Google Shape;16393;p66"/>
          <p:cNvGrpSpPr/>
          <p:nvPr/>
        </p:nvGrpSpPr>
        <p:grpSpPr>
          <a:xfrm>
            <a:off x="6865118" y="1959345"/>
            <a:ext cx="374262" cy="378404"/>
            <a:chOff x="6865118" y="1959345"/>
            <a:chExt cx="374262" cy="378404"/>
          </a:xfrm>
        </p:grpSpPr>
        <p:sp>
          <p:nvSpPr>
            <p:cNvPr id="16394" name="Google Shape;16394;p66"/>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6"/>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6"/>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6"/>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6"/>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6"/>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6"/>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6"/>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6"/>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6"/>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6"/>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6"/>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6"/>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66"/>
          <p:cNvGrpSpPr/>
          <p:nvPr/>
        </p:nvGrpSpPr>
        <p:grpSpPr>
          <a:xfrm>
            <a:off x="1710141" y="3348162"/>
            <a:ext cx="269019" cy="360972"/>
            <a:chOff x="1710141" y="3348162"/>
            <a:chExt cx="269019" cy="360972"/>
          </a:xfrm>
        </p:grpSpPr>
        <p:sp>
          <p:nvSpPr>
            <p:cNvPr id="16408" name="Google Shape;16408;p66"/>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6"/>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6"/>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6"/>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6"/>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6"/>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6"/>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6"/>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6"/>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6"/>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6"/>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6"/>
          <p:cNvGrpSpPr/>
          <p:nvPr/>
        </p:nvGrpSpPr>
        <p:grpSpPr>
          <a:xfrm>
            <a:off x="4948250" y="3365122"/>
            <a:ext cx="360972" cy="327053"/>
            <a:chOff x="4948250" y="3365122"/>
            <a:chExt cx="360972" cy="327053"/>
          </a:xfrm>
        </p:grpSpPr>
        <p:sp>
          <p:nvSpPr>
            <p:cNvPr id="16420" name="Google Shape;16420;p66"/>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6"/>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6"/>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6"/>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6"/>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6"/>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6"/>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6"/>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6"/>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6"/>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6"/>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66"/>
          <p:cNvGrpSpPr/>
          <p:nvPr/>
        </p:nvGrpSpPr>
        <p:grpSpPr>
          <a:xfrm>
            <a:off x="3312144" y="3348241"/>
            <a:ext cx="348154" cy="360789"/>
            <a:chOff x="3312144" y="3348241"/>
            <a:chExt cx="348154" cy="360789"/>
          </a:xfrm>
        </p:grpSpPr>
        <p:sp>
          <p:nvSpPr>
            <p:cNvPr id="16432" name="Google Shape;16432;p66"/>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6"/>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6"/>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6"/>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6"/>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6"/>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6"/>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6"/>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6"/>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6"/>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6"/>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6"/>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6"/>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66"/>
          <p:cNvGrpSpPr/>
          <p:nvPr/>
        </p:nvGrpSpPr>
        <p:grpSpPr>
          <a:xfrm>
            <a:off x="1137555" y="3348162"/>
            <a:ext cx="317564" cy="360972"/>
            <a:chOff x="1137555" y="3348162"/>
            <a:chExt cx="317564" cy="360972"/>
          </a:xfrm>
        </p:grpSpPr>
        <p:sp>
          <p:nvSpPr>
            <p:cNvPr id="16446" name="Google Shape;16446;p66"/>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6"/>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6"/>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6"/>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6"/>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6"/>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6"/>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6"/>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6"/>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6"/>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6"/>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6"/>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6"/>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6"/>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6"/>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6"/>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6"/>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6"/>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6"/>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6"/>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66"/>
          <p:cNvGrpSpPr/>
          <p:nvPr/>
        </p:nvGrpSpPr>
        <p:grpSpPr>
          <a:xfrm>
            <a:off x="7397808" y="1959345"/>
            <a:ext cx="403463" cy="378325"/>
            <a:chOff x="7397808" y="1959345"/>
            <a:chExt cx="403463" cy="378325"/>
          </a:xfrm>
        </p:grpSpPr>
        <p:sp>
          <p:nvSpPr>
            <p:cNvPr id="16467" name="Google Shape;16467;p66"/>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6"/>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6"/>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6"/>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6"/>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6"/>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6"/>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6"/>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6"/>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6"/>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6"/>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6"/>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6"/>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6"/>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6"/>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6"/>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6"/>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4" name="Google Shape;16484;p66"/>
          <p:cNvGrpSpPr/>
          <p:nvPr/>
        </p:nvGrpSpPr>
        <p:grpSpPr>
          <a:xfrm>
            <a:off x="6569336" y="3348136"/>
            <a:ext cx="387893" cy="360972"/>
            <a:chOff x="6569336" y="3348136"/>
            <a:chExt cx="387893" cy="360972"/>
          </a:xfrm>
        </p:grpSpPr>
        <p:sp>
          <p:nvSpPr>
            <p:cNvPr id="16485" name="Google Shape;16485;p66"/>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6"/>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6"/>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6"/>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6"/>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6"/>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6"/>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6"/>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6"/>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6"/>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6"/>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6"/>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6"/>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6"/>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6"/>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66"/>
          <p:cNvGrpSpPr/>
          <p:nvPr/>
        </p:nvGrpSpPr>
        <p:grpSpPr>
          <a:xfrm>
            <a:off x="7955715" y="1986004"/>
            <a:ext cx="380081" cy="325114"/>
            <a:chOff x="7955715" y="1986004"/>
            <a:chExt cx="380081" cy="325114"/>
          </a:xfrm>
        </p:grpSpPr>
        <p:sp>
          <p:nvSpPr>
            <p:cNvPr id="16501" name="Google Shape;16501;p66"/>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6"/>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6"/>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6"/>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6"/>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6"/>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6"/>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6"/>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6"/>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6"/>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6"/>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2" name="Google Shape;16512;p66"/>
          <p:cNvGrpSpPr/>
          <p:nvPr/>
        </p:nvGrpSpPr>
        <p:grpSpPr>
          <a:xfrm>
            <a:off x="2238218" y="3348162"/>
            <a:ext cx="306765" cy="360999"/>
            <a:chOff x="2238218" y="3348162"/>
            <a:chExt cx="306765" cy="360999"/>
          </a:xfrm>
        </p:grpSpPr>
        <p:sp>
          <p:nvSpPr>
            <p:cNvPr id="16513" name="Google Shape;16513;p66"/>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6"/>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6"/>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6"/>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6"/>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6"/>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6"/>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6"/>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6"/>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6"/>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6"/>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6"/>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6"/>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66"/>
          <p:cNvGrpSpPr/>
          <p:nvPr/>
        </p:nvGrpSpPr>
        <p:grpSpPr>
          <a:xfrm>
            <a:off x="2794028" y="3348110"/>
            <a:ext cx="290461" cy="360658"/>
            <a:chOff x="2794028" y="3348110"/>
            <a:chExt cx="290461" cy="360658"/>
          </a:xfrm>
        </p:grpSpPr>
        <p:sp>
          <p:nvSpPr>
            <p:cNvPr id="16527" name="Google Shape;16527;p66"/>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6"/>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6"/>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6"/>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6"/>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6"/>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6"/>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6"/>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6"/>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6"/>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6"/>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6"/>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6"/>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6"/>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1" name="Google Shape;16541;p66"/>
          <p:cNvGrpSpPr/>
          <p:nvPr/>
        </p:nvGrpSpPr>
        <p:grpSpPr>
          <a:xfrm>
            <a:off x="2496516" y="1959319"/>
            <a:ext cx="358823" cy="378430"/>
            <a:chOff x="2496516" y="1959319"/>
            <a:chExt cx="358823" cy="378430"/>
          </a:xfrm>
        </p:grpSpPr>
        <p:sp>
          <p:nvSpPr>
            <p:cNvPr id="16542" name="Google Shape;16542;p66"/>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6"/>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6"/>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6"/>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6"/>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6"/>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6"/>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6"/>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6"/>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6"/>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6"/>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6"/>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6"/>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6"/>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6"/>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6"/>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6"/>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6"/>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6"/>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6"/>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6"/>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3" name="Google Shape;16563;p66"/>
          <p:cNvGrpSpPr/>
          <p:nvPr/>
        </p:nvGrpSpPr>
        <p:grpSpPr>
          <a:xfrm>
            <a:off x="4413174" y="3348241"/>
            <a:ext cx="336726" cy="360972"/>
            <a:chOff x="4413174" y="3348241"/>
            <a:chExt cx="336726" cy="360972"/>
          </a:xfrm>
        </p:grpSpPr>
        <p:sp>
          <p:nvSpPr>
            <p:cNvPr id="16564" name="Google Shape;16564;p66"/>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6"/>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6"/>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6"/>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6"/>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6"/>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6"/>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6"/>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6"/>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6"/>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6"/>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6"/>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6"/>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6"/>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6"/>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6"/>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6"/>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6"/>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6"/>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3" name="Google Shape;16583;p66"/>
          <p:cNvGrpSpPr/>
          <p:nvPr/>
        </p:nvGrpSpPr>
        <p:grpSpPr>
          <a:xfrm>
            <a:off x="1387256" y="1968179"/>
            <a:ext cx="391484" cy="360553"/>
            <a:chOff x="1387256" y="1968179"/>
            <a:chExt cx="391484" cy="360553"/>
          </a:xfrm>
        </p:grpSpPr>
        <p:sp>
          <p:nvSpPr>
            <p:cNvPr id="16584" name="Google Shape;16584;p66"/>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6"/>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6"/>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6"/>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6"/>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6"/>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6"/>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6"/>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6"/>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6"/>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6"/>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6"/>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6"/>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6"/>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6"/>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6"/>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6"/>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6"/>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6"/>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6"/>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6"/>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6"/>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6"/>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6"/>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6"/>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6"/>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0" name="Google Shape;16610;p66"/>
          <p:cNvGrpSpPr/>
          <p:nvPr/>
        </p:nvGrpSpPr>
        <p:grpSpPr>
          <a:xfrm>
            <a:off x="3034239" y="1980106"/>
            <a:ext cx="379033" cy="336752"/>
            <a:chOff x="3034239" y="1980106"/>
            <a:chExt cx="379033" cy="336752"/>
          </a:xfrm>
        </p:grpSpPr>
        <p:sp>
          <p:nvSpPr>
            <p:cNvPr id="16611" name="Google Shape;16611;p66"/>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6"/>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6"/>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6"/>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6"/>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6"/>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6"/>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6"/>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6"/>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6"/>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6"/>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6"/>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6"/>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6"/>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6"/>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6"/>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6"/>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6"/>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6"/>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6"/>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6"/>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6"/>
          <p:cNvGrpSpPr/>
          <p:nvPr/>
        </p:nvGrpSpPr>
        <p:grpSpPr>
          <a:xfrm>
            <a:off x="874854" y="1965322"/>
            <a:ext cx="322361" cy="368653"/>
            <a:chOff x="874854" y="1965322"/>
            <a:chExt cx="322361" cy="368653"/>
          </a:xfrm>
        </p:grpSpPr>
        <p:sp>
          <p:nvSpPr>
            <p:cNvPr id="16633" name="Google Shape;16633;p66"/>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6"/>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6"/>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6"/>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6"/>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6"/>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6"/>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6"/>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6"/>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6"/>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6"/>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6"/>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6"/>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6"/>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6"/>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6"/>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6"/>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6"/>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6"/>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66"/>
          <p:cNvGrpSpPr/>
          <p:nvPr/>
        </p:nvGrpSpPr>
        <p:grpSpPr>
          <a:xfrm>
            <a:off x="5494938" y="3366826"/>
            <a:ext cx="362545" cy="323593"/>
            <a:chOff x="5494938" y="3366826"/>
            <a:chExt cx="362545" cy="323593"/>
          </a:xfrm>
        </p:grpSpPr>
        <p:sp>
          <p:nvSpPr>
            <p:cNvPr id="16653" name="Google Shape;16653;p66"/>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6"/>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6"/>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6"/>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6"/>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6"/>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6"/>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6"/>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6"/>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6"/>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6"/>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6"/>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6"/>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6"/>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6"/>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6"/>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6"/>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6"/>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6"/>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6"/>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6"/>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6"/>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6"/>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6"/>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6"/>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6"/>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6"/>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6"/>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6"/>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6"/>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686"/>
        <p:cNvGrpSpPr/>
        <p:nvPr/>
      </p:nvGrpSpPr>
      <p:grpSpPr>
        <a:xfrm>
          <a:off x="0" y="0"/>
          <a:ext cx="0" cy="0"/>
          <a:chOff x="0" y="0"/>
          <a:chExt cx="0" cy="0"/>
        </a:xfrm>
      </p:grpSpPr>
      <p:sp>
        <p:nvSpPr>
          <p:cNvPr id="16687" name="Google Shape;16687;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688" name="Google Shape;16688;p67"/>
          <p:cNvGrpSpPr/>
          <p:nvPr/>
        </p:nvGrpSpPr>
        <p:grpSpPr>
          <a:xfrm>
            <a:off x="1807567" y="3398339"/>
            <a:ext cx="363604" cy="278156"/>
            <a:chOff x="1807567" y="3398339"/>
            <a:chExt cx="363604" cy="278156"/>
          </a:xfrm>
        </p:grpSpPr>
        <p:sp>
          <p:nvSpPr>
            <p:cNvPr id="16689" name="Google Shape;16689;p67"/>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7"/>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7"/>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7"/>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7"/>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0" name="Google Shape;16720;p67"/>
          <p:cNvGrpSpPr/>
          <p:nvPr/>
        </p:nvGrpSpPr>
        <p:grpSpPr>
          <a:xfrm>
            <a:off x="2273251" y="3385065"/>
            <a:ext cx="363760" cy="304600"/>
            <a:chOff x="2273251" y="3385065"/>
            <a:chExt cx="363760" cy="304600"/>
          </a:xfrm>
        </p:grpSpPr>
        <p:sp>
          <p:nvSpPr>
            <p:cNvPr id="16721" name="Google Shape;16721;p67"/>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7"/>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7"/>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7"/>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7"/>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7"/>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7"/>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7"/>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7"/>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7"/>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7"/>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67"/>
          <p:cNvGrpSpPr/>
          <p:nvPr/>
        </p:nvGrpSpPr>
        <p:grpSpPr>
          <a:xfrm>
            <a:off x="2738545" y="3367028"/>
            <a:ext cx="363500" cy="340674"/>
            <a:chOff x="2738545" y="3367028"/>
            <a:chExt cx="363500" cy="340674"/>
          </a:xfrm>
        </p:grpSpPr>
        <p:sp>
          <p:nvSpPr>
            <p:cNvPr id="16797" name="Google Shape;16797;p67"/>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7"/>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7"/>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3" name="Google Shape;16813;p67"/>
          <p:cNvGrpSpPr/>
          <p:nvPr/>
        </p:nvGrpSpPr>
        <p:grpSpPr>
          <a:xfrm>
            <a:off x="3669445" y="3378376"/>
            <a:ext cx="363474" cy="317978"/>
            <a:chOff x="3669445" y="3378376"/>
            <a:chExt cx="363474" cy="317978"/>
          </a:xfrm>
        </p:grpSpPr>
        <p:sp>
          <p:nvSpPr>
            <p:cNvPr id="16814" name="Google Shape;16814;p67"/>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7"/>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7"/>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7"/>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7"/>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9" name="Google Shape;16839;p67"/>
          <p:cNvGrpSpPr/>
          <p:nvPr/>
        </p:nvGrpSpPr>
        <p:grpSpPr>
          <a:xfrm>
            <a:off x="1835495" y="1506921"/>
            <a:ext cx="356629" cy="356525"/>
            <a:chOff x="1835495" y="1506921"/>
            <a:chExt cx="356629" cy="356525"/>
          </a:xfrm>
        </p:grpSpPr>
        <p:sp>
          <p:nvSpPr>
            <p:cNvPr id="16840" name="Google Shape;16840;p67"/>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7"/>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7"/>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7"/>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7"/>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4" name="Google Shape;16854;p67"/>
          <p:cNvGrpSpPr/>
          <p:nvPr/>
        </p:nvGrpSpPr>
        <p:grpSpPr>
          <a:xfrm>
            <a:off x="4187027" y="1499946"/>
            <a:ext cx="375941" cy="363500"/>
            <a:chOff x="4187027" y="1499946"/>
            <a:chExt cx="375941" cy="363500"/>
          </a:xfrm>
        </p:grpSpPr>
        <p:sp>
          <p:nvSpPr>
            <p:cNvPr id="16855" name="Google Shape;16855;p67"/>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7"/>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7"/>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7"/>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7"/>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2" name="Google Shape;16872;p67"/>
          <p:cNvGrpSpPr/>
          <p:nvPr/>
        </p:nvGrpSpPr>
        <p:grpSpPr>
          <a:xfrm>
            <a:off x="2300528" y="1508404"/>
            <a:ext cx="362771" cy="355223"/>
            <a:chOff x="2300528" y="1508404"/>
            <a:chExt cx="362771" cy="355223"/>
          </a:xfrm>
        </p:grpSpPr>
        <p:sp>
          <p:nvSpPr>
            <p:cNvPr id="16873" name="Google Shape;16873;p67"/>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7"/>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7"/>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3" name="Google Shape;16893;p67"/>
          <p:cNvGrpSpPr/>
          <p:nvPr/>
        </p:nvGrpSpPr>
        <p:grpSpPr>
          <a:xfrm>
            <a:off x="880806" y="1528081"/>
            <a:ext cx="376956" cy="335651"/>
            <a:chOff x="880806" y="1528081"/>
            <a:chExt cx="376956" cy="335651"/>
          </a:xfrm>
        </p:grpSpPr>
        <p:sp>
          <p:nvSpPr>
            <p:cNvPr id="16894" name="Google Shape;16894;p67"/>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7"/>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7"/>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6" name="Google Shape;16916;p67"/>
          <p:cNvGrpSpPr/>
          <p:nvPr/>
        </p:nvGrpSpPr>
        <p:grpSpPr>
          <a:xfrm>
            <a:off x="1410960" y="1509341"/>
            <a:ext cx="261108" cy="363552"/>
            <a:chOff x="1410960" y="1509341"/>
            <a:chExt cx="261108" cy="363552"/>
          </a:xfrm>
        </p:grpSpPr>
        <p:sp>
          <p:nvSpPr>
            <p:cNvPr id="16917" name="Google Shape;16917;p67"/>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7"/>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7"/>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7"/>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7"/>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1" name="Google Shape;16941;p67"/>
          <p:cNvGrpSpPr/>
          <p:nvPr/>
        </p:nvGrpSpPr>
        <p:grpSpPr>
          <a:xfrm>
            <a:off x="2269399" y="1990746"/>
            <a:ext cx="392260" cy="356160"/>
            <a:chOff x="2269399" y="1990746"/>
            <a:chExt cx="392260" cy="356160"/>
          </a:xfrm>
        </p:grpSpPr>
        <p:sp>
          <p:nvSpPr>
            <p:cNvPr id="16942" name="Google Shape;16942;p67"/>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67"/>
          <p:cNvGrpSpPr/>
          <p:nvPr/>
        </p:nvGrpSpPr>
        <p:grpSpPr>
          <a:xfrm>
            <a:off x="5605734" y="1525687"/>
            <a:ext cx="371829" cy="355978"/>
            <a:chOff x="5605734" y="1525687"/>
            <a:chExt cx="371829" cy="355978"/>
          </a:xfrm>
        </p:grpSpPr>
        <p:sp>
          <p:nvSpPr>
            <p:cNvPr id="16951" name="Google Shape;16951;p67"/>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7"/>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7"/>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1" name="Google Shape;16961;p67"/>
          <p:cNvGrpSpPr/>
          <p:nvPr/>
        </p:nvGrpSpPr>
        <p:grpSpPr>
          <a:xfrm>
            <a:off x="5186041" y="1525609"/>
            <a:ext cx="266964" cy="356056"/>
            <a:chOff x="5186041" y="1525609"/>
            <a:chExt cx="266964" cy="356056"/>
          </a:xfrm>
        </p:grpSpPr>
        <p:sp>
          <p:nvSpPr>
            <p:cNvPr id="16962" name="Google Shape;16962;p67"/>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7"/>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7"/>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5" name="Google Shape;16975;p67"/>
          <p:cNvGrpSpPr/>
          <p:nvPr/>
        </p:nvGrpSpPr>
        <p:grpSpPr>
          <a:xfrm>
            <a:off x="1356198" y="2907591"/>
            <a:ext cx="379143" cy="337655"/>
            <a:chOff x="1356198" y="2907591"/>
            <a:chExt cx="379143" cy="337655"/>
          </a:xfrm>
        </p:grpSpPr>
        <p:sp>
          <p:nvSpPr>
            <p:cNvPr id="16976" name="Google Shape;16976;p67"/>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1" name="Google Shape;16991;p67"/>
          <p:cNvGrpSpPr/>
          <p:nvPr/>
        </p:nvGrpSpPr>
        <p:grpSpPr>
          <a:xfrm>
            <a:off x="1860689" y="2886795"/>
            <a:ext cx="307905" cy="379143"/>
            <a:chOff x="1860689" y="2886795"/>
            <a:chExt cx="307905" cy="379143"/>
          </a:xfrm>
        </p:grpSpPr>
        <p:sp>
          <p:nvSpPr>
            <p:cNvPr id="16992" name="Google Shape;16992;p67"/>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7"/>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7"/>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7"/>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7"/>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3" name="Google Shape;17043;p67"/>
          <p:cNvGrpSpPr/>
          <p:nvPr/>
        </p:nvGrpSpPr>
        <p:grpSpPr>
          <a:xfrm>
            <a:off x="1817093" y="1990798"/>
            <a:ext cx="356004" cy="355900"/>
            <a:chOff x="1817093" y="1990798"/>
            <a:chExt cx="356004" cy="355900"/>
          </a:xfrm>
        </p:grpSpPr>
        <p:sp>
          <p:nvSpPr>
            <p:cNvPr id="17044" name="Google Shape;17044;p67"/>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7"/>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7"/>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9" name="Google Shape;17059;p67"/>
          <p:cNvGrpSpPr/>
          <p:nvPr/>
        </p:nvGrpSpPr>
        <p:grpSpPr>
          <a:xfrm>
            <a:off x="6558237" y="1550777"/>
            <a:ext cx="355978" cy="305797"/>
            <a:chOff x="6558237" y="1550777"/>
            <a:chExt cx="355978" cy="305797"/>
          </a:xfrm>
        </p:grpSpPr>
        <p:sp>
          <p:nvSpPr>
            <p:cNvPr id="17060" name="Google Shape;17060;p67"/>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7"/>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67"/>
          <p:cNvGrpSpPr/>
          <p:nvPr/>
        </p:nvGrpSpPr>
        <p:grpSpPr>
          <a:xfrm>
            <a:off x="1809858" y="2454296"/>
            <a:ext cx="417065" cy="312018"/>
            <a:chOff x="1809858" y="2454296"/>
            <a:chExt cx="417065" cy="312018"/>
          </a:xfrm>
        </p:grpSpPr>
        <p:sp>
          <p:nvSpPr>
            <p:cNvPr id="17080" name="Google Shape;17080;p67"/>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7"/>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7"/>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9" name="Google Shape;17089;p67"/>
          <p:cNvGrpSpPr/>
          <p:nvPr/>
        </p:nvGrpSpPr>
        <p:grpSpPr>
          <a:xfrm>
            <a:off x="877266" y="1990798"/>
            <a:ext cx="340934" cy="355952"/>
            <a:chOff x="877266" y="1990798"/>
            <a:chExt cx="340934" cy="355952"/>
          </a:xfrm>
        </p:grpSpPr>
        <p:sp>
          <p:nvSpPr>
            <p:cNvPr id="17090" name="Google Shape;17090;p67"/>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7"/>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7"/>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7" name="Google Shape;17107;p67"/>
          <p:cNvGrpSpPr/>
          <p:nvPr/>
        </p:nvGrpSpPr>
        <p:grpSpPr>
          <a:xfrm>
            <a:off x="6523907" y="2422490"/>
            <a:ext cx="400928" cy="375603"/>
            <a:chOff x="6523907" y="2422490"/>
            <a:chExt cx="400928" cy="375603"/>
          </a:xfrm>
        </p:grpSpPr>
        <p:sp>
          <p:nvSpPr>
            <p:cNvPr id="17108" name="Google Shape;17108;p67"/>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7"/>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7"/>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7"/>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7"/>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7"/>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7"/>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7"/>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7"/>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67"/>
          <p:cNvGrpSpPr/>
          <p:nvPr/>
        </p:nvGrpSpPr>
        <p:grpSpPr>
          <a:xfrm>
            <a:off x="5191637" y="1972006"/>
            <a:ext cx="231332" cy="370580"/>
            <a:chOff x="5191637" y="1972006"/>
            <a:chExt cx="231332" cy="370580"/>
          </a:xfrm>
        </p:grpSpPr>
        <p:sp>
          <p:nvSpPr>
            <p:cNvPr id="17123" name="Google Shape;17123;p67"/>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7"/>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7"/>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7"/>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7"/>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8" name="Google Shape;17128;p67"/>
          <p:cNvGrpSpPr/>
          <p:nvPr/>
        </p:nvGrpSpPr>
        <p:grpSpPr>
          <a:xfrm>
            <a:off x="4667521" y="1540132"/>
            <a:ext cx="363786" cy="326983"/>
            <a:chOff x="4667521" y="1540132"/>
            <a:chExt cx="363786" cy="326983"/>
          </a:xfrm>
        </p:grpSpPr>
        <p:sp>
          <p:nvSpPr>
            <p:cNvPr id="17129" name="Google Shape;17129;p67"/>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7"/>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7"/>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7"/>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7"/>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7"/>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7"/>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7"/>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7"/>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7"/>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7"/>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7"/>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7"/>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7"/>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7"/>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7"/>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7"/>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7"/>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7"/>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7"/>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7"/>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7"/>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67"/>
          <p:cNvGrpSpPr/>
          <p:nvPr/>
        </p:nvGrpSpPr>
        <p:grpSpPr>
          <a:xfrm>
            <a:off x="2293943" y="2937262"/>
            <a:ext cx="379065" cy="278130"/>
            <a:chOff x="2293943" y="2937262"/>
            <a:chExt cx="379065" cy="278130"/>
          </a:xfrm>
        </p:grpSpPr>
        <p:sp>
          <p:nvSpPr>
            <p:cNvPr id="17152" name="Google Shape;17152;p67"/>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7"/>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7"/>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7"/>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7"/>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7"/>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7"/>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7"/>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7"/>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7"/>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7"/>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7"/>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7"/>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7"/>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7"/>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7"/>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7"/>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7"/>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7"/>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7"/>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7"/>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7"/>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7"/>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7"/>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7"/>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7"/>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7"/>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7"/>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67"/>
          <p:cNvGrpSpPr/>
          <p:nvPr/>
        </p:nvGrpSpPr>
        <p:grpSpPr>
          <a:xfrm>
            <a:off x="2762829" y="2898611"/>
            <a:ext cx="378960" cy="355536"/>
            <a:chOff x="2762829" y="2898611"/>
            <a:chExt cx="378960" cy="355536"/>
          </a:xfrm>
        </p:grpSpPr>
        <p:sp>
          <p:nvSpPr>
            <p:cNvPr id="17181" name="Google Shape;17181;p67"/>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7"/>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7"/>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7"/>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7"/>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7"/>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7"/>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7"/>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7"/>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7"/>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7"/>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7"/>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7"/>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7"/>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7"/>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7"/>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7"/>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7"/>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7"/>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7"/>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7"/>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7"/>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3" name="Google Shape;17203;p67"/>
          <p:cNvGrpSpPr/>
          <p:nvPr/>
        </p:nvGrpSpPr>
        <p:grpSpPr>
          <a:xfrm>
            <a:off x="4181432" y="1990720"/>
            <a:ext cx="357436" cy="356056"/>
            <a:chOff x="4181432" y="1990720"/>
            <a:chExt cx="357436" cy="356056"/>
          </a:xfrm>
        </p:grpSpPr>
        <p:sp>
          <p:nvSpPr>
            <p:cNvPr id="17204" name="Google Shape;17204;p67"/>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7"/>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7"/>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7"/>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7"/>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7"/>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7"/>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7"/>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7"/>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7"/>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7"/>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7"/>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7"/>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7"/>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7"/>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7"/>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7"/>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7"/>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7"/>
          <p:cNvGrpSpPr/>
          <p:nvPr/>
        </p:nvGrpSpPr>
        <p:grpSpPr>
          <a:xfrm>
            <a:off x="3227107" y="2886821"/>
            <a:ext cx="383932" cy="379117"/>
            <a:chOff x="3227107" y="2886821"/>
            <a:chExt cx="383932" cy="379117"/>
          </a:xfrm>
        </p:grpSpPr>
        <p:sp>
          <p:nvSpPr>
            <p:cNvPr id="17223" name="Google Shape;17223;p67"/>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7"/>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7"/>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7"/>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7"/>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7"/>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7"/>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7"/>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7"/>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7"/>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7"/>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7"/>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7"/>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6" name="Google Shape;17236;p67"/>
          <p:cNvGrpSpPr/>
          <p:nvPr/>
        </p:nvGrpSpPr>
        <p:grpSpPr>
          <a:xfrm>
            <a:off x="3702395" y="1990746"/>
            <a:ext cx="363396" cy="356030"/>
            <a:chOff x="3702395" y="1990746"/>
            <a:chExt cx="363396" cy="356030"/>
          </a:xfrm>
        </p:grpSpPr>
        <p:sp>
          <p:nvSpPr>
            <p:cNvPr id="17237" name="Google Shape;17237;p67"/>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7"/>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7"/>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7"/>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7"/>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7"/>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7"/>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7"/>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7"/>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7"/>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7"/>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7"/>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7"/>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7"/>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7"/>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7"/>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7"/>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7"/>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7"/>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7"/>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7"/>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8" name="Google Shape;17258;p67"/>
          <p:cNvGrpSpPr/>
          <p:nvPr/>
        </p:nvGrpSpPr>
        <p:grpSpPr>
          <a:xfrm>
            <a:off x="1319656" y="2442662"/>
            <a:ext cx="457173" cy="335364"/>
            <a:chOff x="1319656" y="2442662"/>
            <a:chExt cx="457173" cy="335364"/>
          </a:xfrm>
        </p:grpSpPr>
        <p:sp>
          <p:nvSpPr>
            <p:cNvPr id="17259" name="Google Shape;17259;p67"/>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7"/>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7"/>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7"/>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7"/>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7"/>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7"/>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7"/>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7"/>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7"/>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7"/>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7"/>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7"/>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7"/>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7"/>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7"/>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7"/>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7"/>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7"/>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8" name="Google Shape;17278;p67"/>
          <p:cNvGrpSpPr/>
          <p:nvPr/>
        </p:nvGrpSpPr>
        <p:grpSpPr>
          <a:xfrm>
            <a:off x="4214512" y="2453905"/>
            <a:ext cx="314126" cy="312955"/>
            <a:chOff x="4214512" y="2453905"/>
            <a:chExt cx="314126" cy="312955"/>
          </a:xfrm>
        </p:grpSpPr>
        <p:sp>
          <p:nvSpPr>
            <p:cNvPr id="17279" name="Google Shape;17279;p67"/>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7"/>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7"/>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7"/>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7"/>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7"/>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7"/>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7"/>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7"/>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7"/>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7"/>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7"/>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7"/>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7"/>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7"/>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67"/>
          <p:cNvGrpSpPr/>
          <p:nvPr/>
        </p:nvGrpSpPr>
        <p:grpSpPr>
          <a:xfrm>
            <a:off x="895824" y="2452812"/>
            <a:ext cx="361938" cy="315063"/>
            <a:chOff x="895824" y="2452812"/>
            <a:chExt cx="361938" cy="315063"/>
          </a:xfrm>
        </p:grpSpPr>
        <p:sp>
          <p:nvSpPr>
            <p:cNvPr id="17295" name="Google Shape;17295;p67"/>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7"/>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7"/>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7"/>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7"/>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7"/>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7"/>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7"/>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7"/>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7"/>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7"/>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7"/>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7"/>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7"/>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7"/>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7"/>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7"/>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7"/>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7"/>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7"/>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5" name="Google Shape;17315;p67"/>
          <p:cNvGrpSpPr/>
          <p:nvPr/>
        </p:nvGrpSpPr>
        <p:grpSpPr>
          <a:xfrm>
            <a:off x="3768323" y="2886769"/>
            <a:ext cx="242811" cy="379091"/>
            <a:chOff x="3768323" y="2886769"/>
            <a:chExt cx="242811" cy="379091"/>
          </a:xfrm>
        </p:grpSpPr>
        <p:sp>
          <p:nvSpPr>
            <p:cNvPr id="17316" name="Google Shape;17316;p67"/>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7"/>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7"/>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7"/>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7"/>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7"/>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7"/>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7"/>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7"/>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7"/>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7"/>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7"/>
          <p:cNvGrpSpPr/>
          <p:nvPr/>
        </p:nvGrpSpPr>
        <p:grpSpPr>
          <a:xfrm>
            <a:off x="3727590" y="2438549"/>
            <a:ext cx="346921" cy="343953"/>
            <a:chOff x="3727590" y="2438549"/>
            <a:chExt cx="346921" cy="343953"/>
          </a:xfrm>
        </p:grpSpPr>
        <p:sp>
          <p:nvSpPr>
            <p:cNvPr id="17328" name="Google Shape;17328;p67"/>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7"/>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7"/>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7"/>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7"/>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7"/>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7"/>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7"/>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7"/>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7"/>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7"/>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7"/>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7"/>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7"/>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7"/>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7"/>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7"/>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7"/>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7"/>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67"/>
          <p:cNvGrpSpPr/>
          <p:nvPr/>
        </p:nvGrpSpPr>
        <p:grpSpPr>
          <a:xfrm>
            <a:off x="6085968" y="1559106"/>
            <a:ext cx="356004" cy="289061"/>
            <a:chOff x="6085968" y="1559106"/>
            <a:chExt cx="356004" cy="289061"/>
          </a:xfrm>
        </p:grpSpPr>
        <p:sp>
          <p:nvSpPr>
            <p:cNvPr id="17348" name="Google Shape;17348;p67"/>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7"/>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7"/>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7"/>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7"/>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7"/>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7"/>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7"/>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7"/>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7"/>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7"/>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7"/>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7"/>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7"/>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7"/>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7"/>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7"/>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7"/>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7"/>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7"/>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7"/>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7"/>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7"/>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7"/>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7"/>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7"/>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7"/>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5" name="Google Shape;17375;p67"/>
          <p:cNvGrpSpPr/>
          <p:nvPr/>
        </p:nvGrpSpPr>
        <p:grpSpPr>
          <a:xfrm>
            <a:off x="7026393" y="1998398"/>
            <a:ext cx="347363" cy="317223"/>
            <a:chOff x="7026393" y="1998398"/>
            <a:chExt cx="347363" cy="317223"/>
          </a:xfrm>
        </p:grpSpPr>
        <p:sp>
          <p:nvSpPr>
            <p:cNvPr id="17376" name="Google Shape;17376;p67"/>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7"/>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7"/>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7"/>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7"/>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7"/>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7"/>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7"/>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7"/>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7"/>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7"/>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67"/>
          <p:cNvGrpSpPr/>
          <p:nvPr/>
        </p:nvGrpSpPr>
        <p:grpSpPr>
          <a:xfrm>
            <a:off x="2761007" y="2017372"/>
            <a:ext cx="360845" cy="302674"/>
            <a:chOff x="2761007" y="2017372"/>
            <a:chExt cx="360845" cy="302674"/>
          </a:xfrm>
        </p:grpSpPr>
        <p:sp>
          <p:nvSpPr>
            <p:cNvPr id="17388" name="Google Shape;17388;p67"/>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7"/>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7"/>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7"/>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7"/>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7"/>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7"/>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7"/>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7"/>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7"/>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7"/>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7"/>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7"/>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7"/>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7"/>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7"/>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7"/>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7"/>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7"/>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7"/>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7"/>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7"/>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7"/>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7"/>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7"/>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7"/>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7"/>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7"/>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67"/>
          <p:cNvGrpSpPr/>
          <p:nvPr/>
        </p:nvGrpSpPr>
        <p:grpSpPr>
          <a:xfrm>
            <a:off x="5575621" y="2902906"/>
            <a:ext cx="379143" cy="337499"/>
            <a:chOff x="5575621" y="2902906"/>
            <a:chExt cx="379143" cy="337499"/>
          </a:xfrm>
        </p:grpSpPr>
        <p:sp>
          <p:nvSpPr>
            <p:cNvPr id="17417" name="Google Shape;17417;p67"/>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7"/>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7"/>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7"/>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7"/>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7"/>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7"/>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7"/>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7"/>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7"/>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7"/>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7"/>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7"/>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7"/>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7"/>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2" name="Google Shape;17432;p67"/>
          <p:cNvGrpSpPr/>
          <p:nvPr/>
        </p:nvGrpSpPr>
        <p:grpSpPr>
          <a:xfrm>
            <a:off x="7540306" y="1997409"/>
            <a:ext cx="265611" cy="319800"/>
            <a:chOff x="7540306" y="1997409"/>
            <a:chExt cx="265611" cy="319800"/>
          </a:xfrm>
        </p:grpSpPr>
        <p:sp>
          <p:nvSpPr>
            <p:cNvPr id="17433" name="Google Shape;17433;p67"/>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7"/>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7"/>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7"/>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7"/>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7"/>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7"/>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7"/>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7"/>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7"/>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7"/>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7"/>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7"/>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67"/>
          <p:cNvGrpSpPr/>
          <p:nvPr/>
        </p:nvGrpSpPr>
        <p:grpSpPr>
          <a:xfrm>
            <a:off x="917089" y="2925706"/>
            <a:ext cx="319722" cy="301320"/>
            <a:chOff x="917089" y="2925706"/>
            <a:chExt cx="319722" cy="301320"/>
          </a:xfrm>
        </p:grpSpPr>
        <p:sp>
          <p:nvSpPr>
            <p:cNvPr id="17447" name="Google Shape;17447;p67"/>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7"/>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7"/>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7"/>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7"/>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7"/>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7"/>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7"/>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7"/>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7"/>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7"/>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7"/>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7"/>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7"/>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7"/>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7"/>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7"/>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7"/>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7"/>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7"/>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7"/>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7"/>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7"/>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7"/>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7"/>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7"/>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7"/>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67"/>
          <p:cNvGrpSpPr/>
          <p:nvPr/>
        </p:nvGrpSpPr>
        <p:grpSpPr>
          <a:xfrm>
            <a:off x="4599121" y="3415570"/>
            <a:ext cx="365973" cy="243695"/>
            <a:chOff x="4599121" y="3415570"/>
            <a:chExt cx="365973" cy="243695"/>
          </a:xfrm>
        </p:grpSpPr>
        <p:sp>
          <p:nvSpPr>
            <p:cNvPr id="17475" name="Google Shape;17475;p67"/>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7"/>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7"/>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7"/>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7"/>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7"/>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7"/>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7"/>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7"/>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7"/>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7"/>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7"/>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7"/>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7"/>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67"/>
          <p:cNvGrpSpPr/>
          <p:nvPr/>
        </p:nvGrpSpPr>
        <p:grpSpPr>
          <a:xfrm>
            <a:off x="3236451" y="1990798"/>
            <a:ext cx="356160" cy="356186"/>
            <a:chOff x="3236451" y="1990798"/>
            <a:chExt cx="356160" cy="356186"/>
          </a:xfrm>
        </p:grpSpPr>
        <p:sp>
          <p:nvSpPr>
            <p:cNvPr id="17490" name="Google Shape;17490;p67"/>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7"/>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7"/>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7"/>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7"/>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7"/>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7"/>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7"/>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7"/>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7"/>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7"/>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7"/>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7"/>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7"/>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7"/>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7"/>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7"/>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7"/>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7"/>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7"/>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7"/>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7"/>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7"/>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7"/>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7"/>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7"/>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7"/>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7"/>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7"/>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7"/>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7"/>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7"/>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7"/>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3" name="Google Shape;17523;p67"/>
          <p:cNvGrpSpPr/>
          <p:nvPr/>
        </p:nvGrpSpPr>
        <p:grpSpPr>
          <a:xfrm>
            <a:off x="4198844" y="2918392"/>
            <a:ext cx="319982" cy="315974"/>
            <a:chOff x="4198844" y="2918392"/>
            <a:chExt cx="319982" cy="315974"/>
          </a:xfrm>
        </p:grpSpPr>
        <p:sp>
          <p:nvSpPr>
            <p:cNvPr id="17524" name="Google Shape;17524;p67"/>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7"/>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7"/>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7"/>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7"/>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7"/>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7"/>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7"/>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7"/>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67"/>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7"/>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7"/>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7"/>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7"/>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7"/>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7"/>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7"/>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7"/>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7"/>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7"/>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4" name="Google Shape;17544;p67"/>
          <p:cNvGrpSpPr/>
          <p:nvPr/>
        </p:nvGrpSpPr>
        <p:grpSpPr>
          <a:xfrm>
            <a:off x="4657084" y="2911911"/>
            <a:ext cx="332007" cy="319592"/>
            <a:chOff x="4657084" y="2911911"/>
            <a:chExt cx="332007" cy="319592"/>
          </a:xfrm>
        </p:grpSpPr>
        <p:sp>
          <p:nvSpPr>
            <p:cNvPr id="17545" name="Google Shape;17545;p67"/>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7"/>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7"/>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7"/>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7"/>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7"/>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7"/>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7"/>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67"/>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7"/>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7"/>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7"/>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7" name="Google Shape;17557;p67"/>
          <p:cNvGrpSpPr/>
          <p:nvPr/>
        </p:nvGrpSpPr>
        <p:grpSpPr>
          <a:xfrm>
            <a:off x="7003021" y="2476992"/>
            <a:ext cx="383749" cy="266600"/>
            <a:chOff x="7003021" y="2476992"/>
            <a:chExt cx="383749" cy="266600"/>
          </a:xfrm>
        </p:grpSpPr>
        <p:sp>
          <p:nvSpPr>
            <p:cNvPr id="17558" name="Google Shape;17558;p67"/>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7"/>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7"/>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7"/>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7"/>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7"/>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7"/>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7"/>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7"/>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7"/>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7"/>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7"/>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67"/>
          <p:cNvGrpSpPr/>
          <p:nvPr/>
        </p:nvGrpSpPr>
        <p:grpSpPr>
          <a:xfrm>
            <a:off x="5597041" y="2013989"/>
            <a:ext cx="366884" cy="286563"/>
            <a:chOff x="5597041" y="2013989"/>
            <a:chExt cx="366884" cy="286563"/>
          </a:xfrm>
        </p:grpSpPr>
        <p:sp>
          <p:nvSpPr>
            <p:cNvPr id="17571" name="Google Shape;17571;p67"/>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7"/>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7"/>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67"/>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7"/>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7"/>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7"/>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7"/>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7"/>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7"/>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7"/>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7"/>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7"/>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7"/>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7"/>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7"/>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7"/>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7"/>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7"/>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7"/>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7"/>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7"/>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67"/>
          <p:cNvGrpSpPr/>
          <p:nvPr/>
        </p:nvGrpSpPr>
        <p:grpSpPr>
          <a:xfrm>
            <a:off x="5147755" y="2911807"/>
            <a:ext cx="297286" cy="319696"/>
            <a:chOff x="5147755" y="2911807"/>
            <a:chExt cx="297286" cy="319696"/>
          </a:xfrm>
        </p:grpSpPr>
        <p:sp>
          <p:nvSpPr>
            <p:cNvPr id="17594" name="Google Shape;17594;p67"/>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67"/>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7"/>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7"/>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7"/>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7"/>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7"/>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7"/>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7"/>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7"/>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7"/>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7"/>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7"/>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7"/>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7"/>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7"/>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0" name="Google Shape;17610;p67"/>
          <p:cNvGrpSpPr/>
          <p:nvPr/>
        </p:nvGrpSpPr>
        <p:grpSpPr>
          <a:xfrm>
            <a:off x="6138804" y="1997409"/>
            <a:ext cx="224669" cy="319748"/>
            <a:chOff x="6138804" y="1997409"/>
            <a:chExt cx="224669" cy="319748"/>
          </a:xfrm>
        </p:grpSpPr>
        <p:sp>
          <p:nvSpPr>
            <p:cNvPr id="17611" name="Google Shape;17611;p67"/>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7"/>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7"/>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7"/>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7"/>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7"/>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7"/>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7"/>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7"/>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7"/>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7"/>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7"/>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7"/>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7"/>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7"/>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7"/>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7"/>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7"/>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7"/>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7"/>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7"/>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7"/>
          <p:cNvGrpSpPr/>
          <p:nvPr/>
        </p:nvGrpSpPr>
        <p:grpSpPr>
          <a:xfrm>
            <a:off x="6612088" y="1997409"/>
            <a:ext cx="224565" cy="319748"/>
            <a:chOff x="6612088" y="1997409"/>
            <a:chExt cx="224565" cy="319748"/>
          </a:xfrm>
        </p:grpSpPr>
        <p:sp>
          <p:nvSpPr>
            <p:cNvPr id="17633" name="Google Shape;17633;p67"/>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7"/>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7"/>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7"/>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7"/>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7"/>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7"/>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7"/>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7"/>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7"/>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7"/>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7"/>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7"/>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7"/>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7"/>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7"/>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7"/>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7"/>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7"/>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7"/>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7"/>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7"/>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5" name="Google Shape;17655;p67"/>
          <p:cNvGrpSpPr/>
          <p:nvPr/>
        </p:nvGrpSpPr>
        <p:grpSpPr>
          <a:xfrm>
            <a:off x="6060617" y="2898247"/>
            <a:ext cx="346738" cy="346816"/>
            <a:chOff x="6060617" y="2898247"/>
            <a:chExt cx="346738" cy="346816"/>
          </a:xfrm>
        </p:grpSpPr>
        <p:sp>
          <p:nvSpPr>
            <p:cNvPr id="17656" name="Google Shape;17656;p67"/>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7"/>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7"/>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7"/>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7"/>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7"/>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7"/>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7"/>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7"/>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5" name="Google Shape;17665;p67"/>
          <p:cNvGrpSpPr/>
          <p:nvPr/>
        </p:nvGrpSpPr>
        <p:grpSpPr>
          <a:xfrm>
            <a:off x="1342820" y="1992178"/>
            <a:ext cx="358737" cy="353245"/>
            <a:chOff x="1342820" y="1992178"/>
            <a:chExt cx="358737" cy="353245"/>
          </a:xfrm>
        </p:grpSpPr>
        <p:sp>
          <p:nvSpPr>
            <p:cNvPr id="17666" name="Google Shape;17666;p67"/>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7"/>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7"/>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7"/>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7"/>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7"/>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7"/>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7"/>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7"/>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7"/>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7"/>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7"/>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7"/>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7"/>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7"/>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7"/>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7"/>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7"/>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7"/>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7"/>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7"/>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7"/>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7"/>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7"/>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7"/>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7"/>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7"/>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7"/>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7"/>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7"/>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7"/>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7"/>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7"/>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7"/>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7"/>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7"/>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7"/>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7"/>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7"/>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7"/>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7"/>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7"/>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7"/>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7"/>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7"/>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7"/>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2" name="Google Shape;17712;p67"/>
          <p:cNvGrpSpPr/>
          <p:nvPr/>
        </p:nvGrpSpPr>
        <p:grpSpPr>
          <a:xfrm>
            <a:off x="7959662" y="2436857"/>
            <a:ext cx="352829" cy="347467"/>
            <a:chOff x="7959662" y="2436857"/>
            <a:chExt cx="352829" cy="347467"/>
          </a:xfrm>
        </p:grpSpPr>
        <p:sp>
          <p:nvSpPr>
            <p:cNvPr id="17713" name="Google Shape;17713;p67"/>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7"/>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7"/>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7"/>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7"/>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7"/>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7"/>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7"/>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7"/>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7"/>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7"/>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7"/>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7"/>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7"/>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7"/>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7"/>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9" name="Google Shape;17729;p67"/>
          <p:cNvGrpSpPr/>
          <p:nvPr/>
        </p:nvGrpSpPr>
        <p:grpSpPr>
          <a:xfrm>
            <a:off x="7009528" y="2897961"/>
            <a:ext cx="325578" cy="347207"/>
            <a:chOff x="7009528" y="2897961"/>
            <a:chExt cx="325578" cy="347207"/>
          </a:xfrm>
        </p:grpSpPr>
        <p:sp>
          <p:nvSpPr>
            <p:cNvPr id="17730" name="Google Shape;17730;p67"/>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7"/>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7"/>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7"/>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7"/>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7"/>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7"/>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7"/>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7"/>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7"/>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7"/>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7"/>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7"/>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7"/>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7"/>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7"/>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7"/>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7"/>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7"/>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7"/>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7"/>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1" name="Google Shape;17751;p67"/>
          <p:cNvGrpSpPr/>
          <p:nvPr/>
        </p:nvGrpSpPr>
        <p:grpSpPr>
          <a:xfrm>
            <a:off x="6980143" y="1563869"/>
            <a:ext cx="456522" cy="279535"/>
            <a:chOff x="6980143" y="1563869"/>
            <a:chExt cx="456522" cy="279535"/>
          </a:xfrm>
        </p:grpSpPr>
        <p:sp>
          <p:nvSpPr>
            <p:cNvPr id="17752" name="Google Shape;17752;p67"/>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7"/>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7"/>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7"/>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7"/>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7"/>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7"/>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7"/>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67"/>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7"/>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7"/>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7"/>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7"/>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7"/>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7"/>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7" name="Google Shape;17767;p67"/>
          <p:cNvGrpSpPr/>
          <p:nvPr/>
        </p:nvGrpSpPr>
        <p:grpSpPr>
          <a:xfrm>
            <a:off x="2827559" y="2428451"/>
            <a:ext cx="264778" cy="363864"/>
            <a:chOff x="2827559" y="2428451"/>
            <a:chExt cx="264778" cy="363864"/>
          </a:xfrm>
        </p:grpSpPr>
        <p:sp>
          <p:nvSpPr>
            <p:cNvPr id="17768" name="Google Shape;17768;p67"/>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7"/>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7"/>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7"/>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7"/>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7"/>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7"/>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7"/>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7"/>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7"/>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7"/>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7"/>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7"/>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7"/>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7"/>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7"/>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7"/>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5" name="Google Shape;17785;p67"/>
          <p:cNvGrpSpPr/>
          <p:nvPr/>
        </p:nvGrpSpPr>
        <p:grpSpPr>
          <a:xfrm>
            <a:off x="7488303" y="2436571"/>
            <a:ext cx="352490" cy="347493"/>
            <a:chOff x="7488303" y="2436571"/>
            <a:chExt cx="352490" cy="347493"/>
          </a:xfrm>
        </p:grpSpPr>
        <p:sp>
          <p:nvSpPr>
            <p:cNvPr id="17786" name="Google Shape;17786;p67"/>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7"/>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7"/>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7"/>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7"/>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7"/>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7"/>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7"/>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7"/>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7"/>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7"/>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7"/>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7"/>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7"/>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7"/>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7"/>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7"/>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7"/>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7"/>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7"/>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7"/>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7"/>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7"/>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67"/>
          <p:cNvGrpSpPr/>
          <p:nvPr/>
        </p:nvGrpSpPr>
        <p:grpSpPr>
          <a:xfrm>
            <a:off x="4146190" y="3339908"/>
            <a:ext cx="341975" cy="394915"/>
            <a:chOff x="4146190" y="3339908"/>
            <a:chExt cx="341975" cy="394915"/>
          </a:xfrm>
        </p:grpSpPr>
        <p:sp>
          <p:nvSpPr>
            <p:cNvPr id="17810" name="Google Shape;17810;p67"/>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7"/>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7"/>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7"/>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7"/>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7"/>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7"/>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7"/>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7"/>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7"/>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7"/>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7"/>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7"/>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7"/>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7"/>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7"/>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7"/>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7"/>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8" name="Google Shape;17828;p67"/>
          <p:cNvGrpSpPr/>
          <p:nvPr/>
        </p:nvGrpSpPr>
        <p:grpSpPr>
          <a:xfrm>
            <a:off x="6529398" y="2898143"/>
            <a:ext cx="346999" cy="347025"/>
            <a:chOff x="6529398" y="2898143"/>
            <a:chExt cx="346999" cy="347025"/>
          </a:xfrm>
        </p:grpSpPr>
        <p:sp>
          <p:nvSpPr>
            <p:cNvPr id="17829" name="Google Shape;17829;p67"/>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7"/>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7"/>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7"/>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7"/>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7"/>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7"/>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7"/>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7"/>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7"/>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7"/>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7"/>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7"/>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7"/>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7"/>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7"/>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7"/>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7"/>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7"/>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7"/>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7"/>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7"/>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7"/>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7"/>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7"/>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7"/>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5" name="Google Shape;17855;p67"/>
          <p:cNvGrpSpPr/>
          <p:nvPr/>
        </p:nvGrpSpPr>
        <p:grpSpPr>
          <a:xfrm>
            <a:off x="6011529" y="3354899"/>
            <a:ext cx="403582" cy="382344"/>
            <a:chOff x="6011529" y="3354899"/>
            <a:chExt cx="403582" cy="382344"/>
          </a:xfrm>
        </p:grpSpPr>
        <p:sp>
          <p:nvSpPr>
            <p:cNvPr id="17856" name="Google Shape;17856;p67"/>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7"/>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7"/>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7"/>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7"/>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7"/>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7"/>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67"/>
          <p:cNvGrpSpPr/>
          <p:nvPr/>
        </p:nvGrpSpPr>
        <p:grpSpPr>
          <a:xfrm>
            <a:off x="5588348" y="2418482"/>
            <a:ext cx="386847" cy="383723"/>
            <a:chOff x="5588348" y="2418482"/>
            <a:chExt cx="386847" cy="383723"/>
          </a:xfrm>
        </p:grpSpPr>
        <p:sp>
          <p:nvSpPr>
            <p:cNvPr id="17864" name="Google Shape;17864;p67"/>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7"/>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7"/>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7"/>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7"/>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7"/>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7"/>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1" name="Google Shape;17871;p67"/>
          <p:cNvGrpSpPr/>
          <p:nvPr/>
        </p:nvGrpSpPr>
        <p:grpSpPr>
          <a:xfrm>
            <a:off x="6065458" y="2434229"/>
            <a:ext cx="378154" cy="352230"/>
            <a:chOff x="6065458" y="2434229"/>
            <a:chExt cx="378154" cy="352230"/>
          </a:xfrm>
        </p:grpSpPr>
        <p:sp>
          <p:nvSpPr>
            <p:cNvPr id="17872" name="Google Shape;17872;p67"/>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7"/>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7"/>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7"/>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7"/>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7"/>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7"/>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7"/>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7"/>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7"/>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7"/>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7"/>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4" name="Google Shape;17884;p67"/>
          <p:cNvGrpSpPr/>
          <p:nvPr/>
        </p:nvGrpSpPr>
        <p:grpSpPr>
          <a:xfrm>
            <a:off x="2634708" y="3844133"/>
            <a:ext cx="375421" cy="353610"/>
            <a:chOff x="2870687" y="3796508"/>
            <a:chExt cx="375421" cy="353610"/>
          </a:xfrm>
        </p:grpSpPr>
        <p:sp>
          <p:nvSpPr>
            <p:cNvPr id="17885" name="Google Shape;17885;p67"/>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7"/>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7"/>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7"/>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9" name="Google Shape;17889;p67"/>
          <p:cNvGrpSpPr/>
          <p:nvPr/>
        </p:nvGrpSpPr>
        <p:grpSpPr>
          <a:xfrm>
            <a:off x="8020722" y="1543724"/>
            <a:ext cx="264309" cy="319826"/>
            <a:chOff x="8020722" y="1543724"/>
            <a:chExt cx="264309" cy="319826"/>
          </a:xfrm>
        </p:grpSpPr>
        <p:sp>
          <p:nvSpPr>
            <p:cNvPr id="17890" name="Google Shape;17890;p67"/>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7"/>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7"/>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7"/>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7"/>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7"/>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7"/>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7"/>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7"/>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7"/>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7"/>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7"/>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7"/>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7"/>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7"/>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7"/>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6" name="Google Shape;17906;p67"/>
          <p:cNvGrpSpPr/>
          <p:nvPr/>
        </p:nvGrpSpPr>
        <p:grpSpPr>
          <a:xfrm>
            <a:off x="2319216" y="2452526"/>
            <a:ext cx="343875" cy="315609"/>
            <a:chOff x="2319216" y="2452526"/>
            <a:chExt cx="343875" cy="315609"/>
          </a:xfrm>
        </p:grpSpPr>
        <p:sp>
          <p:nvSpPr>
            <p:cNvPr id="17907" name="Google Shape;17907;p67"/>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7"/>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7"/>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7"/>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7"/>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7"/>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7"/>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7"/>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7"/>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7"/>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7"/>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7"/>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7"/>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7"/>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7"/>
          <p:cNvGrpSpPr/>
          <p:nvPr/>
        </p:nvGrpSpPr>
        <p:grpSpPr>
          <a:xfrm>
            <a:off x="7990504" y="1997539"/>
            <a:ext cx="301320" cy="319592"/>
            <a:chOff x="7990504" y="1997539"/>
            <a:chExt cx="301320" cy="319592"/>
          </a:xfrm>
        </p:grpSpPr>
        <p:sp>
          <p:nvSpPr>
            <p:cNvPr id="17922" name="Google Shape;17922;p67"/>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7"/>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7"/>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7"/>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7"/>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7"/>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7"/>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7"/>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7"/>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7"/>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7"/>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7"/>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7"/>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7"/>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7"/>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7"/>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7"/>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7"/>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7"/>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7"/>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7"/>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7"/>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7"/>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7"/>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7"/>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7"/>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7"/>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7"/>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7"/>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7"/>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7"/>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7"/>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7"/>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7"/>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7"/>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7"/>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8" name="Google Shape;17958;p67"/>
          <p:cNvGrpSpPr/>
          <p:nvPr/>
        </p:nvGrpSpPr>
        <p:grpSpPr>
          <a:xfrm>
            <a:off x="3066140" y="3844159"/>
            <a:ext cx="372844" cy="353610"/>
            <a:chOff x="3302118" y="3796534"/>
            <a:chExt cx="372844" cy="353610"/>
          </a:xfrm>
        </p:grpSpPr>
        <p:sp>
          <p:nvSpPr>
            <p:cNvPr id="17959" name="Google Shape;17959;p67"/>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7"/>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7"/>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7"/>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7"/>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7"/>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7"/>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7"/>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7" name="Google Shape;17967;p67"/>
          <p:cNvGrpSpPr/>
          <p:nvPr/>
        </p:nvGrpSpPr>
        <p:grpSpPr>
          <a:xfrm>
            <a:off x="6962652" y="3354899"/>
            <a:ext cx="404051" cy="382344"/>
            <a:chOff x="6962652" y="3354899"/>
            <a:chExt cx="404051" cy="382344"/>
          </a:xfrm>
        </p:grpSpPr>
        <p:sp>
          <p:nvSpPr>
            <p:cNvPr id="17968" name="Google Shape;17968;p67"/>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7"/>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7"/>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7"/>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7"/>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7"/>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7"/>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7"/>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7"/>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7"/>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7"/>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9" name="Google Shape;17979;p67"/>
          <p:cNvGrpSpPr/>
          <p:nvPr/>
        </p:nvGrpSpPr>
        <p:grpSpPr>
          <a:xfrm>
            <a:off x="3508451" y="3844159"/>
            <a:ext cx="372740" cy="353610"/>
            <a:chOff x="3744430" y="3796534"/>
            <a:chExt cx="372740" cy="353610"/>
          </a:xfrm>
        </p:grpSpPr>
        <p:sp>
          <p:nvSpPr>
            <p:cNvPr id="17980" name="Google Shape;17980;p67"/>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7"/>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7"/>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7"/>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7"/>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7"/>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7"/>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7"/>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7"/>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9" name="Google Shape;17989;p67"/>
          <p:cNvGrpSpPr/>
          <p:nvPr/>
        </p:nvGrpSpPr>
        <p:grpSpPr>
          <a:xfrm>
            <a:off x="4835125" y="3844159"/>
            <a:ext cx="372844" cy="353610"/>
            <a:chOff x="5071104" y="3796534"/>
            <a:chExt cx="372844" cy="353610"/>
          </a:xfrm>
        </p:grpSpPr>
        <p:sp>
          <p:nvSpPr>
            <p:cNvPr id="17990" name="Google Shape;17990;p67"/>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7"/>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7"/>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7"/>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7"/>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7"/>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7"/>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7" name="Google Shape;17997;p67"/>
          <p:cNvGrpSpPr/>
          <p:nvPr/>
        </p:nvGrpSpPr>
        <p:grpSpPr>
          <a:xfrm>
            <a:off x="7438201" y="3354899"/>
            <a:ext cx="403504" cy="382318"/>
            <a:chOff x="7438201" y="3354899"/>
            <a:chExt cx="403504" cy="382318"/>
          </a:xfrm>
        </p:grpSpPr>
        <p:sp>
          <p:nvSpPr>
            <p:cNvPr id="17998" name="Google Shape;17998;p67"/>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7"/>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7"/>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7"/>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7"/>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7"/>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7"/>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7"/>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7"/>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7"/>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7"/>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7"/>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7"/>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7"/>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7"/>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3" name="Google Shape;18013;p67"/>
          <p:cNvGrpSpPr/>
          <p:nvPr/>
        </p:nvGrpSpPr>
        <p:grpSpPr>
          <a:xfrm>
            <a:off x="5160300" y="2435035"/>
            <a:ext cx="288515" cy="350512"/>
            <a:chOff x="5160300" y="2435035"/>
            <a:chExt cx="288515" cy="350512"/>
          </a:xfrm>
        </p:grpSpPr>
        <p:sp>
          <p:nvSpPr>
            <p:cNvPr id="18014" name="Google Shape;18014;p67"/>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7"/>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7"/>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7"/>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7"/>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7"/>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7"/>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7"/>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7"/>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7"/>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7"/>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7"/>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6" name="Google Shape;18026;p67"/>
          <p:cNvGrpSpPr/>
          <p:nvPr/>
        </p:nvGrpSpPr>
        <p:grpSpPr>
          <a:xfrm>
            <a:off x="5719670" y="3844159"/>
            <a:ext cx="372766" cy="353610"/>
            <a:chOff x="5955648" y="3796534"/>
            <a:chExt cx="372766" cy="353610"/>
          </a:xfrm>
        </p:grpSpPr>
        <p:sp>
          <p:nvSpPr>
            <p:cNvPr id="18027" name="Google Shape;18027;p67"/>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7"/>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7"/>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7"/>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7"/>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7"/>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7"/>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4" name="Google Shape;18034;p67"/>
          <p:cNvGrpSpPr/>
          <p:nvPr/>
        </p:nvGrpSpPr>
        <p:grpSpPr>
          <a:xfrm>
            <a:off x="4655731" y="2446592"/>
            <a:ext cx="372818" cy="327504"/>
            <a:chOff x="4655731" y="2446592"/>
            <a:chExt cx="372818" cy="327504"/>
          </a:xfrm>
        </p:grpSpPr>
        <p:sp>
          <p:nvSpPr>
            <p:cNvPr id="18035" name="Google Shape;18035;p67"/>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7"/>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7"/>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7"/>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7"/>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7"/>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7"/>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7"/>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7"/>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7"/>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7"/>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7"/>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7"/>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7"/>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9" name="Google Shape;18049;p67"/>
          <p:cNvGrpSpPr/>
          <p:nvPr/>
        </p:nvGrpSpPr>
        <p:grpSpPr>
          <a:xfrm>
            <a:off x="7459075" y="2926643"/>
            <a:ext cx="365062" cy="290024"/>
            <a:chOff x="7459075" y="2926643"/>
            <a:chExt cx="365062" cy="290024"/>
          </a:xfrm>
        </p:grpSpPr>
        <p:sp>
          <p:nvSpPr>
            <p:cNvPr id="18050" name="Google Shape;18050;p67"/>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7"/>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7"/>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7"/>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7"/>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67"/>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7"/>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7"/>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7"/>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7"/>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7"/>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7"/>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7"/>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7"/>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7"/>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7"/>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7"/>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7"/>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7"/>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7"/>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7"/>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7"/>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7"/>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3" name="Google Shape;18073;p67"/>
          <p:cNvGrpSpPr/>
          <p:nvPr/>
        </p:nvGrpSpPr>
        <p:grpSpPr>
          <a:xfrm>
            <a:off x="5060406" y="3354899"/>
            <a:ext cx="403582" cy="382344"/>
            <a:chOff x="5060406" y="3354899"/>
            <a:chExt cx="403582" cy="382344"/>
          </a:xfrm>
        </p:grpSpPr>
        <p:sp>
          <p:nvSpPr>
            <p:cNvPr id="18074" name="Google Shape;18074;p67"/>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7"/>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7"/>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7"/>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7"/>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9" name="Google Shape;18079;p67"/>
          <p:cNvGrpSpPr/>
          <p:nvPr/>
        </p:nvGrpSpPr>
        <p:grpSpPr>
          <a:xfrm>
            <a:off x="5535955" y="3354899"/>
            <a:ext cx="403608" cy="382344"/>
            <a:chOff x="5535955" y="3354899"/>
            <a:chExt cx="403608" cy="382344"/>
          </a:xfrm>
        </p:grpSpPr>
        <p:sp>
          <p:nvSpPr>
            <p:cNvPr id="18080" name="Google Shape;18080;p67"/>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7"/>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7"/>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7"/>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7"/>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5" name="Google Shape;18085;p67"/>
          <p:cNvGrpSpPr/>
          <p:nvPr/>
        </p:nvGrpSpPr>
        <p:grpSpPr>
          <a:xfrm>
            <a:off x="7913775" y="3354795"/>
            <a:ext cx="423285" cy="382422"/>
            <a:chOff x="7913775" y="3354795"/>
            <a:chExt cx="423285" cy="382422"/>
          </a:xfrm>
        </p:grpSpPr>
        <p:sp>
          <p:nvSpPr>
            <p:cNvPr id="18086" name="Google Shape;18086;p67"/>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7"/>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7"/>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7"/>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7"/>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7"/>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7"/>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7"/>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7"/>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7"/>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7"/>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7"/>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7"/>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7"/>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0" name="Google Shape;18100;p67"/>
          <p:cNvGrpSpPr/>
          <p:nvPr/>
        </p:nvGrpSpPr>
        <p:grpSpPr>
          <a:xfrm>
            <a:off x="7499365" y="1534536"/>
            <a:ext cx="354807" cy="338357"/>
            <a:chOff x="7499365" y="1534536"/>
            <a:chExt cx="354807" cy="338357"/>
          </a:xfrm>
        </p:grpSpPr>
        <p:sp>
          <p:nvSpPr>
            <p:cNvPr id="18101" name="Google Shape;18101;p67"/>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7"/>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7"/>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7"/>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7"/>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7"/>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7"/>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7"/>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7"/>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7"/>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7"/>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7"/>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7"/>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7"/>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7"/>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7"/>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7"/>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7"/>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7"/>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0" name="Google Shape;18120;p67"/>
          <p:cNvGrpSpPr/>
          <p:nvPr/>
        </p:nvGrpSpPr>
        <p:grpSpPr>
          <a:xfrm>
            <a:off x="3950685" y="3844159"/>
            <a:ext cx="372844" cy="353610"/>
            <a:chOff x="4186663" y="3796534"/>
            <a:chExt cx="372844" cy="353610"/>
          </a:xfrm>
        </p:grpSpPr>
        <p:sp>
          <p:nvSpPr>
            <p:cNvPr id="18121" name="Google Shape;18121;p67"/>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7"/>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7"/>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7"/>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7"/>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6" name="Google Shape;18126;p67"/>
          <p:cNvGrpSpPr/>
          <p:nvPr/>
        </p:nvGrpSpPr>
        <p:grpSpPr>
          <a:xfrm>
            <a:off x="4392918" y="3844159"/>
            <a:ext cx="372740" cy="353610"/>
            <a:chOff x="4628896" y="3796534"/>
            <a:chExt cx="372740" cy="353610"/>
          </a:xfrm>
        </p:grpSpPr>
        <p:sp>
          <p:nvSpPr>
            <p:cNvPr id="18127" name="Google Shape;18127;p67"/>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67"/>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7"/>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7"/>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7"/>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7"/>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7"/>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7"/>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5" name="Google Shape;18135;p67"/>
          <p:cNvGrpSpPr/>
          <p:nvPr/>
        </p:nvGrpSpPr>
        <p:grpSpPr>
          <a:xfrm>
            <a:off x="5277462" y="3844159"/>
            <a:ext cx="372818" cy="353610"/>
            <a:chOff x="5513441" y="3796534"/>
            <a:chExt cx="372818" cy="353610"/>
          </a:xfrm>
        </p:grpSpPr>
        <p:sp>
          <p:nvSpPr>
            <p:cNvPr id="18136" name="Google Shape;18136;p67"/>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7"/>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7"/>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7"/>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7"/>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7"/>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7"/>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3" name="Google Shape;18143;p67"/>
          <p:cNvGrpSpPr/>
          <p:nvPr/>
        </p:nvGrpSpPr>
        <p:grpSpPr>
          <a:xfrm>
            <a:off x="6487078" y="3354899"/>
            <a:ext cx="403608" cy="382344"/>
            <a:chOff x="6487078" y="3354899"/>
            <a:chExt cx="403608" cy="382344"/>
          </a:xfrm>
        </p:grpSpPr>
        <p:sp>
          <p:nvSpPr>
            <p:cNvPr id="18144" name="Google Shape;18144;p67"/>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7"/>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7"/>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7"/>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7"/>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7"/>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7"/>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7"/>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7"/>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7"/>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4" name="Google Shape;18154;p67"/>
          <p:cNvGrpSpPr/>
          <p:nvPr/>
        </p:nvGrpSpPr>
        <p:grpSpPr>
          <a:xfrm>
            <a:off x="3190851" y="3342484"/>
            <a:ext cx="389684" cy="389684"/>
            <a:chOff x="3190851" y="3342484"/>
            <a:chExt cx="389684" cy="389684"/>
          </a:xfrm>
        </p:grpSpPr>
        <p:sp>
          <p:nvSpPr>
            <p:cNvPr id="18155" name="Google Shape;18155;p67"/>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7"/>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7"/>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7"/>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7"/>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7"/>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7"/>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7"/>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7"/>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7"/>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67"/>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67"/>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7"/>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7"/>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7"/>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7"/>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7"/>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7"/>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7"/>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7"/>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7"/>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7"/>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7"/>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7"/>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7"/>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7"/>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7"/>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7"/>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67"/>
          <p:cNvGrpSpPr/>
          <p:nvPr/>
        </p:nvGrpSpPr>
        <p:grpSpPr>
          <a:xfrm>
            <a:off x="7927127" y="2879845"/>
            <a:ext cx="364515" cy="383619"/>
            <a:chOff x="7927127" y="2879845"/>
            <a:chExt cx="364515" cy="383619"/>
          </a:xfrm>
        </p:grpSpPr>
        <p:sp>
          <p:nvSpPr>
            <p:cNvPr id="18184" name="Google Shape;18184;p67"/>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7"/>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7"/>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7"/>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7"/>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7"/>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7"/>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7"/>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7"/>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7"/>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7"/>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7"/>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7"/>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7"/>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7"/>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7"/>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7"/>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7"/>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7"/>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7"/>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7"/>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7"/>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7"/>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7"/>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7"/>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7"/>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7"/>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7"/>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7"/>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3" name="Google Shape;18213;p67"/>
          <p:cNvGrpSpPr/>
          <p:nvPr/>
        </p:nvGrpSpPr>
        <p:grpSpPr>
          <a:xfrm>
            <a:off x="859281" y="3352531"/>
            <a:ext cx="327426" cy="357826"/>
            <a:chOff x="859281" y="3352531"/>
            <a:chExt cx="327426" cy="357826"/>
          </a:xfrm>
        </p:grpSpPr>
        <p:sp>
          <p:nvSpPr>
            <p:cNvPr id="18214" name="Google Shape;18214;p67"/>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7"/>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7"/>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7"/>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7"/>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7"/>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7"/>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7"/>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7"/>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7"/>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7"/>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7"/>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7"/>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7"/>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67"/>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7"/>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7"/>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7"/>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67"/>
          <p:cNvGrpSpPr/>
          <p:nvPr/>
        </p:nvGrpSpPr>
        <p:grpSpPr>
          <a:xfrm>
            <a:off x="1317912" y="3388371"/>
            <a:ext cx="372115" cy="273185"/>
            <a:chOff x="1317912" y="3388371"/>
            <a:chExt cx="372115" cy="273185"/>
          </a:xfrm>
        </p:grpSpPr>
        <p:sp>
          <p:nvSpPr>
            <p:cNvPr id="18233" name="Google Shape;18233;p67"/>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7"/>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7"/>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7"/>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7"/>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7"/>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7"/>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7"/>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7"/>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7"/>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7"/>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7"/>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7"/>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7"/>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7"/>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7"/>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7"/>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7"/>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7"/>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7"/>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7"/>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7"/>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7"/>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7"/>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7"/>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7"/>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7"/>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7"/>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7"/>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7"/>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7"/>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7"/>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67"/>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6" name="Google Shape;18266;p67"/>
          <p:cNvGrpSpPr/>
          <p:nvPr/>
        </p:nvGrpSpPr>
        <p:grpSpPr>
          <a:xfrm>
            <a:off x="2779747" y="1525426"/>
            <a:ext cx="356993" cy="344214"/>
            <a:chOff x="2779747" y="1525426"/>
            <a:chExt cx="356993" cy="344214"/>
          </a:xfrm>
        </p:grpSpPr>
        <p:sp>
          <p:nvSpPr>
            <p:cNvPr id="18267" name="Google Shape;18267;p67"/>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7"/>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7"/>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7"/>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7"/>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7"/>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7"/>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7"/>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7"/>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7"/>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7"/>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7"/>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7"/>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7"/>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7"/>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7"/>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7"/>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7"/>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7"/>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7"/>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7"/>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7"/>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7"/>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7"/>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1" name="Google Shape;18291;p67"/>
          <p:cNvGrpSpPr/>
          <p:nvPr/>
        </p:nvGrpSpPr>
        <p:grpSpPr>
          <a:xfrm>
            <a:off x="3317969" y="1515432"/>
            <a:ext cx="225112" cy="360663"/>
            <a:chOff x="3317969" y="1515432"/>
            <a:chExt cx="225112" cy="360663"/>
          </a:xfrm>
        </p:grpSpPr>
        <p:sp>
          <p:nvSpPr>
            <p:cNvPr id="18292" name="Google Shape;18292;p67"/>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7"/>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7"/>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7"/>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7"/>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7"/>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7"/>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7"/>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7"/>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7"/>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7"/>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7"/>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7"/>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7"/>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7"/>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7"/>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7"/>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7"/>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7"/>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67"/>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67"/>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7"/>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7"/>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7"/>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6" name="Google Shape;18316;p67"/>
          <p:cNvGrpSpPr/>
          <p:nvPr/>
        </p:nvGrpSpPr>
        <p:grpSpPr>
          <a:xfrm>
            <a:off x="3707887" y="1526233"/>
            <a:ext cx="389684" cy="339164"/>
            <a:chOff x="3707887" y="1526233"/>
            <a:chExt cx="389684" cy="339164"/>
          </a:xfrm>
        </p:grpSpPr>
        <p:sp>
          <p:nvSpPr>
            <p:cNvPr id="18317" name="Google Shape;18317;p67"/>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7"/>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7"/>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7"/>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67"/>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67"/>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7"/>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7"/>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7"/>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7"/>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7"/>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7"/>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7"/>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0" name="Google Shape;18330;p67"/>
          <p:cNvGrpSpPr/>
          <p:nvPr/>
        </p:nvGrpSpPr>
        <p:grpSpPr>
          <a:xfrm>
            <a:off x="4660676" y="1985853"/>
            <a:ext cx="346921" cy="346921"/>
            <a:chOff x="4660676" y="1985853"/>
            <a:chExt cx="346921" cy="346921"/>
          </a:xfrm>
        </p:grpSpPr>
        <p:sp>
          <p:nvSpPr>
            <p:cNvPr id="18331" name="Google Shape;18331;p67"/>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7"/>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7"/>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7"/>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7"/>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7"/>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7"/>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7"/>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67"/>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7"/>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7"/>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7"/>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7"/>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7"/>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7"/>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7"/>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7"/>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7"/>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7"/>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7"/>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7"/>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7"/>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7"/>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7"/>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7"/>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7"/>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67"/>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7"/>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7"/>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7"/>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7"/>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7"/>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7"/>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7"/>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7"/>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7"/>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7"/>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7"/>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67"/>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7"/>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7"/>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7"/>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7"/>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4" name="Google Shape;18374;p67"/>
          <p:cNvGrpSpPr/>
          <p:nvPr/>
        </p:nvGrpSpPr>
        <p:grpSpPr>
          <a:xfrm>
            <a:off x="3238846" y="2464342"/>
            <a:ext cx="383177" cy="291976"/>
            <a:chOff x="3238846" y="2464342"/>
            <a:chExt cx="383177" cy="291976"/>
          </a:xfrm>
        </p:grpSpPr>
        <p:sp>
          <p:nvSpPr>
            <p:cNvPr id="18375" name="Google Shape;18375;p67"/>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7"/>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7"/>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7"/>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7"/>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7"/>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7"/>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7"/>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7"/>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7"/>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7"/>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7"/>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7"/>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7"/>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7"/>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7"/>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7"/>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7"/>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3" name="Google Shape;18393;p67"/>
          <p:cNvGrpSpPr/>
          <p:nvPr/>
        </p:nvGrpSpPr>
        <p:grpSpPr>
          <a:xfrm>
            <a:off x="6161858" y="3847218"/>
            <a:ext cx="347434" cy="347434"/>
            <a:chOff x="2775123" y="1408261"/>
            <a:chExt cx="3847554" cy="3847554"/>
          </a:xfrm>
        </p:grpSpPr>
        <p:sp>
          <p:nvSpPr>
            <p:cNvPr id="18394" name="Google Shape;18394;p67"/>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7"/>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96" name="Google Shape;18396;p67"/>
            <p:cNvGrpSpPr/>
            <p:nvPr/>
          </p:nvGrpSpPr>
          <p:grpSpPr>
            <a:xfrm>
              <a:off x="3503656" y="1972170"/>
              <a:ext cx="2391038" cy="2719924"/>
              <a:chOff x="1512725" y="258500"/>
              <a:chExt cx="4570900" cy="5199625"/>
            </a:xfrm>
          </p:grpSpPr>
          <p:sp>
            <p:nvSpPr>
              <p:cNvPr id="18397" name="Google Shape;18397;p67"/>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7"/>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7"/>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02" name="Google Shape;18402;p67"/>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06"/>
        <p:cNvGrpSpPr/>
        <p:nvPr/>
      </p:nvGrpSpPr>
      <p:grpSpPr>
        <a:xfrm>
          <a:off x="0" y="0"/>
          <a:ext cx="0" cy="0"/>
          <a:chOff x="0" y="0"/>
          <a:chExt cx="0" cy="0"/>
        </a:xfrm>
      </p:grpSpPr>
      <p:pic>
        <p:nvPicPr>
          <p:cNvPr id="18407" name="Google Shape;18407;p6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Shape 622"/>
        <p:cNvGrpSpPr/>
        <p:nvPr/>
      </p:nvGrpSpPr>
      <p:grpSpPr>
        <a:xfrm>
          <a:off x="0" y="0"/>
          <a:ext cx="0" cy="0"/>
          <a:chOff x="0" y="0"/>
          <a:chExt cx="0" cy="0"/>
        </a:xfrm>
      </p:grpSpPr>
      <p:pic>
        <p:nvPicPr>
          <p:cNvPr id="10" name="Picture 9">
            <a:extLst>
              <a:ext uri="{FF2B5EF4-FFF2-40B4-BE49-F238E27FC236}">
                <a16:creationId xmlns:a16="http://schemas.microsoft.com/office/drawing/2014/main" id="{89D843FB-D99C-49AC-92B6-B1DF081C3076}"/>
              </a:ext>
            </a:extLst>
          </p:cNvPr>
          <p:cNvPicPr>
            <a:picLocks noChangeAspect="1"/>
          </p:cNvPicPr>
          <p:nvPr/>
        </p:nvPicPr>
        <p:blipFill rotWithShape="1">
          <a:blip r:embed="rId4"/>
          <a:srcRect t="11914" b="12060"/>
          <a:stretch/>
        </p:blipFill>
        <p:spPr>
          <a:xfrm>
            <a:off x="1121522" y="441506"/>
            <a:ext cx="3962225" cy="4260487"/>
          </a:xfrm>
          <a:prstGeom prst="rect">
            <a:avLst/>
          </a:prstGeom>
        </p:spPr>
      </p:pic>
      <p:grpSp>
        <p:nvGrpSpPr>
          <p:cNvPr id="15" name="Group 14">
            <a:extLst>
              <a:ext uri="{FF2B5EF4-FFF2-40B4-BE49-F238E27FC236}">
                <a16:creationId xmlns:a16="http://schemas.microsoft.com/office/drawing/2014/main" id="{791F3EF2-A068-4C4B-9CA1-BF9A5BE8D1A5}"/>
              </a:ext>
            </a:extLst>
          </p:cNvPr>
          <p:cNvGrpSpPr/>
          <p:nvPr/>
        </p:nvGrpSpPr>
        <p:grpSpPr>
          <a:xfrm>
            <a:off x="5735957" y="525910"/>
            <a:ext cx="2863120" cy="803886"/>
            <a:chOff x="6086006" y="990605"/>
            <a:chExt cx="2863120" cy="803886"/>
          </a:xfrm>
        </p:grpSpPr>
        <p:sp>
          <p:nvSpPr>
            <p:cNvPr id="11" name="Rectangle: Rounded Corners 10">
              <a:extLst>
                <a:ext uri="{FF2B5EF4-FFF2-40B4-BE49-F238E27FC236}">
                  <a16:creationId xmlns:a16="http://schemas.microsoft.com/office/drawing/2014/main" id="{D96DB325-B5FA-41AA-A238-B339A29E87A2}"/>
                </a:ext>
              </a:extLst>
            </p:cNvPr>
            <p:cNvSpPr/>
            <p:nvPr/>
          </p:nvSpPr>
          <p:spPr>
            <a:xfrm>
              <a:off x="6086006" y="990605"/>
              <a:ext cx="2683239" cy="80388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8ED6F55-E967-483B-8C45-8FBB79C89ED8}"/>
                </a:ext>
              </a:extLst>
            </p:cNvPr>
            <p:cNvSpPr txBox="1"/>
            <p:nvPr/>
          </p:nvSpPr>
          <p:spPr>
            <a:xfrm>
              <a:off x="6130975" y="1038605"/>
              <a:ext cx="2818151" cy="707886"/>
            </a:xfrm>
            <a:prstGeom prst="rect">
              <a:avLst/>
            </a:prstGeom>
            <a:noFill/>
          </p:spPr>
          <p:txBody>
            <a:bodyPr wrap="square" rtlCol="0">
              <a:spAutoFit/>
            </a:bodyPr>
            <a:lstStyle/>
            <a:p>
              <a:r>
                <a:rPr lang="en-US" sz="2000" dirty="0" err="1">
                  <a:solidFill>
                    <a:schemeClr val="bg1"/>
                  </a:solidFill>
                  <a:latin typeface="Times New Roman" panose="02020603050405020304" pitchFamily="18" charset="0"/>
                  <a:cs typeface="Times New Roman" panose="02020603050405020304" pitchFamily="18" charset="0"/>
                </a:rPr>
                <a:t>Chữ</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hoa</a:t>
              </a:r>
              <a:r>
                <a:rPr lang="en-US" sz="2000" dirty="0">
                  <a:solidFill>
                    <a:schemeClr val="bg1"/>
                  </a:solidFill>
                  <a:latin typeface="Times New Roman" panose="02020603050405020304" pitchFamily="18" charset="0"/>
                  <a:cs typeface="Times New Roman" panose="02020603050405020304" pitchFamily="18" charset="0"/>
                </a:rPr>
                <a:t> A </a:t>
              </a:r>
              <a:r>
                <a:rPr lang="en-US" sz="2000" dirty="0" err="1">
                  <a:solidFill>
                    <a:schemeClr val="bg1"/>
                  </a:solidFill>
                  <a:latin typeface="Times New Roman" panose="02020603050405020304" pitchFamily="18" charset="0"/>
                  <a:cs typeface="Times New Roman" panose="02020603050405020304" pitchFamily="18" charset="0"/>
                </a:rPr>
                <a:t>cao</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mấy</a:t>
              </a:r>
              <a:r>
                <a:rPr lang="en-US" sz="2000" dirty="0">
                  <a:solidFill>
                    <a:schemeClr val="bg1"/>
                  </a:solidFill>
                  <a:latin typeface="Times New Roman" panose="02020603050405020304" pitchFamily="18" charset="0"/>
                  <a:cs typeface="Times New Roman" panose="02020603050405020304" pitchFamily="18" charset="0"/>
                </a:rPr>
                <a:t> ô li </a:t>
              </a:r>
              <a:r>
                <a:rPr lang="en-US" sz="2000" dirty="0" err="1">
                  <a:solidFill>
                    <a:schemeClr val="bg1"/>
                  </a:solidFill>
                  <a:latin typeface="Times New Roman" panose="02020603050405020304" pitchFamily="18" charset="0"/>
                  <a:cs typeface="Times New Roman" panose="02020603050405020304" pitchFamily="18" charset="0"/>
                </a:rPr>
                <a:t>và</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gồm</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mấy</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nét</a:t>
              </a:r>
              <a:r>
                <a:rPr lang="en-US" sz="2000" dirty="0">
                  <a:solidFill>
                    <a:schemeClr val="bg1"/>
                  </a:solidFill>
                  <a:latin typeface="Times New Roman" panose="02020603050405020304" pitchFamily="18" charset="0"/>
                  <a:cs typeface="Times New Roman" panose="02020603050405020304" pitchFamily="18" charset="0"/>
                </a:rPr>
                <a:t> ?</a:t>
              </a:r>
            </a:p>
          </p:txBody>
        </p:sp>
      </p:grpSp>
      <p:sp>
        <p:nvSpPr>
          <p:cNvPr id="13" name="TextBox 12">
            <a:extLst>
              <a:ext uri="{FF2B5EF4-FFF2-40B4-BE49-F238E27FC236}">
                <a16:creationId xmlns:a16="http://schemas.microsoft.com/office/drawing/2014/main" id="{01B7FFF4-B56E-409C-B7F6-1B0789C43AE0}"/>
              </a:ext>
            </a:extLst>
          </p:cNvPr>
          <p:cNvSpPr txBox="1"/>
          <p:nvPr/>
        </p:nvSpPr>
        <p:spPr>
          <a:xfrm>
            <a:off x="5735957" y="2045166"/>
            <a:ext cx="2683238" cy="400110"/>
          </a:xfrm>
          <a:prstGeom prst="rect">
            <a:avLst/>
          </a:prstGeom>
          <a:no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A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2,5 ô li </a:t>
            </a:r>
          </a:p>
        </p:txBody>
      </p:sp>
      <p:sp>
        <p:nvSpPr>
          <p:cNvPr id="14" name="Arrow: Down 13">
            <a:extLst>
              <a:ext uri="{FF2B5EF4-FFF2-40B4-BE49-F238E27FC236}">
                <a16:creationId xmlns:a16="http://schemas.microsoft.com/office/drawing/2014/main" id="{163CC1F4-7619-49AF-BC6E-726F02869B84}"/>
              </a:ext>
            </a:extLst>
          </p:cNvPr>
          <p:cNvSpPr/>
          <p:nvPr/>
        </p:nvSpPr>
        <p:spPr>
          <a:xfrm>
            <a:off x="6935167" y="1485988"/>
            <a:ext cx="284813" cy="400110"/>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58F4FDAD-CDDE-4B25-ABC3-9153670F7D17}"/>
              </a:ext>
            </a:extLst>
          </p:cNvPr>
          <p:cNvSpPr txBox="1"/>
          <p:nvPr/>
        </p:nvSpPr>
        <p:spPr>
          <a:xfrm>
            <a:off x="5548575" y="3118592"/>
            <a:ext cx="3057996" cy="1631216"/>
          </a:xfrm>
          <a:prstGeom prst="rect">
            <a:avLst/>
          </a:prstGeom>
          <a:no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3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vi-VN" sz="2000" dirty="0">
                <a:solidFill>
                  <a:schemeClr val="tx1"/>
                </a:solidFill>
                <a:latin typeface="Times New Roman" panose="02020603050405020304" pitchFamily="18" charset="0"/>
                <a:cs typeface="Times New Roman" panose="02020603050405020304" pitchFamily="18" charset="0"/>
              </a:rPr>
              <a:t>móc ngược gần giống nét móc ngược trái</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ngược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phải</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lượn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ngang</a:t>
            </a:r>
            <a:r>
              <a:rPr lang="en-US" sz="2000" dirty="0">
                <a:solidFill>
                  <a:schemeClr val="tx1"/>
                </a:solidFill>
                <a:latin typeface="Times New Roman" panose="02020603050405020304" pitchFamily="18" charset="0"/>
                <a:cs typeface="Times New Roman" panose="02020603050405020304" pitchFamily="18" charset="0"/>
              </a:rPr>
              <a:t>.</a:t>
            </a:r>
          </a:p>
        </p:txBody>
      </p:sp>
      <p:sp>
        <p:nvSpPr>
          <p:cNvPr id="58" name="Arrow: Down 57">
            <a:extLst>
              <a:ext uri="{FF2B5EF4-FFF2-40B4-BE49-F238E27FC236}">
                <a16:creationId xmlns:a16="http://schemas.microsoft.com/office/drawing/2014/main" id="{AC3B884A-8C85-4B30-BA35-CB8A71018760}"/>
              </a:ext>
            </a:extLst>
          </p:cNvPr>
          <p:cNvSpPr/>
          <p:nvPr/>
        </p:nvSpPr>
        <p:spPr>
          <a:xfrm>
            <a:off x="6935167" y="2581879"/>
            <a:ext cx="284813" cy="400110"/>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oogle Shape;803;p33">
            <a:extLst>
              <a:ext uri="{FF2B5EF4-FFF2-40B4-BE49-F238E27FC236}">
                <a16:creationId xmlns:a16="http://schemas.microsoft.com/office/drawing/2014/main" id="{493BCF31-5E84-4A63-83C1-D7EBFCCED7AA}"/>
              </a:ext>
            </a:extLst>
          </p:cNvPr>
          <p:cNvGrpSpPr/>
          <p:nvPr/>
        </p:nvGrpSpPr>
        <p:grpSpPr>
          <a:xfrm>
            <a:off x="190971" y="4532888"/>
            <a:ext cx="451075" cy="433825"/>
            <a:chOff x="985075" y="1089600"/>
            <a:chExt cx="451075" cy="433825"/>
          </a:xfrm>
        </p:grpSpPr>
        <p:sp>
          <p:nvSpPr>
            <p:cNvPr id="18" name="Google Shape;804;p33">
              <a:hlinkClick r:id="rId5" action="ppaction://hlinkfile"/>
              <a:extLst>
                <a:ext uri="{FF2B5EF4-FFF2-40B4-BE49-F238E27FC236}">
                  <a16:creationId xmlns:a16="http://schemas.microsoft.com/office/drawing/2014/main" id="{BCED3AA8-5977-4A6D-A006-BAA2FEF09ACA}"/>
                </a:ext>
              </a:extLst>
            </p:cNvPr>
            <p:cNvSpPr/>
            <p:nvPr/>
          </p:nvSpPr>
          <p:spPr>
            <a:xfrm>
              <a:off x="1016575" y="1123350"/>
              <a:ext cx="385875" cy="366325"/>
            </a:xfrm>
            <a:custGeom>
              <a:avLst/>
              <a:gdLst/>
              <a:ahLst/>
              <a:cxnLst/>
              <a:rect l="l" t="t" r="r" b="b"/>
              <a:pathLst>
                <a:path w="15435" h="14653" extrusionOk="0">
                  <a:moveTo>
                    <a:pt x="8103" y="1"/>
                  </a:moveTo>
                  <a:cubicBezTo>
                    <a:pt x="6694" y="1"/>
                    <a:pt x="5276" y="406"/>
                    <a:pt x="4035" y="1236"/>
                  </a:cubicBezTo>
                  <a:cubicBezTo>
                    <a:pt x="1129" y="3177"/>
                    <a:pt x="1" y="6899"/>
                    <a:pt x="1337" y="10128"/>
                  </a:cubicBezTo>
                  <a:cubicBezTo>
                    <a:pt x="2490" y="12906"/>
                    <a:pt x="5189" y="14652"/>
                    <a:pt x="8103" y="14652"/>
                  </a:cubicBezTo>
                  <a:cubicBezTo>
                    <a:pt x="8576" y="14652"/>
                    <a:pt x="9054" y="14606"/>
                    <a:pt x="9533" y="14511"/>
                  </a:cubicBezTo>
                  <a:cubicBezTo>
                    <a:pt x="12962" y="13828"/>
                    <a:pt x="15429" y="10822"/>
                    <a:pt x="15429" y="7327"/>
                  </a:cubicBezTo>
                  <a:cubicBezTo>
                    <a:pt x="15435" y="5381"/>
                    <a:pt x="14662" y="3516"/>
                    <a:pt x="13285" y="2147"/>
                  </a:cubicBezTo>
                  <a:cubicBezTo>
                    <a:pt x="11869" y="730"/>
                    <a:pt x="9993" y="1"/>
                    <a:pt x="8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05;p33">
              <a:extLst>
                <a:ext uri="{FF2B5EF4-FFF2-40B4-BE49-F238E27FC236}">
                  <a16:creationId xmlns:a16="http://schemas.microsoft.com/office/drawing/2014/main" id="{C44E0975-9382-4E60-BBC2-A732ED33E1AA}"/>
                </a:ext>
              </a:extLst>
            </p:cNvPr>
            <p:cNvSpPr/>
            <p:nvPr/>
          </p:nvSpPr>
          <p:spPr>
            <a:xfrm>
              <a:off x="1063425" y="1255150"/>
              <a:ext cx="102700" cy="102700"/>
            </a:xfrm>
            <a:custGeom>
              <a:avLst/>
              <a:gdLst/>
              <a:ahLst/>
              <a:cxnLst/>
              <a:rect l="l" t="t" r="r" b="b"/>
              <a:pathLst>
                <a:path w="4108" h="4108" extrusionOk="0">
                  <a:moveTo>
                    <a:pt x="2055" y="0"/>
                  </a:moveTo>
                  <a:cubicBezTo>
                    <a:pt x="919" y="0"/>
                    <a:pt x="0" y="919"/>
                    <a:pt x="0" y="2055"/>
                  </a:cubicBezTo>
                  <a:cubicBezTo>
                    <a:pt x="0" y="3188"/>
                    <a:pt x="919" y="4108"/>
                    <a:pt x="2055" y="4108"/>
                  </a:cubicBezTo>
                  <a:cubicBezTo>
                    <a:pt x="3188" y="4108"/>
                    <a:pt x="4107" y="3188"/>
                    <a:pt x="4107" y="2055"/>
                  </a:cubicBezTo>
                  <a:cubicBezTo>
                    <a:pt x="4107" y="919"/>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06;p33">
              <a:extLst>
                <a:ext uri="{FF2B5EF4-FFF2-40B4-BE49-F238E27FC236}">
                  <a16:creationId xmlns:a16="http://schemas.microsoft.com/office/drawing/2014/main" id="{2DD4CF60-1F6E-43EC-85E7-A22B46381D20}"/>
                </a:ext>
              </a:extLst>
            </p:cNvPr>
            <p:cNvSpPr/>
            <p:nvPr/>
          </p:nvSpPr>
          <p:spPr>
            <a:xfrm>
              <a:off x="1167800" y="1359525"/>
              <a:ext cx="102775" cy="102775"/>
            </a:xfrm>
            <a:custGeom>
              <a:avLst/>
              <a:gdLst/>
              <a:ahLst/>
              <a:cxnLst/>
              <a:rect l="l" t="t" r="r" b="b"/>
              <a:pathLst>
                <a:path w="4111" h="4111" extrusionOk="0">
                  <a:moveTo>
                    <a:pt x="2055" y="0"/>
                  </a:moveTo>
                  <a:cubicBezTo>
                    <a:pt x="922" y="0"/>
                    <a:pt x="0" y="922"/>
                    <a:pt x="0" y="2055"/>
                  </a:cubicBezTo>
                  <a:cubicBezTo>
                    <a:pt x="0" y="3188"/>
                    <a:pt x="922" y="4110"/>
                    <a:pt x="2055" y="4110"/>
                  </a:cubicBezTo>
                  <a:cubicBezTo>
                    <a:pt x="3188" y="4110"/>
                    <a:pt x="4110" y="3188"/>
                    <a:pt x="4110" y="2055"/>
                  </a:cubicBezTo>
                  <a:cubicBezTo>
                    <a:pt x="4110" y="922"/>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07;p33">
              <a:extLst>
                <a:ext uri="{FF2B5EF4-FFF2-40B4-BE49-F238E27FC236}">
                  <a16:creationId xmlns:a16="http://schemas.microsoft.com/office/drawing/2014/main" id="{F56DEC30-EC55-4729-B5F5-C615AF989DF6}"/>
                </a:ext>
              </a:extLst>
            </p:cNvPr>
            <p:cNvSpPr/>
            <p:nvPr/>
          </p:nvSpPr>
          <p:spPr>
            <a:xfrm>
              <a:off x="1167800" y="1150700"/>
              <a:ext cx="102775" cy="102775"/>
            </a:xfrm>
            <a:custGeom>
              <a:avLst/>
              <a:gdLst/>
              <a:ahLst/>
              <a:cxnLst/>
              <a:rect l="l" t="t" r="r" b="b"/>
              <a:pathLst>
                <a:path w="4111" h="4111" extrusionOk="0">
                  <a:moveTo>
                    <a:pt x="2055" y="1"/>
                  </a:moveTo>
                  <a:cubicBezTo>
                    <a:pt x="922" y="1"/>
                    <a:pt x="0" y="922"/>
                    <a:pt x="0" y="2056"/>
                  </a:cubicBezTo>
                  <a:cubicBezTo>
                    <a:pt x="0" y="3189"/>
                    <a:pt x="922" y="4111"/>
                    <a:pt x="2055" y="4111"/>
                  </a:cubicBezTo>
                  <a:cubicBezTo>
                    <a:pt x="3188" y="4111"/>
                    <a:pt x="4110" y="3189"/>
                    <a:pt x="4110" y="2056"/>
                  </a:cubicBezTo>
                  <a:cubicBezTo>
                    <a:pt x="4110" y="922"/>
                    <a:pt x="3188" y="1"/>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08;p33">
              <a:extLst>
                <a:ext uri="{FF2B5EF4-FFF2-40B4-BE49-F238E27FC236}">
                  <a16:creationId xmlns:a16="http://schemas.microsoft.com/office/drawing/2014/main" id="{C778EBD6-FBF7-4901-8EB0-CEC7378A77C6}"/>
                </a:ext>
              </a:extLst>
            </p:cNvPr>
            <p:cNvSpPr/>
            <p:nvPr/>
          </p:nvSpPr>
          <p:spPr>
            <a:xfrm>
              <a:off x="1272225" y="1255150"/>
              <a:ext cx="102700" cy="102700"/>
            </a:xfrm>
            <a:custGeom>
              <a:avLst/>
              <a:gdLst/>
              <a:ahLst/>
              <a:cxnLst/>
              <a:rect l="l" t="t" r="r" b="b"/>
              <a:pathLst>
                <a:path w="4108" h="4108" extrusionOk="0">
                  <a:moveTo>
                    <a:pt x="2053" y="0"/>
                  </a:moveTo>
                  <a:cubicBezTo>
                    <a:pt x="920" y="0"/>
                    <a:pt x="1" y="919"/>
                    <a:pt x="1" y="2055"/>
                  </a:cubicBezTo>
                  <a:cubicBezTo>
                    <a:pt x="1" y="3188"/>
                    <a:pt x="920" y="4108"/>
                    <a:pt x="2053" y="4108"/>
                  </a:cubicBezTo>
                  <a:cubicBezTo>
                    <a:pt x="3189" y="4108"/>
                    <a:pt x="4108" y="3188"/>
                    <a:pt x="4108" y="2055"/>
                  </a:cubicBezTo>
                  <a:cubicBezTo>
                    <a:pt x="4108" y="919"/>
                    <a:pt x="3189" y="0"/>
                    <a:pt x="2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9;p33">
              <a:extLst>
                <a:ext uri="{FF2B5EF4-FFF2-40B4-BE49-F238E27FC236}">
                  <a16:creationId xmlns:a16="http://schemas.microsoft.com/office/drawing/2014/main" id="{0268EC91-ED89-42F4-AD46-A450968AB348}"/>
                </a:ext>
              </a:extLst>
            </p:cNvPr>
            <p:cNvSpPr/>
            <p:nvPr/>
          </p:nvSpPr>
          <p:spPr>
            <a:xfrm>
              <a:off x="1078250" y="1165550"/>
              <a:ext cx="342975" cy="324825"/>
            </a:xfrm>
            <a:custGeom>
              <a:avLst/>
              <a:gdLst/>
              <a:ahLst/>
              <a:cxnLst/>
              <a:rect l="l" t="t" r="r" b="b"/>
              <a:pathLst>
                <a:path w="13719" h="12993" extrusionOk="0">
                  <a:moveTo>
                    <a:pt x="10316" y="0"/>
                  </a:moveTo>
                  <a:cubicBezTo>
                    <a:pt x="12732" y="2912"/>
                    <a:pt x="12531" y="7185"/>
                    <a:pt x="9858" y="9858"/>
                  </a:cubicBezTo>
                  <a:cubicBezTo>
                    <a:pt x="8434" y="11282"/>
                    <a:pt x="6559" y="12004"/>
                    <a:pt x="4677" y="12004"/>
                  </a:cubicBezTo>
                  <a:cubicBezTo>
                    <a:pt x="3022" y="12004"/>
                    <a:pt x="1363" y="11446"/>
                    <a:pt x="1" y="10316"/>
                  </a:cubicBezTo>
                  <a:lnTo>
                    <a:pt x="1" y="10316"/>
                  </a:lnTo>
                  <a:cubicBezTo>
                    <a:pt x="145" y="10489"/>
                    <a:pt x="296" y="10657"/>
                    <a:pt x="456" y="10817"/>
                  </a:cubicBezTo>
                  <a:cubicBezTo>
                    <a:pt x="1890" y="12267"/>
                    <a:pt x="3778" y="12993"/>
                    <a:pt x="5665" y="12993"/>
                  </a:cubicBezTo>
                  <a:cubicBezTo>
                    <a:pt x="7540" y="12993"/>
                    <a:pt x="9415" y="12278"/>
                    <a:pt x="10845" y="10847"/>
                  </a:cubicBezTo>
                  <a:cubicBezTo>
                    <a:pt x="13719" y="7973"/>
                    <a:pt x="13705" y="3313"/>
                    <a:pt x="10818" y="459"/>
                  </a:cubicBezTo>
                  <a:cubicBezTo>
                    <a:pt x="10655" y="296"/>
                    <a:pt x="10490" y="144"/>
                    <a:pt x="103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10;p33">
              <a:extLst>
                <a:ext uri="{FF2B5EF4-FFF2-40B4-BE49-F238E27FC236}">
                  <a16:creationId xmlns:a16="http://schemas.microsoft.com/office/drawing/2014/main" id="{74BAF20D-0BF8-4D36-9B89-F3BFB01B93EC}"/>
                </a:ext>
              </a:extLst>
            </p:cNvPr>
            <p:cNvSpPr/>
            <p:nvPr/>
          </p:nvSpPr>
          <p:spPr>
            <a:xfrm>
              <a:off x="1375050" y="1409875"/>
              <a:ext cx="27125" cy="106775"/>
            </a:xfrm>
            <a:custGeom>
              <a:avLst/>
              <a:gdLst/>
              <a:ahLst/>
              <a:cxnLst/>
              <a:rect l="l" t="t" r="r" b="b"/>
              <a:pathLst>
                <a:path w="1085" h="4271" extrusionOk="0">
                  <a:moveTo>
                    <a:pt x="0" y="1"/>
                  </a:moveTo>
                  <a:lnTo>
                    <a:pt x="0" y="4270"/>
                  </a:lnTo>
                  <a:lnTo>
                    <a:pt x="1085" y="427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1;p33">
              <a:extLst>
                <a:ext uri="{FF2B5EF4-FFF2-40B4-BE49-F238E27FC236}">
                  <a16:creationId xmlns:a16="http://schemas.microsoft.com/office/drawing/2014/main" id="{6F1D0122-08AF-4ADD-9BE8-D800CA2E0010}"/>
                </a:ext>
              </a:extLst>
            </p:cNvPr>
            <p:cNvSpPr/>
            <p:nvPr/>
          </p:nvSpPr>
          <p:spPr>
            <a:xfrm>
              <a:off x="1008650" y="1095950"/>
              <a:ext cx="421050" cy="421100"/>
            </a:xfrm>
            <a:custGeom>
              <a:avLst/>
              <a:gdLst/>
              <a:ahLst/>
              <a:cxnLst/>
              <a:rect l="l" t="t" r="r" b="b"/>
              <a:pathLst>
                <a:path w="16842" h="16844" extrusionOk="0">
                  <a:moveTo>
                    <a:pt x="8420" y="1095"/>
                  </a:moveTo>
                  <a:cubicBezTo>
                    <a:pt x="8893" y="1095"/>
                    <a:pt x="9371" y="1141"/>
                    <a:pt x="9850" y="1236"/>
                  </a:cubicBezTo>
                  <a:cubicBezTo>
                    <a:pt x="13279" y="1920"/>
                    <a:pt x="15746" y="4926"/>
                    <a:pt x="15746" y="8423"/>
                  </a:cubicBezTo>
                  <a:cubicBezTo>
                    <a:pt x="15752" y="10367"/>
                    <a:pt x="14979" y="12232"/>
                    <a:pt x="13602" y="13601"/>
                  </a:cubicBezTo>
                  <a:cubicBezTo>
                    <a:pt x="12186" y="15018"/>
                    <a:pt x="10310" y="15747"/>
                    <a:pt x="8420" y="15747"/>
                  </a:cubicBezTo>
                  <a:cubicBezTo>
                    <a:pt x="7011" y="15747"/>
                    <a:pt x="5593" y="15341"/>
                    <a:pt x="4352" y="14512"/>
                  </a:cubicBezTo>
                  <a:cubicBezTo>
                    <a:pt x="1446" y="12571"/>
                    <a:pt x="318" y="8849"/>
                    <a:pt x="1654" y="5620"/>
                  </a:cubicBezTo>
                  <a:cubicBezTo>
                    <a:pt x="2807" y="2842"/>
                    <a:pt x="5506" y="1095"/>
                    <a:pt x="8420" y="1095"/>
                  </a:cubicBezTo>
                  <a:close/>
                  <a:moveTo>
                    <a:pt x="8421" y="0"/>
                  </a:moveTo>
                  <a:cubicBezTo>
                    <a:pt x="3772" y="0"/>
                    <a:pt x="1" y="3771"/>
                    <a:pt x="1" y="8423"/>
                  </a:cubicBezTo>
                  <a:cubicBezTo>
                    <a:pt x="1" y="13073"/>
                    <a:pt x="3772" y="16844"/>
                    <a:pt x="8421" y="16844"/>
                  </a:cubicBezTo>
                  <a:cubicBezTo>
                    <a:pt x="13073" y="16844"/>
                    <a:pt x="16842" y="13073"/>
                    <a:pt x="16842" y="8423"/>
                  </a:cubicBezTo>
                  <a:cubicBezTo>
                    <a:pt x="16842" y="3771"/>
                    <a:pt x="13073" y="0"/>
                    <a:pt x="8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2;p33">
              <a:extLst>
                <a:ext uri="{FF2B5EF4-FFF2-40B4-BE49-F238E27FC236}">
                  <a16:creationId xmlns:a16="http://schemas.microsoft.com/office/drawing/2014/main" id="{32ADD86E-9532-4800-A486-6D4886249121}"/>
                </a:ext>
              </a:extLst>
            </p:cNvPr>
            <p:cNvSpPr/>
            <p:nvPr/>
          </p:nvSpPr>
          <p:spPr>
            <a:xfrm>
              <a:off x="1056650" y="1144000"/>
              <a:ext cx="373125" cy="373050"/>
            </a:xfrm>
            <a:custGeom>
              <a:avLst/>
              <a:gdLst/>
              <a:ahLst/>
              <a:cxnLst/>
              <a:rect l="l" t="t" r="r" b="b"/>
              <a:pathLst>
                <a:path w="14925" h="14922" extrusionOk="0">
                  <a:moveTo>
                    <a:pt x="11855" y="0"/>
                  </a:moveTo>
                  <a:cubicBezTo>
                    <a:pt x="13100" y="1505"/>
                    <a:pt x="13780" y="3400"/>
                    <a:pt x="13777" y="5355"/>
                  </a:cubicBezTo>
                  <a:cubicBezTo>
                    <a:pt x="13777" y="5436"/>
                    <a:pt x="13775" y="5514"/>
                    <a:pt x="13772" y="5596"/>
                  </a:cubicBezTo>
                  <a:cubicBezTo>
                    <a:pt x="13810" y="5897"/>
                    <a:pt x="13826" y="6198"/>
                    <a:pt x="13826" y="6501"/>
                  </a:cubicBezTo>
                  <a:cubicBezTo>
                    <a:pt x="13826" y="10546"/>
                    <a:pt x="10546" y="13826"/>
                    <a:pt x="6501" y="13826"/>
                  </a:cubicBezTo>
                  <a:cubicBezTo>
                    <a:pt x="6197" y="13826"/>
                    <a:pt x="5897" y="13807"/>
                    <a:pt x="5596" y="13770"/>
                  </a:cubicBezTo>
                  <a:cubicBezTo>
                    <a:pt x="5517" y="13772"/>
                    <a:pt x="5436" y="13775"/>
                    <a:pt x="5354" y="13775"/>
                  </a:cubicBezTo>
                  <a:cubicBezTo>
                    <a:pt x="5350" y="13775"/>
                    <a:pt x="5347" y="13775"/>
                    <a:pt x="5343" y="13775"/>
                  </a:cubicBezTo>
                  <a:cubicBezTo>
                    <a:pt x="3392" y="13775"/>
                    <a:pt x="1504" y="13095"/>
                    <a:pt x="0" y="11853"/>
                  </a:cubicBezTo>
                  <a:lnTo>
                    <a:pt x="0" y="11853"/>
                  </a:lnTo>
                  <a:cubicBezTo>
                    <a:pt x="1598" y="13794"/>
                    <a:pt x="3980" y="14922"/>
                    <a:pt x="6492" y="14922"/>
                  </a:cubicBezTo>
                  <a:cubicBezTo>
                    <a:pt x="6495" y="14922"/>
                    <a:pt x="6498" y="14922"/>
                    <a:pt x="6501" y="14922"/>
                  </a:cubicBezTo>
                  <a:cubicBezTo>
                    <a:pt x="11153" y="14922"/>
                    <a:pt x="14922" y="11151"/>
                    <a:pt x="14922" y="6501"/>
                  </a:cubicBezTo>
                  <a:cubicBezTo>
                    <a:pt x="14924" y="3983"/>
                    <a:pt x="13799" y="1597"/>
                    <a:pt x="11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13;p33">
              <a:extLst>
                <a:ext uri="{FF2B5EF4-FFF2-40B4-BE49-F238E27FC236}">
                  <a16:creationId xmlns:a16="http://schemas.microsoft.com/office/drawing/2014/main" id="{5FFD49E2-FF91-41C9-9411-F9C67727BA1D}"/>
                </a:ext>
              </a:extLst>
            </p:cNvPr>
            <p:cNvSpPr/>
            <p:nvPr/>
          </p:nvSpPr>
          <p:spPr>
            <a:xfrm>
              <a:off x="1202025" y="1289375"/>
              <a:ext cx="34300" cy="34250"/>
            </a:xfrm>
            <a:custGeom>
              <a:avLst/>
              <a:gdLst/>
              <a:ahLst/>
              <a:cxnLst/>
              <a:rect l="l" t="t" r="r" b="b"/>
              <a:pathLst>
                <a:path w="1372" h="1370" extrusionOk="0">
                  <a:moveTo>
                    <a:pt x="686" y="0"/>
                  </a:moveTo>
                  <a:cubicBezTo>
                    <a:pt x="309" y="0"/>
                    <a:pt x="0" y="307"/>
                    <a:pt x="0" y="686"/>
                  </a:cubicBezTo>
                  <a:cubicBezTo>
                    <a:pt x="0" y="1063"/>
                    <a:pt x="309" y="1369"/>
                    <a:pt x="686" y="1369"/>
                  </a:cubicBezTo>
                  <a:cubicBezTo>
                    <a:pt x="1063" y="1369"/>
                    <a:pt x="1372" y="1063"/>
                    <a:pt x="1372" y="686"/>
                  </a:cubicBezTo>
                  <a:cubicBezTo>
                    <a:pt x="1372" y="307"/>
                    <a:pt x="1063"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14;p33">
              <a:extLst>
                <a:ext uri="{FF2B5EF4-FFF2-40B4-BE49-F238E27FC236}">
                  <a16:creationId xmlns:a16="http://schemas.microsoft.com/office/drawing/2014/main" id="{95557724-5410-4812-8D7B-DF6124C7959F}"/>
                </a:ext>
              </a:extLst>
            </p:cNvPr>
            <p:cNvSpPr/>
            <p:nvPr/>
          </p:nvSpPr>
          <p:spPr>
            <a:xfrm>
              <a:off x="1192675" y="1207700"/>
              <a:ext cx="52750" cy="14825"/>
            </a:xfrm>
            <a:custGeom>
              <a:avLst/>
              <a:gdLst/>
              <a:ahLst/>
              <a:cxnLst/>
              <a:rect l="l" t="t" r="r" b="b"/>
              <a:pathLst>
                <a:path w="2110" h="593" extrusionOk="0">
                  <a:moveTo>
                    <a:pt x="1060" y="1"/>
                  </a:moveTo>
                  <a:cubicBezTo>
                    <a:pt x="779" y="1"/>
                    <a:pt x="499" y="30"/>
                    <a:pt x="222" y="90"/>
                  </a:cubicBezTo>
                  <a:cubicBezTo>
                    <a:pt x="87" y="117"/>
                    <a:pt x="0" y="253"/>
                    <a:pt x="30" y="391"/>
                  </a:cubicBezTo>
                  <a:cubicBezTo>
                    <a:pt x="53" y="511"/>
                    <a:pt x="158" y="592"/>
                    <a:pt x="276" y="592"/>
                  </a:cubicBezTo>
                  <a:cubicBezTo>
                    <a:pt x="294" y="592"/>
                    <a:pt x="312" y="590"/>
                    <a:pt x="331" y="586"/>
                  </a:cubicBezTo>
                  <a:cubicBezTo>
                    <a:pt x="571" y="535"/>
                    <a:pt x="815" y="509"/>
                    <a:pt x="1059" y="509"/>
                  </a:cubicBezTo>
                  <a:cubicBezTo>
                    <a:pt x="1303" y="509"/>
                    <a:pt x="1548" y="535"/>
                    <a:pt x="1789" y="586"/>
                  </a:cubicBezTo>
                  <a:cubicBezTo>
                    <a:pt x="1806" y="589"/>
                    <a:pt x="1825" y="592"/>
                    <a:pt x="1844" y="592"/>
                  </a:cubicBezTo>
                  <a:cubicBezTo>
                    <a:pt x="1971" y="592"/>
                    <a:pt x="2082" y="494"/>
                    <a:pt x="2096" y="364"/>
                  </a:cubicBezTo>
                  <a:cubicBezTo>
                    <a:pt x="2109" y="236"/>
                    <a:pt x="2025" y="117"/>
                    <a:pt x="1898" y="90"/>
                  </a:cubicBezTo>
                  <a:cubicBezTo>
                    <a:pt x="1621" y="30"/>
                    <a:pt x="1341" y="1"/>
                    <a:pt x="1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p33">
              <a:extLst>
                <a:ext uri="{FF2B5EF4-FFF2-40B4-BE49-F238E27FC236}">
                  <a16:creationId xmlns:a16="http://schemas.microsoft.com/office/drawing/2014/main" id="{11014125-6825-4E80-9AE4-247505F34904}"/>
                </a:ext>
              </a:extLst>
            </p:cNvPr>
            <p:cNvSpPr/>
            <p:nvPr/>
          </p:nvSpPr>
          <p:spPr>
            <a:xfrm>
              <a:off x="1302450" y="1280550"/>
              <a:ext cx="16225" cy="51875"/>
            </a:xfrm>
            <a:custGeom>
              <a:avLst/>
              <a:gdLst/>
              <a:ahLst/>
              <a:cxnLst/>
              <a:rect l="l" t="t" r="r" b="b"/>
              <a:pathLst>
                <a:path w="649" h="2075" extrusionOk="0">
                  <a:moveTo>
                    <a:pt x="281" y="1"/>
                  </a:moveTo>
                  <a:cubicBezTo>
                    <a:pt x="263" y="1"/>
                    <a:pt x="244" y="2"/>
                    <a:pt x="226" y="6"/>
                  </a:cubicBezTo>
                  <a:cubicBezTo>
                    <a:pt x="90" y="36"/>
                    <a:pt x="4" y="172"/>
                    <a:pt x="33" y="307"/>
                  </a:cubicBezTo>
                  <a:cubicBezTo>
                    <a:pt x="136" y="790"/>
                    <a:pt x="136" y="1286"/>
                    <a:pt x="33" y="1766"/>
                  </a:cubicBezTo>
                  <a:cubicBezTo>
                    <a:pt x="1" y="1904"/>
                    <a:pt x="90" y="2040"/>
                    <a:pt x="229" y="2069"/>
                  </a:cubicBezTo>
                  <a:cubicBezTo>
                    <a:pt x="245" y="2072"/>
                    <a:pt x="264" y="2075"/>
                    <a:pt x="280" y="2075"/>
                  </a:cubicBezTo>
                  <a:cubicBezTo>
                    <a:pt x="402" y="2075"/>
                    <a:pt x="505" y="1991"/>
                    <a:pt x="530" y="1874"/>
                  </a:cubicBezTo>
                  <a:cubicBezTo>
                    <a:pt x="649" y="1324"/>
                    <a:pt x="649" y="752"/>
                    <a:pt x="530" y="202"/>
                  </a:cubicBezTo>
                  <a:cubicBezTo>
                    <a:pt x="504" y="82"/>
                    <a:pt x="398"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16;p33">
              <a:extLst>
                <a:ext uri="{FF2B5EF4-FFF2-40B4-BE49-F238E27FC236}">
                  <a16:creationId xmlns:a16="http://schemas.microsoft.com/office/drawing/2014/main" id="{4B4D6E88-CBE3-4174-AF45-FF8E31CCA97D}"/>
                </a:ext>
              </a:extLst>
            </p:cNvPr>
            <p:cNvSpPr/>
            <p:nvPr/>
          </p:nvSpPr>
          <p:spPr>
            <a:xfrm>
              <a:off x="1192675" y="1390475"/>
              <a:ext cx="53075" cy="14875"/>
            </a:xfrm>
            <a:custGeom>
              <a:avLst/>
              <a:gdLst/>
              <a:ahLst/>
              <a:cxnLst/>
              <a:rect l="l" t="t" r="r" b="b"/>
              <a:pathLst>
                <a:path w="2123" h="595" extrusionOk="0">
                  <a:moveTo>
                    <a:pt x="279" y="1"/>
                  </a:moveTo>
                  <a:cubicBezTo>
                    <a:pt x="161" y="1"/>
                    <a:pt x="56" y="82"/>
                    <a:pt x="30" y="202"/>
                  </a:cubicBezTo>
                  <a:cubicBezTo>
                    <a:pt x="0" y="337"/>
                    <a:pt x="87" y="473"/>
                    <a:pt x="222" y="505"/>
                  </a:cubicBezTo>
                  <a:cubicBezTo>
                    <a:pt x="499" y="565"/>
                    <a:pt x="779" y="595"/>
                    <a:pt x="1060" y="595"/>
                  </a:cubicBezTo>
                  <a:cubicBezTo>
                    <a:pt x="1341" y="595"/>
                    <a:pt x="1621" y="565"/>
                    <a:pt x="1898" y="505"/>
                  </a:cubicBezTo>
                  <a:cubicBezTo>
                    <a:pt x="2033" y="473"/>
                    <a:pt x="2123" y="340"/>
                    <a:pt x="2093" y="202"/>
                  </a:cubicBezTo>
                  <a:cubicBezTo>
                    <a:pt x="2067" y="82"/>
                    <a:pt x="1962" y="1"/>
                    <a:pt x="1844" y="1"/>
                  </a:cubicBezTo>
                  <a:cubicBezTo>
                    <a:pt x="1826" y="1"/>
                    <a:pt x="1808" y="3"/>
                    <a:pt x="1789" y="7"/>
                  </a:cubicBezTo>
                  <a:cubicBezTo>
                    <a:pt x="1549" y="58"/>
                    <a:pt x="1305" y="84"/>
                    <a:pt x="1061" y="84"/>
                  </a:cubicBezTo>
                  <a:cubicBezTo>
                    <a:pt x="817" y="84"/>
                    <a:pt x="573" y="58"/>
                    <a:pt x="334" y="7"/>
                  </a:cubicBezTo>
                  <a:cubicBezTo>
                    <a:pt x="315" y="3"/>
                    <a:pt x="297"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17;p33">
              <a:extLst>
                <a:ext uri="{FF2B5EF4-FFF2-40B4-BE49-F238E27FC236}">
                  <a16:creationId xmlns:a16="http://schemas.microsoft.com/office/drawing/2014/main" id="{0108E9D1-DBB4-404E-A6DD-70AD59D1A539}"/>
                </a:ext>
              </a:extLst>
            </p:cNvPr>
            <p:cNvSpPr/>
            <p:nvPr/>
          </p:nvSpPr>
          <p:spPr>
            <a:xfrm>
              <a:off x="1119675" y="1280550"/>
              <a:ext cx="16150" cy="51875"/>
            </a:xfrm>
            <a:custGeom>
              <a:avLst/>
              <a:gdLst/>
              <a:ahLst/>
              <a:cxnLst/>
              <a:rect l="l" t="t" r="r" b="b"/>
              <a:pathLst>
                <a:path w="646" h="2075" extrusionOk="0">
                  <a:moveTo>
                    <a:pt x="368" y="1"/>
                  </a:moveTo>
                  <a:cubicBezTo>
                    <a:pt x="251" y="1"/>
                    <a:pt x="145" y="82"/>
                    <a:pt x="120" y="202"/>
                  </a:cubicBezTo>
                  <a:cubicBezTo>
                    <a:pt x="0" y="752"/>
                    <a:pt x="0" y="1324"/>
                    <a:pt x="120" y="1874"/>
                  </a:cubicBezTo>
                  <a:cubicBezTo>
                    <a:pt x="144" y="1991"/>
                    <a:pt x="247" y="2075"/>
                    <a:pt x="366" y="2075"/>
                  </a:cubicBezTo>
                  <a:cubicBezTo>
                    <a:pt x="385" y="2075"/>
                    <a:pt x="404" y="2072"/>
                    <a:pt x="420" y="2069"/>
                  </a:cubicBezTo>
                  <a:cubicBezTo>
                    <a:pt x="559" y="2040"/>
                    <a:pt x="646" y="1904"/>
                    <a:pt x="616" y="1769"/>
                  </a:cubicBezTo>
                  <a:cubicBezTo>
                    <a:pt x="513" y="1286"/>
                    <a:pt x="513" y="790"/>
                    <a:pt x="616" y="310"/>
                  </a:cubicBezTo>
                  <a:cubicBezTo>
                    <a:pt x="646" y="172"/>
                    <a:pt x="559" y="36"/>
                    <a:pt x="420" y="9"/>
                  </a:cubicBezTo>
                  <a:lnTo>
                    <a:pt x="423" y="6"/>
                  </a:lnTo>
                  <a:cubicBezTo>
                    <a:pt x="405" y="2"/>
                    <a:pt x="387"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18;p33">
              <a:extLst>
                <a:ext uri="{FF2B5EF4-FFF2-40B4-BE49-F238E27FC236}">
                  <a16:creationId xmlns:a16="http://schemas.microsoft.com/office/drawing/2014/main" id="{076BBCF0-43B8-4A83-A849-E0F79CBA2DB0}"/>
                </a:ext>
              </a:extLst>
            </p:cNvPr>
            <p:cNvSpPr/>
            <p:nvPr/>
          </p:nvSpPr>
          <p:spPr>
            <a:xfrm>
              <a:off x="985075" y="1089600"/>
              <a:ext cx="451075" cy="433825"/>
            </a:xfrm>
            <a:custGeom>
              <a:avLst/>
              <a:gdLst/>
              <a:ahLst/>
              <a:cxnLst/>
              <a:rect l="l" t="t" r="r" b="b"/>
              <a:pathLst>
                <a:path w="18043" h="17353" extrusionOk="0">
                  <a:moveTo>
                    <a:pt x="16448" y="13703"/>
                  </a:moveTo>
                  <a:lnTo>
                    <a:pt x="16448" y="16843"/>
                  </a:lnTo>
                  <a:lnTo>
                    <a:pt x="15871" y="16843"/>
                  </a:lnTo>
                  <a:lnTo>
                    <a:pt x="15871" y="14438"/>
                  </a:lnTo>
                  <a:cubicBezTo>
                    <a:pt x="16077" y="14202"/>
                    <a:pt x="16269" y="13958"/>
                    <a:pt x="16448" y="13703"/>
                  </a:cubicBezTo>
                  <a:close/>
                  <a:moveTo>
                    <a:pt x="9364" y="1"/>
                  </a:moveTo>
                  <a:cubicBezTo>
                    <a:pt x="7549" y="1"/>
                    <a:pt x="5746" y="569"/>
                    <a:pt x="4229" y="1683"/>
                  </a:cubicBezTo>
                  <a:cubicBezTo>
                    <a:pt x="4113" y="1764"/>
                    <a:pt x="4083" y="1927"/>
                    <a:pt x="4170" y="2043"/>
                  </a:cubicBezTo>
                  <a:cubicBezTo>
                    <a:pt x="4219" y="2111"/>
                    <a:pt x="4296" y="2147"/>
                    <a:pt x="4374" y="2147"/>
                  </a:cubicBezTo>
                  <a:cubicBezTo>
                    <a:pt x="4428" y="2147"/>
                    <a:pt x="4484" y="2129"/>
                    <a:pt x="4530" y="2092"/>
                  </a:cubicBezTo>
                  <a:cubicBezTo>
                    <a:pt x="5922" y="1064"/>
                    <a:pt x="7607" y="509"/>
                    <a:pt x="9339" y="509"/>
                  </a:cubicBezTo>
                  <a:cubicBezTo>
                    <a:pt x="9347" y="509"/>
                    <a:pt x="9356" y="509"/>
                    <a:pt x="9364" y="509"/>
                  </a:cubicBezTo>
                  <a:cubicBezTo>
                    <a:pt x="13867" y="509"/>
                    <a:pt x="17532" y="4172"/>
                    <a:pt x="17532" y="8677"/>
                  </a:cubicBezTo>
                  <a:cubicBezTo>
                    <a:pt x="17532" y="13180"/>
                    <a:pt x="13867" y="16843"/>
                    <a:pt x="9364" y="16843"/>
                  </a:cubicBezTo>
                  <a:cubicBezTo>
                    <a:pt x="4861" y="16843"/>
                    <a:pt x="1198" y="13180"/>
                    <a:pt x="1198" y="8677"/>
                  </a:cubicBezTo>
                  <a:cubicBezTo>
                    <a:pt x="1190" y="6479"/>
                    <a:pt x="2077" y="4369"/>
                    <a:pt x="3652" y="2838"/>
                  </a:cubicBezTo>
                  <a:cubicBezTo>
                    <a:pt x="3758" y="2743"/>
                    <a:pt x="3763" y="2578"/>
                    <a:pt x="3663" y="2474"/>
                  </a:cubicBezTo>
                  <a:cubicBezTo>
                    <a:pt x="3613" y="2423"/>
                    <a:pt x="3546" y="2397"/>
                    <a:pt x="3480" y="2397"/>
                  </a:cubicBezTo>
                  <a:cubicBezTo>
                    <a:pt x="3414" y="2397"/>
                    <a:pt x="3348" y="2423"/>
                    <a:pt x="3300" y="2474"/>
                  </a:cubicBezTo>
                  <a:cubicBezTo>
                    <a:pt x="778" y="4942"/>
                    <a:pt x="0" y="8685"/>
                    <a:pt x="1331" y="11952"/>
                  </a:cubicBezTo>
                  <a:cubicBezTo>
                    <a:pt x="2662" y="15216"/>
                    <a:pt x="5837" y="17350"/>
                    <a:pt x="9364" y="17353"/>
                  </a:cubicBezTo>
                  <a:cubicBezTo>
                    <a:pt x="11609" y="17353"/>
                    <a:pt x="13721" y="16504"/>
                    <a:pt x="15364" y="14964"/>
                  </a:cubicBezTo>
                  <a:lnTo>
                    <a:pt x="15364" y="17098"/>
                  </a:lnTo>
                  <a:cubicBezTo>
                    <a:pt x="15339" y="17239"/>
                    <a:pt x="15453" y="17353"/>
                    <a:pt x="15594" y="17353"/>
                  </a:cubicBezTo>
                  <a:lnTo>
                    <a:pt x="16689" y="17353"/>
                  </a:lnTo>
                  <a:cubicBezTo>
                    <a:pt x="16830" y="17347"/>
                    <a:pt x="16947" y="17239"/>
                    <a:pt x="16955" y="17098"/>
                  </a:cubicBezTo>
                  <a:lnTo>
                    <a:pt x="16955" y="12904"/>
                  </a:lnTo>
                  <a:cubicBezTo>
                    <a:pt x="17668" y="11608"/>
                    <a:pt x="18042" y="10155"/>
                    <a:pt x="18039" y="8677"/>
                  </a:cubicBezTo>
                  <a:cubicBezTo>
                    <a:pt x="18039" y="5405"/>
                    <a:pt x="16201" y="2412"/>
                    <a:pt x="13284" y="937"/>
                  </a:cubicBezTo>
                  <a:cubicBezTo>
                    <a:pt x="12046" y="310"/>
                    <a:pt x="10702" y="1"/>
                    <a:pt x="9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9;p33">
              <a:extLst>
                <a:ext uri="{FF2B5EF4-FFF2-40B4-BE49-F238E27FC236}">
                  <a16:creationId xmlns:a16="http://schemas.microsoft.com/office/drawing/2014/main" id="{F5DBE228-AC04-4BC0-A923-351710F10B83}"/>
                </a:ext>
              </a:extLst>
            </p:cNvPr>
            <p:cNvSpPr/>
            <p:nvPr/>
          </p:nvSpPr>
          <p:spPr>
            <a:xfrm>
              <a:off x="1008325" y="1116150"/>
              <a:ext cx="424625" cy="379875"/>
            </a:xfrm>
            <a:custGeom>
              <a:avLst/>
              <a:gdLst/>
              <a:ahLst/>
              <a:cxnLst/>
              <a:rect l="l" t="t" r="r" b="b"/>
              <a:pathLst>
                <a:path w="16985" h="15195" extrusionOk="0">
                  <a:moveTo>
                    <a:pt x="8439" y="1"/>
                  </a:moveTo>
                  <a:cubicBezTo>
                    <a:pt x="6265" y="1"/>
                    <a:pt x="4111" y="930"/>
                    <a:pt x="2611" y="2716"/>
                  </a:cubicBezTo>
                  <a:cubicBezTo>
                    <a:pt x="0" y="5831"/>
                    <a:pt x="298" y="10448"/>
                    <a:pt x="3291" y="13197"/>
                  </a:cubicBezTo>
                  <a:cubicBezTo>
                    <a:pt x="4746" y="14531"/>
                    <a:pt x="6587" y="15194"/>
                    <a:pt x="8426" y="15194"/>
                  </a:cubicBezTo>
                  <a:cubicBezTo>
                    <a:pt x="10372" y="15194"/>
                    <a:pt x="12315" y="14451"/>
                    <a:pt x="13794" y="12975"/>
                  </a:cubicBezTo>
                  <a:cubicBezTo>
                    <a:pt x="13821" y="12948"/>
                    <a:pt x="13848" y="12921"/>
                    <a:pt x="13872" y="12894"/>
                  </a:cubicBezTo>
                  <a:cubicBezTo>
                    <a:pt x="13965" y="12791"/>
                    <a:pt x="13962" y="12636"/>
                    <a:pt x="13864" y="12538"/>
                  </a:cubicBezTo>
                  <a:cubicBezTo>
                    <a:pt x="13814" y="12491"/>
                    <a:pt x="13750" y="12467"/>
                    <a:pt x="13687" y="12467"/>
                  </a:cubicBezTo>
                  <a:cubicBezTo>
                    <a:pt x="13623" y="12467"/>
                    <a:pt x="13559" y="12491"/>
                    <a:pt x="13509" y="12538"/>
                  </a:cubicBezTo>
                  <a:cubicBezTo>
                    <a:pt x="13485" y="12563"/>
                    <a:pt x="13460" y="12590"/>
                    <a:pt x="13436" y="12614"/>
                  </a:cubicBezTo>
                  <a:cubicBezTo>
                    <a:pt x="12063" y="13983"/>
                    <a:pt x="10261" y="14672"/>
                    <a:pt x="8457" y="14672"/>
                  </a:cubicBezTo>
                  <a:cubicBezTo>
                    <a:pt x="6751" y="14672"/>
                    <a:pt x="5043" y="14056"/>
                    <a:pt x="3692" y="12818"/>
                  </a:cubicBezTo>
                  <a:cubicBezTo>
                    <a:pt x="916" y="10272"/>
                    <a:pt x="640" y="5989"/>
                    <a:pt x="3061" y="3099"/>
                  </a:cubicBezTo>
                  <a:cubicBezTo>
                    <a:pt x="4453" y="1441"/>
                    <a:pt x="6451" y="578"/>
                    <a:pt x="8468" y="578"/>
                  </a:cubicBezTo>
                  <a:cubicBezTo>
                    <a:pt x="9963" y="578"/>
                    <a:pt x="11468" y="1053"/>
                    <a:pt x="12742" y="2028"/>
                  </a:cubicBezTo>
                  <a:cubicBezTo>
                    <a:pt x="15735" y="4319"/>
                    <a:pt x="16396" y="8561"/>
                    <a:pt x="14241" y="11655"/>
                  </a:cubicBezTo>
                  <a:cubicBezTo>
                    <a:pt x="14160" y="11769"/>
                    <a:pt x="14187" y="11929"/>
                    <a:pt x="14303" y="12007"/>
                  </a:cubicBezTo>
                  <a:cubicBezTo>
                    <a:pt x="14348" y="12039"/>
                    <a:pt x="14399" y="12054"/>
                    <a:pt x="14449" y="12054"/>
                  </a:cubicBezTo>
                  <a:cubicBezTo>
                    <a:pt x="14529" y="12054"/>
                    <a:pt x="14608" y="12016"/>
                    <a:pt x="14656" y="11945"/>
                  </a:cubicBezTo>
                  <a:cubicBezTo>
                    <a:pt x="16985" y="8613"/>
                    <a:pt x="16274" y="4037"/>
                    <a:pt x="13048" y="1564"/>
                  </a:cubicBezTo>
                  <a:cubicBezTo>
                    <a:pt x="11674" y="512"/>
                    <a:pt x="10051" y="1"/>
                    <a:pt x="84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0;p33">
              <a:extLst>
                <a:ext uri="{FF2B5EF4-FFF2-40B4-BE49-F238E27FC236}">
                  <a16:creationId xmlns:a16="http://schemas.microsoft.com/office/drawing/2014/main" id="{D89815D2-C96D-4576-859D-4447AF763405}"/>
                </a:ext>
              </a:extLst>
            </p:cNvPr>
            <p:cNvSpPr/>
            <p:nvPr/>
          </p:nvSpPr>
          <p:spPr>
            <a:xfrm>
              <a:off x="1195725" y="1283000"/>
              <a:ext cx="48750" cy="46975"/>
            </a:xfrm>
            <a:custGeom>
              <a:avLst/>
              <a:gdLst/>
              <a:ahLst/>
              <a:cxnLst/>
              <a:rect l="l" t="t" r="r" b="b"/>
              <a:pathLst>
                <a:path w="1950" h="1879" extrusionOk="0">
                  <a:moveTo>
                    <a:pt x="938" y="510"/>
                  </a:moveTo>
                  <a:cubicBezTo>
                    <a:pt x="1177" y="510"/>
                    <a:pt x="1369" y="703"/>
                    <a:pt x="1369" y="941"/>
                  </a:cubicBezTo>
                  <a:cubicBezTo>
                    <a:pt x="1369" y="1200"/>
                    <a:pt x="1157" y="1372"/>
                    <a:pt x="936" y="1372"/>
                  </a:cubicBezTo>
                  <a:cubicBezTo>
                    <a:pt x="830" y="1372"/>
                    <a:pt x="722" y="1333"/>
                    <a:pt x="634" y="1245"/>
                  </a:cubicBezTo>
                  <a:cubicBezTo>
                    <a:pt x="363" y="974"/>
                    <a:pt x="556" y="510"/>
                    <a:pt x="938" y="510"/>
                  </a:cubicBezTo>
                  <a:close/>
                  <a:moveTo>
                    <a:pt x="938" y="1"/>
                  </a:moveTo>
                  <a:cubicBezTo>
                    <a:pt x="420" y="3"/>
                    <a:pt x="0" y="421"/>
                    <a:pt x="0" y="941"/>
                  </a:cubicBezTo>
                  <a:cubicBezTo>
                    <a:pt x="0" y="1321"/>
                    <a:pt x="228" y="1662"/>
                    <a:pt x="577" y="1806"/>
                  </a:cubicBezTo>
                  <a:cubicBezTo>
                    <a:pt x="694" y="1855"/>
                    <a:pt x="817" y="1878"/>
                    <a:pt x="938" y="1878"/>
                  </a:cubicBezTo>
                  <a:cubicBezTo>
                    <a:pt x="1183" y="1878"/>
                    <a:pt x="1423" y="1782"/>
                    <a:pt x="1602" y="1603"/>
                  </a:cubicBezTo>
                  <a:cubicBezTo>
                    <a:pt x="1871" y="1334"/>
                    <a:pt x="1949" y="930"/>
                    <a:pt x="1806" y="581"/>
                  </a:cubicBezTo>
                  <a:cubicBezTo>
                    <a:pt x="1659" y="231"/>
                    <a:pt x="1318" y="1"/>
                    <a:pt x="9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1;p33">
              <a:extLst>
                <a:ext uri="{FF2B5EF4-FFF2-40B4-BE49-F238E27FC236}">
                  <a16:creationId xmlns:a16="http://schemas.microsoft.com/office/drawing/2014/main" id="{B217B837-3EC8-44D6-9316-9CBC22ACBD9D}"/>
                </a:ext>
              </a:extLst>
            </p:cNvPr>
            <p:cNvSpPr/>
            <p:nvPr/>
          </p:nvSpPr>
          <p:spPr>
            <a:xfrm>
              <a:off x="1161475" y="1353200"/>
              <a:ext cx="119925" cy="115400"/>
            </a:xfrm>
            <a:custGeom>
              <a:avLst/>
              <a:gdLst/>
              <a:ahLst/>
              <a:cxnLst/>
              <a:rect l="l" t="t" r="r" b="b"/>
              <a:pathLst>
                <a:path w="4797" h="4616" extrusionOk="0">
                  <a:moveTo>
                    <a:pt x="2308" y="508"/>
                  </a:moveTo>
                  <a:cubicBezTo>
                    <a:pt x="3037" y="508"/>
                    <a:pt x="3693" y="947"/>
                    <a:pt x="3970" y="1620"/>
                  </a:cubicBezTo>
                  <a:cubicBezTo>
                    <a:pt x="4249" y="2292"/>
                    <a:pt x="4095" y="3067"/>
                    <a:pt x="3580" y="3580"/>
                  </a:cubicBezTo>
                  <a:cubicBezTo>
                    <a:pt x="3237" y="3924"/>
                    <a:pt x="2776" y="4107"/>
                    <a:pt x="2308" y="4107"/>
                  </a:cubicBezTo>
                  <a:cubicBezTo>
                    <a:pt x="2076" y="4107"/>
                    <a:pt x="1842" y="4063"/>
                    <a:pt x="1619" y="3970"/>
                  </a:cubicBezTo>
                  <a:cubicBezTo>
                    <a:pt x="947" y="3694"/>
                    <a:pt x="508" y="3038"/>
                    <a:pt x="508" y="2308"/>
                  </a:cubicBezTo>
                  <a:cubicBezTo>
                    <a:pt x="511" y="1316"/>
                    <a:pt x="1316" y="511"/>
                    <a:pt x="2308" y="508"/>
                  </a:cubicBezTo>
                  <a:close/>
                  <a:moveTo>
                    <a:pt x="2304" y="0"/>
                  </a:moveTo>
                  <a:cubicBezTo>
                    <a:pt x="2008" y="0"/>
                    <a:pt x="1709" y="57"/>
                    <a:pt x="1424" y="175"/>
                  </a:cubicBezTo>
                  <a:cubicBezTo>
                    <a:pt x="562" y="533"/>
                    <a:pt x="1" y="1376"/>
                    <a:pt x="1" y="2308"/>
                  </a:cubicBezTo>
                  <a:cubicBezTo>
                    <a:pt x="1" y="3582"/>
                    <a:pt x="1034" y="4615"/>
                    <a:pt x="2308" y="4615"/>
                  </a:cubicBezTo>
                  <a:cubicBezTo>
                    <a:pt x="3241" y="4615"/>
                    <a:pt x="4084" y="4054"/>
                    <a:pt x="4442" y="3192"/>
                  </a:cubicBezTo>
                  <a:cubicBezTo>
                    <a:pt x="4797" y="2330"/>
                    <a:pt x="4599" y="1338"/>
                    <a:pt x="3940" y="676"/>
                  </a:cubicBezTo>
                  <a:cubicBezTo>
                    <a:pt x="3497" y="235"/>
                    <a:pt x="2906" y="0"/>
                    <a:pt x="23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p33">
              <a:extLst>
                <a:ext uri="{FF2B5EF4-FFF2-40B4-BE49-F238E27FC236}">
                  <a16:creationId xmlns:a16="http://schemas.microsoft.com/office/drawing/2014/main" id="{8A95A10D-A433-4BCF-991F-5B7BA6EAC5F7}"/>
                </a:ext>
              </a:extLst>
            </p:cNvPr>
            <p:cNvSpPr/>
            <p:nvPr/>
          </p:nvSpPr>
          <p:spPr>
            <a:xfrm>
              <a:off x="1052500" y="1248775"/>
              <a:ext cx="120000" cy="115450"/>
            </a:xfrm>
            <a:custGeom>
              <a:avLst/>
              <a:gdLst/>
              <a:ahLst/>
              <a:cxnLst/>
              <a:rect l="l" t="t" r="r" b="b"/>
              <a:pathLst>
                <a:path w="4800" h="4618" extrusionOk="0">
                  <a:moveTo>
                    <a:pt x="2491" y="508"/>
                  </a:moveTo>
                  <a:cubicBezTo>
                    <a:pt x="2723" y="508"/>
                    <a:pt x="2957" y="553"/>
                    <a:pt x="3181" y="646"/>
                  </a:cubicBezTo>
                  <a:cubicBezTo>
                    <a:pt x="3853" y="925"/>
                    <a:pt x="4289" y="1581"/>
                    <a:pt x="4289" y="2310"/>
                  </a:cubicBezTo>
                  <a:cubicBezTo>
                    <a:pt x="4289" y="3303"/>
                    <a:pt x="3484" y="4108"/>
                    <a:pt x="2492" y="4108"/>
                  </a:cubicBezTo>
                  <a:cubicBezTo>
                    <a:pt x="1763" y="4108"/>
                    <a:pt x="1107" y="3671"/>
                    <a:pt x="828" y="2999"/>
                  </a:cubicBezTo>
                  <a:cubicBezTo>
                    <a:pt x="548" y="2324"/>
                    <a:pt x="703" y="1551"/>
                    <a:pt x="1218" y="1036"/>
                  </a:cubicBezTo>
                  <a:cubicBezTo>
                    <a:pt x="1562" y="692"/>
                    <a:pt x="2022" y="508"/>
                    <a:pt x="2491" y="508"/>
                  </a:cubicBezTo>
                  <a:close/>
                  <a:moveTo>
                    <a:pt x="2492" y="1"/>
                  </a:moveTo>
                  <a:cubicBezTo>
                    <a:pt x="1557" y="1"/>
                    <a:pt x="716" y="564"/>
                    <a:pt x="359" y="1426"/>
                  </a:cubicBezTo>
                  <a:cubicBezTo>
                    <a:pt x="1" y="2289"/>
                    <a:pt x="199" y="3281"/>
                    <a:pt x="860" y="3940"/>
                  </a:cubicBezTo>
                  <a:cubicBezTo>
                    <a:pt x="1301" y="4382"/>
                    <a:pt x="1891" y="4617"/>
                    <a:pt x="2491" y="4617"/>
                  </a:cubicBezTo>
                  <a:cubicBezTo>
                    <a:pt x="2788" y="4617"/>
                    <a:pt x="3088" y="4560"/>
                    <a:pt x="3373" y="4441"/>
                  </a:cubicBezTo>
                  <a:cubicBezTo>
                    <a:pt x="4235" y="4083"/>
                    <a:pt x="4799" y="3243"/>
                    <a:pt x="4799" y="2310"/>
                  </a:cubicBezTo>
                  <a:cubicBezTo>
                    <a:pt x="4796" y="1033"/>
                    <a:pt x="3766" y="3"/>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3;p33">
              <a:extLst>
                <a:ext uri="{FF2B5EF4-FFF2-40B4-BE49-F238E27FC236}">
                  <a16:creationId xmlns:a16="http://schemas.microsoft.com/office/drawing/2014/main" id="{E12B63DA-B4F3-4AF7-B064-A4E873EC1307}"/>
                </a:ext>
              </a:extLst>
            </p:cNvPr>
            <p:cNvSpPr/>
            <p:nvPr/>
          </p:nvSpPr>
          <p:spPr>
            <a:xfrm>
              <a:off x="1156950" y="1144375"/>
              <a:ext cx="119925" cy="115400"/>
            </a:xfrm>
            <a:custGeom>
              <a:avLst/>
              <a:gdLst/>
              <a:ahLst/>
              <a:cxnLst/>
              <a:rect l="l" t="t" r="r" b="b"/>
              <a:pathLst>
                <a:path w="4797" h="4616" extrusionOk="0">
                  <a:moveTo>
                    <a:pt x="2489" y="509"/>
                  </a:moveTo>
                  <a:cubicBezTo>
                    <a:pt x="2721" y="509"/>
                    <a:pt x="2955" y="554"/>
                    <a:pt x="3178" y="647"/>
                  </a:cubicBezTo>
                  <a:cubicBezTo>
                    <a:pt x="3850" y="923"/>
                    <a:pt x="4289" y="1579"/>
                    <a:pt x="4289" y="2309"/>
                  </a:cubicBezTo>
                  <a:cubicBezTo>
                    <a:pt x="4286" y="3301"/>
                    <a:pt x="3481" y="4106"/>
                    <a:pt x="2489" y="4109"/>
                  </a:cubicBezTo>
                  <a:cubicBezTo>
                    <a:pt x="1760" y="4109"/>
                    <a:pt x="1104" y="3670"/>
                    <a:pt x="827" y="2997"/>
                  </a:cubicBezTo>
                  <a:cubicBezTo>
                    <a:pt x="548" y="2325"/>
                    <a:pt x="703" y="1550"/>
                    <a:pt x="1218" y="1037"/>
                  </a:cubicBezTo>
                  <a:cubicBezTo>
                    <a:pt x="1560" y="693"/>
                    <a:pt x="2021" y="509"/>
                    <a:pt x="2489" y="509"/>
                  </a:cubicBezTo>
                  <a:close/>
                  <a:moveTo>
                    <a:pt x="2493" y="1"/>
                  </a:moveTo>
                  <a:cubicBezTo>
                    <a:pt x="1892" y="1"/>
                    <a:pt x="1300" y="235"/>
                    <a:pt x="857" y="677"/>
                  </a:cubicBezTo>
                  <a:cubicBezTo>
                    <a:pt x="198" y="1338"/>
                    <a:pt x="0" y="2330"/>
                    <a:pt x="355" y="3192"/>
                  </a:cubicBezTo>
                  <a:cubicBezTo>
                    <a:pt x="713" y="4055"/>
                    <a:pt x="1556" y="4616"/>
                    <a:pt x="2489" y="4616"/>
                  </a:cubicBezTo>
                  <a:cubicBezTo>
                    <a:pt x="3763" y="4616"/>
                    <a:pt x="4796" y="3583"/>
                    <a:pt x="4796" y="2309"/>
                  </a:cubicBezTo>
                  <a:cubicBezTo>
                    <a:pt x="4796" y="1376"/>
                    <a:pt x="4235" y="533"/>
                    <a:pt x="3373" y="175"/>
                  </a:cubicBezTo>
                  <a:cubicBezTo>
                    <a:pt x="3088" y="58"/>
                    <a:pt x="2789" y="1"/>
                    <a:pt x="24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4;p33">
              <a:extLst>
                <a:ext uri="{FF2B5EF4-FFF2-40B4-BE49-F238E27FC236}">
                  <a16:creationId xmlns:a16="http://schemas.microsoft.com/office/drawing/2014/main" id="{8E1F0280-9548-4483-876F-C24342A1AF2E}"/>
                </a:ext>
              </a:extLst>
            </p:cNvPr>
            <p:cNvSpPr/>
            <p:nvPr/>
          </p:nvSpPr>
          <p:spPr>
            <a:xfrm>
              <a:off x="1260300" y="1248775"/>
              <a:ext cx="124525" cy="115525"/>
            </a:xfrm>
            <a:custGeom>
              <a:avLst/>
              <a:gdLst/>
              <a:ahLst/>
              <a:cxnLst/>
              <a:rect l="l" t="t" r="r" b="b"/>
              <a:pathLst>
                <a:path w="4981" h="4621" extrusionOk="0">
                  <a:moveTo>
                    <a:pt x="2530" y="0"/>
                  </a:moveTo>
                  <a:cubicBezTo>
                    <a:pt x="1454" y="0"/>
                    <a:pt x="469" y="761"/>
                    <a:pt x="261" y="1893"/>
                  </a:cubicBezTo>
                  <a:cubicBezTo>
                    <a:pt x="1" y="3313"/>
                    <a:pt x="1090" y="4620"/>
                    <a:pt x="2530" y="4620"/>
                  </a:cubicBezTo>
                  <a:lnTo>
                    <a:pt x="2533" y="4617"/>
                  </a:lnTo>
                  <a:cubicBezTo>
                    <a:pt x="3398" y="4617"/>
                    <a:pt x="4192" y="4132"/>
                    <a:pt x="4585" y="3359"/>
                  </a:cubicBezTo>
                  <a:cubicBezTo>
                    <a:pt x="4981" y="2587"/>
                    <a:pt x="4910" y="1660"/>
                    <a:pt x="4401" y="957"/>
                  </a:cubicBezTo>
                  <a:cubicBezTo>
                    <a:pt x="4353" y="885"/>
                    <a:pt x="4274" y="846"/>
                    <a:pt x="4193" y="846"/>
                  </a:cubicBezTo>
                  <a:cubicBezTo>
                    <a:pt x="4141" y="846"/>
                    <a:pt x="4088" y="862"/>
                    <a:pt x="4043" y="895"/>
                  </a:cubicBezTo>
                  <a:cubicBezTo>
                    <a:pt x="3926" y="979"/>
                    <a:pt x="3902" y="1142"/>
                    <a:pt x="3991" y="1256"/>
                  </a:cubicBezTo>
                  <a:cubicBezTo>
                    <a:pt x="4512" y="1977"/>
                    <a:pt x="4425" y="2974"/>
                    <a:pt x="3785" y="3595"/>
                  </a:cubicBezTo>
                  <a:cubicBezTo>
                    <a:pt x="3439" y="3931"/>
                    <a:pt x="2988" y="4102"/>
                    <a:pt x="2536" y="4102"/>
                  </a:cubicBezTo>
                  <a:cubicBezTo>
                    <a:pt x="2152" y="4102"/>
                    <a:pt x="1767" y="3980"/>
                    <a:pt x="1443" y="3731"/>
                  </a:cubicBezTo>
                  <a:cubicBezTo>
                    <a:pt x="735" y="3189"/>
                    <a:pt x="532" y="2210"/>
                    <a:pt x="966" y="1432"/>
                  </a:cubicBezTo>
                  <a:cubicBezTo>
                    <a:pt x="1289" y="848"/>
                    <a:pt x="1899" y="510"/>
                    <a:pt x="2535" y="510"/>
                  </a:cubicBezTo>
                  <a:cubicBezTo>
                    <a:pt x="2747" y="510"/>
                    <a:pt x="2962" y="548"/>
                    <a:pt x="3170" y="627"/>
                  </a:cubicBezTo>
                  <a:cubicBezTo>
                    <a:pt x="3203" y="642"/>
                    <a:pt x="3238" y="649"/>
                    <a:pt x="3273" y="649"/>
                  </a:cubicBezTo>
                  <a:cubicBezTo>
                    <a:pt x="3374" y="649"/>
                    <a:pt x="3470" y="587"/>
                    <a:pt x="3509" y="486"/>
                  </a:cubicBezTo>
                  <a:cubicBezTo>
                    <a:pt x="3563" y="348"/>
                    <a:pt x="3490" y="196"/>
                    <a:pt x="3351" y="152"/>
                  </a:cubicBezTo>
                  <a:cubicBezTo>
                    <a:pt x="3079" y="49"/>
                    <a:pt x="2802" y="0"/>
                    <a:pt x="25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up)">
                                      <p:cBhvr>
                                        <p:cTn id="23" dur="500"/>
                                        <p:tgtEl>
                                          <p:spTgt spid="58"/>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barn(inVertical)">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57" grpId="0" animBg="1"/>
      <p:bldP spid="5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Shape 622"/>
        <p:cNvGrpSpPr/>
        <p:nvPr/>
      </p:nvGrpSpPr>
      <p:grpSpPr>
        <a:xfrm>
          <a:off x="0" y="0"/>
          <a:ext cx="0" cy="0"/>
          <a:chOff x="0" y="0"/>
          <a:chExt cx="0" cy="0"/>
        </a:xfrm>
      </p:grpSpPr>
      <p:grpSp>
        <p:nvGrpSpPr>
          <p:cNvPr id="15" name="Group 14">
            <a:extLst>
              <a:ext uri="{FF2B5EF4-FFF2-40B4-BE49-F238E27FC236}">
                <a16:creationId xmlns:a16="http://schemas.microsoft.com/office/drawing/2014/main" id="{791F3EF2-A068-4C4B-9CA1-BF9A5BE8D1A5}"/>
              </a:ext>
            </a:extLst>
          </p:cNvPr>
          <p:cNvGrpSpPr/>
          <p:nvPr/>
        </p:nvGrpSpPr>
        <p:grpSpPr>
          <a:xfrm>
            <a:off x="5735957" y="527207"/>
            <a:ext cx="2863120" cy="803886"/>
            <a:chOff x="6086006" y="990605"/>
            <a:chExt cx="2863120" cy="803886"/>
          </a:xfrm>
        </p:grpSpPr>
        <p:sp>
          <p:nvSpPr>
            <p:cNvPr id="11" name="Rectangle: Rounded Corners 10">
              <a:extLst>
                <a:ext uri="{FF2B5EF4-FFF2-40B4-BE49-F238E27FC236}">
                  <a16:creationId xmlns:a16="http://schemas.microsoft.com/office/drawing/2014/main" id="{D96DB325-B5FA-41AA-A238-B339A29E87A2}"/>
                </a:ext>
              </a:extLst>
            </p:cNvPr>
            <p:cNvSpPr/>
            <p:nvPr/>
          </p:nvSpPr>
          <p:spPr>
            <a:xfrm>
              <a:off x="6086006" y="990605"/>
              <a:ext cx="2683239" cy="803886"/>
            </a:xfrm>
            <a:prstGeom prst="roundRect">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8ED6F55-E967-483B-8C45-8FBB79C89ED8}"/>
                </a:ext>
              </a:extLst>
            </p:cNvPr>
            <p:cNvSpPr txBox="1"/>
            <p:nvPr/>
          </p:nvSpPr>
          <p:spPr>
            <a:xfrm>
              <a:off x="6130975" y="1038605"/>
              <a:ext cx="2818151" cy="707886"/>
            </a:xfrm>
            <a:prstGeom prst="rect">
              <a:avLst/>
            </a:prstGeom>
            <a:noFill/>
          </p:spPr>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V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mấy</a:t>
              </a:r>
              <a:r>
                <a:rPr lang="en-US" sz="2000" dirty="0">
                  <a:solidFill>
                    <a:schemeClr val="tx1"/>
                  </a:solidFill>
                  <a:latin typeface="Times New Roman" panose="02020603050405020304" pitchFamily="18" charset="0"/>
                  <a:cs typeface="Times New Roman" panose="02020603050405020304" pitchFamily="18" charset="0"/>
                </a:rPr>
                <a:t> ô li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p>
          </p:txBody>
        </p:sp>
      </p:grpSp>
      <p:sp>
        <p:nvSpPr>
          <p:cNvPr id="13" name="TextBox 12">
            <a:extLst>
              <a:ext uri="{FF2B5EF4-FFF2-40B4-BE49-F238E27FC236}">
                <a16:creationId xmlns:a16="http://schemas.microsoft.com/office/drawing/2014/main" id="{01B7FFF4-B56E-409C-B7F6-1B0789C43AE0}"/>
              </a:ext>
            </a:extLst>
          </p:cNvPr>
          <p:cNvSpPr txBox="1"/>
          <p:nvPr/>
        </p:nvSpPr>
        <p:spPr>
          <a:xfrm>
            <a:off x="5735958" y="2009533"/>
            <a:ext cx="2683238" cy="400110"/>
          </a:xfrm>
          <a:prstGeom prst="rect">
            <a:avLst/>
          </a:prstGeom>
          <a:noFill/>
          <a:ln>
            <a:solidFill>
              <a:schemeClr val="accent2">
                <a:lumMod val="60000"/>
                <a:lumOff val="40000"/>
              </a:schemeClr>
            </a:solidFill>
          </a:ln>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V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2,5 ô li </a:t>
            </a:r>
          </a:p>
        </p:txBody>
      </p:sp>
      <p:sp>
        <p:nvSpPr>
          <p:cNvPr id="14" name="Arrow: Down 13">
            <a:extLst>
              <a:ext uri="{FF2B5EF4-FFF2-40B4-BE49-F238E27FC236}">
                <a16:creationId xmlns:a16="http://schemas.microsoft.com/office/drawing/2014/main" id="{163CC1F4-7619-49AF-BC6E-726F02869B84}"/>
              </a:ext>
            </a:extLst>
          </p:cNvPr>
          <p:cNvSpPr/>
          <p:nvPr/>
        </p:nvSpPr>
        <p:spPr>
          <a:xfrm>
            <a:off x="6935166" y="1488029"/>
            <a:ext cx="284813" cy="400110"/>
          </a:xfrm>
          <a:prstGeom prst="downArrow">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58F4FDAD-CDDE-4B25-ABC3-9153670F7D17}"/>
              </a:ext>
            </a:extLst>
          </p:cNvPr>
          <p:cNvSpPr txBox="1"/>
          <p:nvPr/>
        </p:nvSpPr>
        <p:spPr>
          <a:xfrm>
            <a:off x="5260574" y="3088083"/>
            <a:ext cx="3792888" cy="1631216"/>
          </a:xfrm>
          <a:prstGeom prst="rect">
            <a:avLst/>
          </a:prstGeom>
          <a:noFill/>
          <a:ln>
            <a:solidFill>
              <a:schemeClr val="accent2">
                <a:lumMod val="60000"/>
                <a:lumOff val="40000"/>
              </a:schemeClr>
            </a:solidFill>
          </a:ln>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3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N</a:t>
            </a:r>
            <a:r>
              <a:rPr lang="vi-VN" sz="2000" dirty="0">
                <a:solidFill>
                  <a:schemeClr val="tx1"/>
                </a:solidFill>
                <a:latin typeface="Times New Roman" panose="02020603050405020304" pitchFamily="18" charset="0"/>
                <a:cs typeface="Times New Roman" panose="02020603050405020304" pitchFamily="18" charset="0"/>
              </a:rPr>
              <a:t>ét cong trái và nét lượn ngang</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N</a:t>
            </a:r>
            <a:r>
              <a:rPr lang="vi-VN" sz="2000" dirty="0">
                <a:solidFill>
                  <a:schemeClr val="tx1"/>
                </a:solidFill>
                <a:latin typeface="Times New Roman" panose="02020603050405020304" pitchFamily="18" charset="0"/>
                <a:cs typeface="Times New Roman" panose="02020603050405020304" pitchFamily="18" charset="0"/>
              </a:rPr>
              <a:t>ét thẳng đứng hơi lượn ở 2 đầu</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N</a:t>
            </a:r>
            <a:r>
              <a:rPr lang="vi-VN" sz="2000" dirty="0">
                <a:solidFill>
                  <a:schemeClr val="tx1"/>
                </a:solidFill>
                <a:latin typeface="Times New Roman" panose="02020603050405020304" pitchFamily="18" charset="0"/>
                <a:cs typeface="Times New Roman" panose="02020603050405020304" pitchFamily="18" charset="0"/>
              </a:rPr>
              <a:t>ét móc xuôi phải lượn ở phía dưới</a:t>
            </a:r>
            <a:r>
              <a:rPr lang="en-US" sz="2000" dirty="0">
                <a:solidFill>
                  <a:schemeClr val="tx1"/>
                </a:solidFill>
                <a:latin typeface="Times New Roman" panose="02020603050405020304" pitchFamily="18" charset="0"/>
                <a:cs typeface="Times New Roman" panose="02020603050405020304" pitchFamily="18" charset="0"/>
              </a:rPr>
              <a:t>.</a:t>
            </a:r>
          </a:p>
        </p:txBody>
      </p:sp>
      <p:sp>
        <p:nvSpPr>
          <p:cNvPr id="58" name="Arrow: Down 57">
            <a:extLst>
              <a:ext uri="{FF2B5EF4-FFF2-40B4-BE49-F238E27FC236}">
                <a16:creationId xmlns:a16="http://schemas.microsoft.com/office/drawing/2014/main" id="{AC3B884A-8C85-4B30-BA35-CB8A71018760}"/>
              </a:ext>
            </a:extLst>
          </p:cNvPr>
          <p:cNvSpPr/>
          <p:nvPr/>
        </p:nvSpPr>
        <p:spPr>
          <a:xfrm>
            <a:off x="6935166" y="2531037"/>
            <a:ext cx="284813" cy="400110"/>
          </a:xfrm>
          <a:prstGeom prst="downArrow">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C9D0025D-282A-4677-B60F-75CB55BC9A08}"/>
              </a:ext>
            </a:extLst>
          </p:cNvPr>
          <p:cNvPicPr>
            <a:picLocks noChangeAspect="1"/>
          </p:cNvPicPr>
          <p:nvPr/>
        </p:nvPicPr>
        <p:blipFill rotWithShape="1">
          <a:blip r:embed="rId4"/>
          <a:srcRect t="14698" r="2483" b="14751"/>
          <a:stretch/>
        </p:blipFill>
        <p:spPr>
          <a:xfrm>
            <a:off x="903062" y="500276"/>
            <a:ext cx="4096496" cy="4191787"/>
          </a:xfrm>
          <a:prstGeom prst="rect">
            <a:avLst/>
          </a:prstGeom>
        </p:spPr>
      </p:pic>
      <p:grpSp>
        <p:nvGrpSpPr>
          <p:cNvPr id="39" name="Google Shape;743;p33">
            <a:extLst>
              <a:ext uri="{FF2B5EF4-FFF2-40B4-BE49-F238E27FC236}">
                <a16:creationId xmlns:a16="http://schemas.microsoft.com/office/drawing/2014/main" id="{C3E58855-4F77-4DB5-9CC5-64AF72E173D6}"/>
              </a:ext>
            </a:extLst>
          </p:cNvPr>
          <p:cNvGrpSpPr/>
          <p:nvPr/>
        </p:nvGrpSpPr>
        <p:grpSpPr>
          <a:xfrm>
            <a:off x="106292" y="4519799"/>
            <a:ext cx="444175" cy="399000"/>
            <a:chOff x="4865350" y="3568525"/>
            <a:chExt cx="444175" cy="399000"/>
          </a:xfrm>
        </p:grpSpPr>
        <p:sp>
          <p:nvSpPr>
            <p:cNvPr id="40" name="Google Shape;744;p33">
              <a:extLst>
                <a:ext uri="{FF2B5EF4-FFF2-40B4-BE49-F238E27FC236}">
                  <a16:creationId xmlns:a16="http://schemas.microsoft.com/office/drawing/2014/main" id="{25B676B7-4D9D-41B8-BC9D-4E519632A956}"/>
                </a:ext>
              </a:extLst>
            </p:cNvPr>
            <p:cNvSpPr/>
            <p:nvPr/>
          </p:nvSpPr>
          <p:spPr>
            <a:xfrm>
              <a:off x="5209450" y="3806550"/>
              <a:ext cx="33925" cy="85625"/>
            </a:xfrm>
            <a:custGeom>
              <a:avLst/>
              <a:gdLst/>
              <a:ahLst/>
              <a:cxnLst/>
              <a:rect l="l" t="t" r="r" b="b"/>
              <a:pathLst>
                <a:path w="1357" h="3425" extrusionOk="0">
                  <a:moveTo>
                    <a:pt x="1" y="0"/>
                  </a:moveTo>
                  <a:lnTo>
                    <a:pt x="1" y="3424"/>
                  </a:lnTo>
                  <a:lnTo>
                    <a:pt x="1356" y="3424"/>
                  </a:lnTo>
                  <a:lnTo>
                    <a:pt x="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45;p33">
              <a:extLst>
                <a:ext uri="{FF2B5EF4-FFF2-40B4-BE49-F238E27FC236}">
                  <a16:creationId xmlns:a16="http://schemas.microsoft.com/office/drawing/2014/main" id="{98ACDADF-95BF-40E2-8C7A-5D7D106BA065}"/>
                </a:ext>
              </a:extLst>
            </p:cNvPr>
            <p:cNvSpPr/>
            <p:nvPr/>
          </p:nvSpPr>
          <p:spPr>
            <a:xfrm>
              <a:off x="5243350" y="3772250"/>
              <a:ext cx="60200" cy="154675"/>
            </a:xfrm>
            <a:custGeom>
              <a:avLst/>
              <a:gdLst/>
              <a:ahLst/>
              <a:cxnLst/>
              <a:rect l="l" t="t" r="r" b="b"/>
              <a:pathLst>
                <a:path w="2408" h="6187" extrusionOk="0">
                  <a:moveTo>
                    <a:pt x="2407" y="0"/>
                  </a:moveTo>
                  <a:lnTo>
                    <a:pt x="0" y="342"/>
                  </a:lnTo>
                  <a:lnTo>
                    <a:pt x="0" y="5843"/>
                  </a:lnTo>
                  <a:lnTo>
                    <a:pt x="2407" y="6187"/>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46;p33">
              <a:extLst>
                <a:ext uri="{FF2B5EF4-FFF2-40B4-BE49-F238E27FC236}">
                  <a16:creationId xmlns:a16="http://schemas.microsoft.com/office/drawing/2014/main" id="{F3BFE756-F9A1-45D4-A280-D9E7659CF60F}"/>
                </a:ext>
              </a:extLst>
            </p:cNvPr>
            <p:cNvSpPr/>
            <p:nvPr/>
          </p:nvSpPr>
          <p:spPr>
            <a:xfrm>
              <a:off x="5285700" y="3773325"/>
              <a:ext cx="16975" cy="152525"/>
            </a:xfrm>
            <a:custGeom>
              <a:avLst/>
              <a:gdLst/>
              <a:ahLst/>
              <a:cxnLst/>
              <a:rect l="l" t="t" r="r" b="b"/>
              <a:pathLst>
                <a:path w="679" h="6101" extrusionOk="0">
                  <a:moveTo>
                    <a:pt x="678" y="1"/>
                  </a:moveTo>
                  <a:lnTo>
                    <a:pt x="0" y="96"/>
                  </a:lnTo>
                  <a:lnTo>
                    <a:pt x="0" y="6003"/>
                  </a:lnTo>
                  <a:lnTo>
                    <a:pt x="678" y="6101"/>
                  </a:lnTo>
                  <a:lnTo>
                    <a:pt x="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47;p33">
              <a:hlinkClick r:id="rId5" action="ppaction://hlinkfile"/>
              <a:extLst>
                <a:ext uri="{FF2B5EF4-FFF2-40B4-BE49-F238E27FC236}">
                  <a16:creationId xmlns:a16="http://schemas.microsoft.com/office/drawing/2014/main" id="{0CDD4982-2212-4518-97D7-31DE81889795}"/>
                </a:ext>
              </a:extLst>
            </p:cNvPr>
            <p:cNvSpPr/>
            <p:nvPr/>
          </p:nvSpPr>
          <p:spPr>
            <a:xfrm>
              <a:off x="4882425" y="3737950"/>
              <a:ext cx="327050" cy="222800"/>
            </a:xfrm>
            <a:custGeom>
              <a:avLst/>
              <a:gdLst/>
              <a:ahLst/>
              <a:cxnLst/>
              <a:rect l="l" t="t" r="r" b="b"/>
              <a:pathLst>
                <a:path w="13082" h="8912" extrusionOk="0">
                  <a:moveTo>
                    <a:pt x="687" y="1"/>
                  </a:moveTo>
                  <a:cubicBezTo>
                    <a:pt x="307" y="1"/>
                    <a:pt x="1" y="307"/>
                    <a:pt x="1" y="684"/>
                  </a:cubicBezTo>
                  <a:lnTo>
                    <a:pt x="1" y="8229"/>
                  </a:lnTo>
                  <a:cubicBezTo>
                    <a:pt x="1" y="8605"/>
                    <a:pt x="307" y="8912"/>
                    <a:pt x="687" y="8912"/>
                  </a:cubicBezTo>
                  <a:lnTo>
                    <a:pt x="12396" y="8912"/>
                  </a:lnTo>
                  <a:cubicBezTo>
                    <a:pt x="12775" y="8912"/>
                    <a:pt x="13082" y="8605"/>
                    <a:pt x="13082" y="8226"/>
                  </a:cubicBezTo>
                  <a:lnTo>
                    <a:pt x="13082" y="684"/>
                  </a:lnTo>
                  <a:cubicBezTo>
                    <a:pt x="13082" y="307"/>
                    <a:pt x="12775" y="1"/>
                    <a:pt x="12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748;p33">
              <a:extLst>
                <a:ext uri="{FF2B5EF4-FFF2-40B4-BE49-F238E27FC236}">
                  <a16:creationId xmlns:a16="http://schemas.microsoft.com/office/drawing/2014/main" id="{49AD44FE-AC30-4CE7-BF68-FD9C2D7B9D87}"/>
                </a:ext>
              </a:extLst>
            </p:cNvPr>
            <p:cNvSpPr/>
            <p:nvPr/>
          </p:nvSpPr>
          <p:spPr>
            <a:xfrm>
              <a:off x="5172175" y="3737950"/>
              <a:ext cx="36500" cy="222800"/>
            </a:xfrm>
            <a:custGeom>
              <a:avLst/>
              <a:gdLst/>
              <a:ahLst/>
              <a:cxnLst/>
              <a:rect l="l" t="t" r="r" b="b"/>
              <a:pathLst>
                <a:path w="1460" h="8912" extrusionOk="0">
                  <a:moveTo>
                    <a:pt x="1" y="1"/>
                  </a:moveTo>
                  <a:cubicBezTo>
                    <a:pt x="377" y="1"/>
                    <a:pt x="681" y="307"/>
                    <a:pt x="678" y="684"/>
                  </a:cubicBezTo>
                  <a:lnTo>
                    <a:pt x="678" y="8226"/>
                  </a:lnTo>
                  <a:cubicBezTo>
                    <a:pt x="681" y="8603"/>
                    <a:pt x="377" y="8909"/>
                    <a:pt x="1" y="8912"/>
                  </a:cubicBezTo>
                  <a:lnTo>
                    <a:pt x="773" y="8912"/>
                  </a:lnTo>
                  <a:cubicBezTo>
                    <a:pt x="1150" y="8912"/>
                    <a:pt x="1456" y="8605"/>
                    <a:pt x="1459" y="8229"/>
                  </a:cubicBezTo>
                  <a:lnTo>
                    <a:pt x="1459" y="684"/>
                  </a:lnTo>
                  <a:cubicBezTo>
                    <a:pt x="1456" y="307"/>
                    <a:pt x="1150" y="1"/>
                    <a:pt x="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49;p33">
              <a:extLst>
                <a:ext uri="{FF2B5EF4-FFF2-40B4-BE49-F238E27FC236}">
                  <a16:creationId xmlns:a16="http://schemas.microsoft.com/office/drawing/2014/main" id="{145EBE14-D1BB-4DB9-8E67-263EF3168BC2}"/>
                </a:ext>
              </a:extLst>
            </p:cNvPr>
            <p:cNvSpPr/>
            <p:nvPr/>
          </p:nvSpPr>
          <p:spPr>
            <a:xfrm>
              <a:off x="5045575" y="3574825"/>
              <a:ext cx="163425" cy="163500"/>
            </a:xfrm>
            <a:custGeom>
              <a:avLst/>
              <a:gdLst/>
              <a:ahLst/>
              <a:cxnLst/>
              <a:rect l="l" t="t" r="r" b="b"/>
              <a:pathLst>
                <a:path w="6537" h="6540" extrusionOk="0">
                  <a:moveTo>
                    <a:pt x="3270" y="0"/>
                  </a:moveTo>
                  <a:cubicBezTo>
                    <a:pt x="1464" y="0"/>
                    <a:pt x="0" y="1464"/>
                    <a:pt x="0" y="3270"/>
                  </a:cubicBezTo>
                  <a:cubicBezTo>
                    <a:pt x="0" y="5075"/>
                    <a:pt x="1464" y="6539"/>
                    <a:pt x="3270" y="6539"/>
                  </a:cubicBezTo>
                  <a:cubicBezTo>
                    <a:pt x="5073" y="6539"/>
                    <a:pt x="6537" y="5075"/>
                    <a:pt x="6537" y="3270"/>
                  </a:cubicBezTo>
                  <a:cubicBezTo>
                    <a:pt x="6537" y="1464"/>
                    <a:pt x="5073" y="0"/>
                    <a:pt x="3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50;p33">
              <a:extLst>
                <a:ext uri="{FF2B5EF4-FFF2-40B4-BE49-F238E27FC236}">
                  <a16:creationId xmlns:a16="http://schemas.microsoft.com/office/drawing/2014/main" id="{D90AAD1D-D896-4901-81C8-CDBB308B0052}"/>
                </a:ext>
              </a:extLst>
            </p:cNvPr>
            <p:cNvSpPr/>
            <p:nvPr/>
          </p:nvSpPr>
          <p:spPr>
            <a:xfrm>
              <a:off x="5061825" y="3591075"/>
              <a:ext cx="158625" cy="147350"/>
            </a:xfrm>
            <a:custGeom>
              <a:avLst/>
              <a:gdLst/>
              <a:ahLst/>
              <a:cxnLst/>
              <a:rect l="l" t="t" r="r" b="b"/>
              <a:pathLst>
                <a:path w="6345" h="5894" extrusionOk="0">
                  <a:moveTo>
                    <a:pt x="4574" y="1"/>
                  </a:moveTo>
                  <a:cubicBezTo>
                    <a:pt x="5542" y="1302"/>
                    <a:pt x="5412" y="3119"/>
                    <a:pt x="4263" y="4265"/>
                  </a:cubicBezTo>
                  <a:cubicBezTo>
                    <a:pt x="3629" y="4899"/>
                    <a:pt x="2792" y="5223"/>
                    <a:pt x="1950" y="5223"/>
                  </a:cubicBezTo>
                  <a:cubicBezTo>
                    <a:pt x="1268" y="5223"/>
                    <a:pt x="583" y="5010"/>
                    <a:pt x="1" y="4577"/>
                  </a:cubicBezTo>
                  <a:lnTo>
                    <a:pt x="1" y="4577"/>
                  </a:lnTo>
                  <a:cubicBezTo>
                    <a:pt x="648" y="5447"/>
                    <a:pt x="1633" y="5893"/>
                    <a:pt x="2624" y="5893"/>
                  </a:cubicBezTo>
                  <a:cubicBezTo>
                    <a:pt x="3456" y="5893"/>
                    <a:pt x="4292" y="5578"/>
                    <a:pt x="4935" y="4935"/>
                  </a:cubicBezTo>
                  <a:cubicBezTo>
                    <a:pt x="6345" y="3525"/>
                    <a:pt x="6174" y="119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51;p33">
              <a:extLst>
                <a:ext uri="{FF2B5EF4-FFF2-40B4-BE49-F238E27FC236}">
                  <a16:creationId xmlns:a16="http://schemas.microsoft.com/office/drawing/2014/main" id="{DABE1A2A-162F-4ABC-B75E-2A170ED7AA5F}"/>
                </a:ext>
              </a:extLst>
            </p:cNvPr>
            <p:cNvSpPr/>
            <p:nvPr/>
          </p:nvSpPr>
          <p:spPr>
            <a:xfrm>
              <a:off x="5101625" y="3630875"/>
              <a:ext cx="51325" cy="51400"/>
            </a:xfrm>
            <a:custGeom>
              <a:avLst/>
              <a:gdLst/>
              <a:ahLst/>
              <a:cxnLst/>
              <a:rect l="l" t="t" r="r" b="b"/>
              <a:pathLst>
                <a:path w="2053" h="2056" extrusionOk="0">
                  <a:moveTo>
                    <a:pt x="1028" y="0"/>
                  </a:moveTo>
                  <a:cubicBezTo>
                    <a:pt x="458" y="0"/>
                    <a:pt x="0" y="461"/>
                    <a:pt x="0" y="1028"/>
                  </a:cubicBezTo>
                  <a:cubicBezTo>
                    <a:pt x="0" y="1594"/>
                    <a:pt x="458" y="2055"/>
                    <a:pt x="1028" y="2055"/>
                  </a:cubicBezTo>
                  <a:cubicBezTo>
                    <a:pt x="1594" y="2055"/>
                    <a:pt x="2053" y="1594"/>
                    <a:pt x="2053" y="1028"/>
                  </a:cubicBezTo>
                  <a:cubicBezTo>
                    <a:pt x="2053" y="461"/>
                    <a:pt x="1594"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52;p33">
              <a:extLst>
                <a:ext uri="{FF2B5EF4-FFF2-40B4-BE49-F238E27FC236}">
                  <a16:creationId xmlns:a16="http://schemas.microsoft.com/office/drawing/2014/main" id="{BA3517D6-70B1-4B5D-BE60-CAAA6CB007A4}"/>
                </a:ext>
              </a:extLst>
            </p:cNvPr>
            <p:cNvSpPr/>
            <p:nvPr/>
          </p:nvSpPr>
          <p:spPr>
            <a:xfrm>
              <a:off x="4882100" y="3574825"/>
              <a:ext cx="163425" cy="163500"/>
            </a:xfrm>
            <a:custGeom>
              <a:avLst/>
              <a:gdLst/>
              <a:ahLst/>
              <a:cxnLst/>
              <a:rect l="l" t="t" r="r" b="b"/>
              <a:pathLst>
                <a:path w="6537" h="6540" extrusionOk="0">
                  <a:moveTo>
                    <a:pt x="3270" y="0"/>
                  </a:moveTo>
                  <a:cubicBezTo>
                    <a:pt x="1464" y="0"/>
                    <a:pt x="0" y="1464"/>
                    <a:pt x="0" y="3270"/>
                  </a:cubicBezTo>
                  <a:cubicBezTo>
                    <a:pt x="0" y="5075"/>
                    <a:pt x="1464" y="6539"/>
                    <a:pt x="3270" y="6539"/>
                  </a:cubicBezTo>
                  <a:cubicBezTo>
                    <a:pt x="5075" y="6539"/>
                    <a:pt x="6537" y="5075"/>
                    <a:pt x="6537" y="3270"/>
                  </a:cubicBezTo>
                  <a:cubicBezTo>
                    <a:pt x="6537" y="1464"/>
                    <a:pt x="5075" y="0"/>
                    <a:pt x="3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53;p33">
              <a:extLst>
                <a:ext uri="{FF2B5EF4-FFF2-40B4-BE49-F238E27FC236}">
                  <a16:creationId xmlns:a16="http://schemas.microsoft.com/office/drawing/2014/main" id="{47332135-0C46-4E98-9446-BB4ABA87F668}"/>
                </a:ext>
              </a:extLst>
            </p:cNvPr>
            <p:cNvSpPr/>
            <p:nvPr/>
          </p:nvSpPr>
          <p:spPr>
            <a:xfrm>
              <a:off x="4898350" y="3591075"/>
              <a:ext cx="158625" cy="147350"/>
            </a:xfrm>
            <a:custGeom>
              <a:avLst/>
              <a:gdLst/>
              <a:ahLst/>
              <a:cxnLst/>
              <a:rect l="l" t="t" r="r" b="b"/>
              <a:pathLst>
                <a:path w="6345" h="5894" extrusionOk="0">
                  <a:moveTo>
                    <a:pt x="4574" y="1"/>
                  </a:moveTo>
                  <a:cubicBezTo>
                    <a:pt x="5545" y="1302"/>
                    <a:pt x="5412" y="3119"/>
                    <a:pt x="4265" y="4265"/>
                  </a:cubicBezTo>
                  <a:cubicBezTo>
                    <a:pt x="3630" y="4899"/>
                    <a:pt x="2793" y="5223"/>
                    <a:pt x="1951" y="5223"/>
                  </a:cubicBezTo>
                  <a:cubicBezTo>
                    <a:pt x="1268" y="5223"/>
                    <a:pt x="583" y="5010"/>
                    <a:pt x="1" y="4577"/>
                  </a:cubicBezTo>
                  <a:lnTo>
                    <a:pt x="1" y="4577"/>
                  </a:lnTo>
                  <a:cubicBezTo>
                    <a:pt x="648" y="5447"/>
                    <a:pt x="1633" y="5893"/>
                    <a:pt x="2624" y="5893"/>
                  </a:cubicBezTo>
                  <a:cubicBezTo>
                    <a:pt x="3456" y="5893"/>
                    <a:pt x="4292" y="5578"/>
                    <a:pt x="4935" y="4935"/>
                  </a:cubicBezTo>
                  <a:cubicBezTo>
                    <a:pt x="6345" y="3525"/>
                    <a:pt x="6177" y="119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54;p33">
              <a:extLst>
                <a:ext uri="{FF2B5EF4-FFF2-40B4-BE49-F238E27FC236}">
                  <a16:creationId xmlns:a16="http://schemas.microsoft.com/office/drawing/2014/main" id="{CD31A72A-C692-4843-897B-0BE8F923023C}"/>
                </a:ext>
              </a:extLst>
            </p:cNvPr>
            <p:cNvSpPr/>
            <p:nvPr/>
          </p:nvSpPr>
          <p:spPr>
            <a:xfrm>
              <a:off x="4938150" y="3630875"/>
              <a:ext cx="51325" cy="51400"/>
            </a:xfrm>
            <a:custGeom>
              <a:avLst/>
              <a:gdLst/>
              <a:ahLst/>
              <a:cxnLst/>
              <a:rect l="l" t="t" r="r" b="b"/>
              <a:pathLst>
                <a:path w="2053" h="2056" extrusionOk="0">
                  <a:moveTo>
                    <a:pt x="1028" y="0"/>
                  </a:moveTo>
                  <a:cubicBezTo>
                    <a:pt x="459" y="0"/>
                    <a:pt x="0" y="461"/>
                    <a:pt x="0" y="1028"/>
                  </a:cubicBezTo>
                  <a:cubicBezTo>
                    <a:pt x="0" y="1594"/>
                    <a:pt x="459" y="2055"/>
                    <a:pt x="1028" y="2055"/>
                  </a:cubicBezTo>
                  <a:cubicBezTo>
                    <a:pt x="1594" y="2055"/>
                    <a:pt x="2053" y="1594"/>
                    <a:pt x="2053" y="1028"/>
                  </a:cubicBezTo>
                  <a:cubicBezTo>
                    <a:pt x="2053" y="461"/>
                    <a:pt x="1594" y="0"/>
                    <a:pt x="1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55;p33">
              <a:extLst>
                <a:ext uri="{FF2B5EF4-FFF2-40B4-BE49-F238E27FC236}">
                  <a16:creationId xmlns:a16="http://schemas.microsoft.com/office/drawing/2014/main" id="{C83C307F-1141-4C53-A0C3-DA42AA684915}"/>
                </a:ext>
              </a:extLst>
            </p:cNvPr>
            <p:cNvSpPr/>
            <p:nvPr/>
          </p:nvSpPr>
          <p:spPr>
            <a:xfrm>
              <a:off x="4909550" y="3906500"/>
              <a:ext cx="272000" cy="27150"/>
            </a:xfrm>
            <a:custGeom>
              <a:avLst/>
              <a:gdLst/>
              <a:ahLst/>
              <a:cxnLst/>
              <a:rect l="l" t="t" r="r" b="b"/>
              <a:pathLst>
                <a:path w="10880" h="1086" extrusionOk="0">
                  <a:moveTo>
                    <a:pt x="0" y="1"/>
                  </a:moveTo>
                  <a:lnTo>
                    <a:pt x="0" y="1085"/>
                  </a:lnTo>
                  <a:lnTo>
                    <a:pt x="10880" y="1085"/>
                  </a:lnTo>
                  <a:lnTo>
                    <a:pt x="10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56;p33">
              <a:extLst>
                <a:ext uri="{FF2B5EF4-FFF2-40B4-BE49-F238E27FC236}">
                  <a16:creationId xmlns:a16="http://schemas.microsoft.com/office/drawing/2014/main" id="{16611ACB-2846-4645-9548-F9831CF945DA}"/>
                </a:ext>
              </a:extLst>
            </p:cNvPr>
            <p:cNvSpPr/>
            <p:nvPr/>
          </p:nvSpPr>
          <p:spPr>
            <a:xfrm>
              <a:off x="4909550" y="3826875"/>
              <a:ext cx="102575" cy="48350"/>
            </a:xfrm>
            <a:custGeom>
              <a:avLst/>
              <a:gdLst/>
              <a:ahLst/>
              <a:cxnLst/>
              <a:rect l="l" t="t" r="r" b="b"/>
              <a:pathLst>
                <a:path w="4103" h="1934" extrusionOk="0">
                  <a:moveTo>
                    <a:pt x="0" y="1"/>
                  </a:moveTo>
                  <a:lnTo>
                    <a:pt x="0" y="1934"/>
                  </a:lnTo>
                  <a:lnTo>
                    <a:pt x="4102" y="1934"/>
                  </a:lnTo>
                  <a:lnTo>
                    <a:pt x="4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57;p33">
              <a:extLst>
                <a:ext uri="{FF2B5EF4-FFF2-40B4-BE49-F238E27FC236}">
                  <a16:creationId xmlns:a16="http://schemas.microsoft.com/office/drawing/2014/main" id="{C7F54E3A-7D8C-45A0-9549-334B09399EB7}"/>
                </a:ext>
              </a:extLst>
            </p:cNvPr>
            <p:cNvSpPr/>
            <p:nvPr/>
          </p:nvSpPr>
          <p:spPr>
            <a:xfrm>
              <a:off x="5044275" y="3765875"/>
              <a:ext cx="137275" cy="33925"/>
            </a:xfrm>
            <a:custGeom>
              <a:avLst/>
              <a:gdLst/>
              <a:ahLst/>
              <a:cxnLst/>
              <a:rect l="l" t="t" r="r" b="b"/>
              <a:pathLst>
                <a:path w="5491" h="1357" extrusionOk="0">
                  <a:moveTo>
                    <a:pt x="1" y="1"/>
                  </a:moveTo>
                  <a:lnTo>
                    <a:pt x="1" y="1356"/>
                  </a:lnTo>
                  <a:lnTo>
                    <a:pt x="5491" y="1356"/>
                  </a:lnTo>
                  <a:lnTo>
                    <a:pt x="54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58;p33">
              <a:extLst>
                <a:ext uri="{FF2B5EF4-FFF2-40B4-BE49-F238E27FC236}">
                  <a16:creationId xmlns:a16="http://schemas.microsoft.com/office/drawing/2014/main" id="{B181C352-F417-46FB-A9C7-1D5243366484}"/>
                </a:ext>
              </a:extLst>
            </p:cNvPr>
            <p:cNvSpPr/>
            <p:nvPr/>
          </p:nvSpPr>
          <p:spPr>
            <a:xfrm>
              <a:off x="4983075" y="3765675"/>
              <a:ext cx="34250" cy="34250"/>
            </a:xfrm>
            <a:custGeom>
              <a:avLst/>
              <a:gdLst/>
              <a:ahLst/>
              <a:cxnLst/>
              <a:rect l="l" t="t" r="r" b="b"/>
              <a:pathLst>
                <a:path w="1370" h="1370" extrusionOk="0">
                  <a:moveTo>
                    <a:pt x="684" y="1"/>
                  </a:moveTo>
                  <a:cubicBezTo>
                    <a:pt x="307" y="1"/>
                    <a:pt x="1" y="307"/>
                    <a:pt x="1" y="686"/>
                  </a:cubicBezTo>
                  <a:cubicBezTo>
                    <a:pt x="1" y="1063"/>
                    <a:pt x="307" y="1370"/>
                    <a:pt x="684" y="1370"/>
                  </a:cubicBezTo>
                  <a:cubicBezTo>
                    <a:pt x="1063" y="1370"/>
                    <a:pt x="1370" y="1063"/>
                    <a:pt x="1370" y="686"/>
                  </a:cubicBezTo>
                  <a:cubicBezTo>
                    <a:pt x="1370" y="307"/>
                    <a:pt x="1063" y="1"/>
                    <a:pt x="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59;p33">
              <a:extLst>
                <a:ext uri="{FF2B5EF4-FFF2-40B4-BE49-F238E27FC236}">
                  <a16:creationId xmlns:a16="http://schemas.microsoft.com/office/drawing/2014/main" id="{73938F53-87A1-41A5-BAD5-3622E1B65B1B}"/>
                </a:ext>
              </a:extLst>
            </p:cNvPr>
            <p:cNvSpPr/>
            <p:nvPr/>
          </p:nvSpPr>
          <p:spPr>
            <a:xfrm>
              <a:off x="4865350" y="3568525"/>
              <a:ext cx="444175" cy="399000"/>
            </a:xfrm>
            <a:custGeom>
              <a:avLst/>
              <a:gdLst/>
              <a:ahLst/>
              <a:cxnLst/>
              <a:rect l="l" t="t" r="r" b="b"/>
              <a:pathLst>
                <a:path w="17767" h="15960" extrusionOk="0">
                  <a:moveTo>
                    <a:pt x="10479" y="507"/>
                  </a:moveTo>
                  <a:cubicBezTo>
                    <a:pt x="11696" y="507"/>
                    <a:pt x="12797" y="1242"/>
                    <a:pt x="13263" y="2370"/>
                  </a:cubicBezTo>
                  <a:cubicBezTo>
                    <a:pt x="13729" y="3495"/>
                    <a:pt x="13472" y="4793"/>
                    <a:pt x="12610" y="5655"/>
                  </a:cubicBezTo>
                  <a:cubicBezTo>
                    <a:pt x="12033" y="6232"/>
                    <a:pt x="11261" y="6538"/>
                    <a:pt x="10476" y="6538"/>
                  </a:cubicBezTo>
                  <a:cubicBezTo>
                    <a:pt x="10088" y="6538"/>
                    <a:pt x="9696" y="6463"/>
                    <a:pt x="9324" y="6309"/>
                  </a:cubicBezTo>
                  <a:cubicBezTo>
                    <a:pt x="8196" y="5842"/>
                    <a:pt x="7461" y="4742"/>
                    <a:pt x="7461" y="3525"/>
                  </a:cubicBezTo>
                  <a:cubicBezTo>
                    <a:pt x="7464" y="1857"/>
                    <a:pt x="8812" y="510"/>
                    <a:pt x="10479" y="507"/>
                  </a:cubicBezTo>
                  <a:close/>
                  <a:moveTo>
                    <a:pt x="7209" y="4837"/>
                  </a:moveTo>
                  <a:cubicBezTo>
                    <a:pt x="7494" y="5547"/>
                    <a:pt x="8004" y="6143"/>
                    <a:pt x="8657" y="6539"/>
                  </a:cubicBezTo>
                  <a:lnTo>
                    <a:pt x="5762" y="6539"/>
                  </a:lnTo>
                  <a:cubicBezTo>
                    <a:pt x="6415" y="6143"/>
                    <a:pt x="6922" y="5547"/>
                    <a:pt x="7209" y="4837"/>
                  </a:cubicBezTo>
                  <a:close/>
                  <a:moveTo>
                    <a:pt x="14849" y="9792"/>
                  </a:moveTo>
                  <a:lnTo>
                    <a:pt x="14849" y="12707"/>
                  </a:lnTo>
                  <a:lnTo>
                    <a:pt x="14003" y="12707"/>
                  </a:lnTo>
                  <a:lnTo>
                    <a:pt x="14003" y="9792"/>
                  </a:lnTo>
                  <a:close/>
                  <a:moveTo>
                    <a:pt x="3943" y="1"/>
                  </a:moveTo>
                  <a:cubicBezTo>
                    <a:pt x="2587" y="1"/>
                    <a:pt x="1309" y="787"/>
                    <a:pt x="727" y="2082"/>
                  </a:cubicBezTo>
                  <a:cubicBezTo>
                    <a:pt x="1" y="3706"/>
                    <a:pt x="597" y="5617"/>
                    <a:pt x="2118" y="6539"/>
                  </a:cubicBezTo>
                  <a:lnTo>
                    <a:pt x="1354" y="6539"/>
                  </a:lnTo>
                  <a:cubicBezTo>
                    <a:pt x="836" y="6539"/>
                    <a:pt x="415" y="6957"/>
                    <a:pt x="413" y="7477"/>
                  </a:cubicBezTo>
                  <a:lnTo>
                    <a:pt x="413" y="11986"/>
                  </a:lnTo>
                  <a:cubicBezTo>
                    <a:pt x="415" y="12127"/>
                    <a:pt x="529" y="12240"/>
                    <a:pt x="670" y="12240"/>
                  </a:cubicBezTo>
                  <a:cubicBezTo>
                    <a:pt x="811" y="12240"/>
                    <a:pt x="922" y="11986"/>
                    <a:pt x="922" y="11986"/>
                  </a:cubicBezTo>
                  <a:lnTo>
                    <a:pt x="922" y="7480"/>
                  </a:lnTo>
                  <a:cubicBezTo>
                    <a:pt x="922" y="7241"/>
                    <a:pt x="1115" y="7049"/>
                    <a:pt x="1351" y="7049"/>
                  </a:cubicBezTo>
                  <a:lnTo>
                    <a:pt x="13062" y="7049"/>
                  </a:lnTo>
                  <a:cubicBezTo>
                    <a:pt x="13301" y="7049"/>
                    <a:pt x="13493" y="7241"/>
                    <a:pt x="13493" y="7480"/>
                  </a:cubicBezTo>
                  <a:lnTo>
                    <a:pt x="13493" y="15022"/>
                  </a:lnTo>
                  <a:cubicBezTo>
                    <a:pt x="13493" y="15260"/>
                    <a:pt x="13301" y="15453"/>
                    <a:pt x="13062" y="15453"/>
                  </a:cubicBezTo>
                  <a:lnTo>
                    <a:pt x="1188" y="15453"/>
                  </a:lnTo>
                  <a:cubicBezTo>
                    <a:pt x="1039" y="15453"/>
                    <a:pt x="922" y="15334"/>
                    <a:pt x="922" y="15187"/>
                  </a:cubicBezTo>
                  <a:lnTo>
                    <a:pt x="922" y="13138"/>
                  </a:lnTo>
                  <a:cubicBezTo>
                    <a:pt x="922" y="13089"/>
                    <a:pt x="901" y="13043"/>
                    <a:pt x="863" y="13010"/>
                  </a:cubicBezTo>
                  <a:cubicBezTo>
                    <a:pt x="798" y="12959"/>
                    <a:pt x="731" y="12937"/>
                    <a:pt x="669" y="12937"/>
                  </a:cubicBezTo>
                  <a:cubicBezTo>
                    <a:pt x="528" y="12937"/>
                    <a:pt x="413" y="13051"/>
                    <a:pt x="413" y="13192"/>
                  </a:cubicBezTo>
                  <a:lnTo>
                    <a:pt x="413" y="15022"/>
                  </a:lnTo>
                  <a:cubicBezTo>
                    <a:pt x="413" y="15540"/>
                    <a:pt x="833" y="15960"/>
                    <a:pt x="1351" y="15960"/>
                  </a:cubicBezTo>
                  <a:lnTo>
                    <a:pt x="13062" y="15960"/>
                  </a:lnTo>
                  <a:cubicBezTo>
                    <a:pt x="13580" y="15960"/>
                    <a:pt x="14003" y="15540"/>
                    <a:pt x="14003" y="15022"/>
                  </a:cubicBezTo>
                  <a:lnTo>
                    <a:pt x="14003" y="13216"/>
                  </a:lnTo>
                  <a:lnTo>
                    <a:pt x="14849" y="13216"/>
                  </a:lnTo>
                  <a:lnTo>
                    <a:pt x="14849" y="13989"/>
                  </a:lnTo>
                  <a:cubicBezTo>
                    <a:pt x="14849" y="14114"/>
                    <a:pt x="14941" y="14222"/>
                    <a:pt x="15069" y="14238"/>
                  </a:cubicBezTo>
                  <a:lnTo>
                    <a:pt x="17473" y="14583"/>
                  </a:lnTo>
                  <a:cubicBezTo>
                    <a:pt x="17484" y="14584"/>
                    <a:pt x="17494" y="14585"/>
                    <a:pt x="17505" y="14585"/>
                  </a:cubicBezTo>
                  <a:cubicBezTo>
                    <a:pt x="17604" y="14585"/>
                    <a:pt x="17697" y="14527"/>
                    <a:pt x="17742" y="14436"/>
                  </a:cubicBezTo>
                  <a:cubicBezTo>
                    <a:pt x="17755" y="14401"/>
                    <a:pt x="17763" y="14363"/>
                    <a:pt x="17763" y="14325"/>
                  </a:cubicBezTo>
                  <a:lnTo>
                    <a:pt x="17763" y="10454"/>
                  </a:lnTo>
                  <a:cubicBezTo>
                    <a:pt x="17766" y="10324"/>
                    <a:pt x="17671" y="10213"/>
                    <a:pt x="17541" y="10194"/>
                  </a:cubicBezTo>
                  <a:cubicBezTo>
                    <a:pt x="17530" y="10192"/>
                    <a:pt x="17519" y="10192"/>
                    <a:pt x="17509" y="10192"/>
                  </a:cubicBezTo>
                  <a:cubicBezTo>
                    <a:pt x="17371" y="10192"/>
                    <a:pt x="17256" y="10302"/>
                    <a:pt x="17256" y="10446"/>
                  </a:cubicBezTo>
                  <a:lnTo>
                    <a:pt x="17256" y="14043"/>
                  </a:lnTo>
                  <a:lnTo>
                    <a:pt x="15359" y="13772"/>
                  </a:lnTo>
                  <a:lnTo>
                    <a:pt x="15359" y="8711"/>
                  </a:lnTo>
                  <a:lnTo>
                    <a:pt x="17256" y="8440"/>
                  </a:lnTo>
                  <a:lnTo>
                    <a:pt x="17256" y="9256"/>
                  </a:lnTo>
                  <a:cubicBezTo>
                    <a:pt x="17256" y="9397"/>
                    <a:pt x="17368" y="9510"/>
                    <a:pt x="17508" y="9510"/>
                  </a:cubicBezTo>
                  <a:cubicBezTo>
                    <a:pt x="17649" y="9510"/>
                    <a:pt x="17763" y="9397"/>
                    <a:pt x="17763" y="9256"/>
                  </a:cubicBezTo>
                  <a:lnTo>
                    <a:pt x="17763" y="8166"/>
                  </a:lnTo>
                  <a:cubicBezTo>
                    <a:pt x="17763" y="8128"/>
                    <a:pt x="17755" y="8093"/>
                    <a:pt x="17742" y="8057"/>
                  </a:cubicBezTo>
                  <a:cubicBezTo>
                    <a:pt x="17698" y="7966"/>
                    <a:pt x="17607" y="7908"/>
                    <a:pt x="17510" y="7908"/>
                  </a:cubicBezTo>
                  <a:cubicBezTo>
                    <a:pt x="17498" y="7908"/>
                    <a:pt x="17485" y="7909"/>
                    <a:pt x="17473" y="7911"/>
                  </a:cubicBezTo>
                  <a:lnTo>
                    <a:pt x="15069" y="8253"/>
                  </a:lnTo>
                  <a:cubicBezTo>
                    <a:pt x="14944" y="8271"/>
                    <a:pt x="14849" y="8377"/>
                    <a:pt x="14849" y="8505"/>
                  </a:cubicBezTo>
                  <a:lnTo>
                    <a:pt x="14849" y="9285"/>
                  </a:lnTo>
                  <a:lnTo>
                    <a:pt x="14003" y="9285"/>
                  </a:lnTo>
                  <a:lnTo>
                    <a:pt x="14003" y="7445"/>
                  </a:lnTo>
                  <a:cubicBezTo>
                    <a:pt x="14003" y="6927"/>
                    <a:pt x="13580" y="6507"/>
                    <a:pt x="13062" y="6507"/>
                  </a:cubicBezTo>
                  <a:lnTo>
                    <a:pt x="12298" y="6507"/>
                  </a:lnTo>
                  <a:cubicBezTo>
                    <a:pt x="12298" y="6507"/>
                    <a:pt x="14000" y="4799"/>
                    <a:pt x="14000" y="3525"/>
                  </a:cubicBezTo>
                  <a:cubicBezTo>
                    <a:pt x="13998" y="1838"/>
                    <a:pt x="12802" y="388"/>
                    <a:pt x="11146" y="68"/>
                  </a:cubicBezTo>
                  <a:cubicBezTo>
                    <a:pt x="10922" y="25"/>
                    <a:pt x="10697" y="4"/>
                    <a:pt x="10476" y="4"/>
                  </a:cubicBezTo>
                  <a:cubicBezTo>
                    <a:pt x="9063" y="4"/>
                    <a:pt x="7755" y="857"/>
                    <a:pt x="7209" y="2207"/>
                  </a:cubicBezTo>
                  <a:cubicBezTo>
                    <a:pt x="6979" y="1632"/>
                    <a:pt x="6599" y="1131"/>
                    <a:pt x="6111" y="751"/>
                  </a:cubicBezTo>
                  <a:cubicBezTo>
                    <a:pt x="6064" y="715"/>
                    <a:pt x="6009" y="697"/>
                    <a:pt x="5955" y="697"/>
                  </a:cubicBezTo>
                  <a:cubicBezTo>
                    <a:pt x="5880" y="697"/>
                    <a:pt x="5806" y="730"/>
                    <a:pt x="5756" y="795"/>
                  </a:cubicBezTo>
                  <a:cubicBezTo>
                    <a:pt x="5669" y="903"/>
                    <a:pt x="5688" y="1063"/>
                    <a:pt x="5797" y="1150"/>
                  </a:cubicBezTo>
                  <a:cubicBezTo>
                    <a:pt x="7017" y="2109"/>
                    <a:pt x="7304" y="3839"/>
                    <a:pt x="6461" y="5140"/>
                  </a:cubicBezTo>
                  <a:cubicBezTo>
                    <a:pt x="5890" y="6021"/>
                    <a:pt x="4928" y="6509"/>
                    <a:pt x="3940" y="6509"/>
                  </a:cubicBezTo>
                  <a:cubicBezTo>
                    <a:pt x="3468" y="6509"/>
                    <a:pt x="2991" y="6398"/>
                    <a:pt x="2546" y="6165"/>
                  </a:cubicBezTo>
                  <a:cubicBezTo>
                    <a:pt x="1175" y="5444"/>
                    <a:pt x="575" y="3796"/>
                    <a:pt x="1166" y="2361"/>
                  </a:cubicBezTo>
                  <a:cubicBezTo>
                    <a:pt x="1642" y="1214"/>
                    <a:pt x="2754" y="507"/>
                    <a:pt x="3939" y="507"/>
                  </a:cubicBezTo>
                  <a:cubicBezTo>
                    <a:pt x="4234" y="507"/>
                    <a:pt x="4534" y="551"/>
                    <a:pt x="4829" y="643"/>
                  </a:cubicBezTo>
                  <a:cubicBezTo>
                    <a:pt x="4856" y="652"/>
                    <a:pt x="4884" y="656"/>
                    <a:pt x="4911" y="656"/>
                  </a:cubicBezTo>
                  <a:cubicBezTo>
                    <a:pt x="5020" y="656"/>
                    <a:pt x="5122" y="586"/>
                    <a:pt x="5154" y="477"/>
                  </a:cubicBezTo>
                  <a:cubicBezTo>
                    <a:pt x="5198" y="339"/>
                    <a:pt x="5119" y="195"/>
                    <a:pt x="4981" y="157"/>
                  </a:cubicBezTo>
                  <a:cubicBezTo>
                    <a:pt x="4637" y="51"/>
                    <a:pt x="4287" y="1"/>
                    <a:pt x="39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60;p33">
              <a:extLst>
                <a:ext uri="{FF2B5EF4-FFF2-40B4-BE49-F238E27FC236}">
                  <a16:creationId xmlns:a16="http://schemas.microsoft.com/office/drawing/2014/main" id="{3044C1F4-7E87-4C8B-9925-6CCDDECA3E6B}"/>
                </a:ext>
              </a:extLst>
            </p:cNvPr>
            <p:cNvSpPr/>
            <p:nvPr/>
          </p:nvSpPr>
          <p:spPr>
            <a:xfrm>
              <a:off x="5095250" y="3624525"/>
              <a:ext cx="66575" cy="64125"/>
            </a:xfrm>
            <a:custGeom>
              <a:avLst/>
              <a:gdLst/>
              <a:ahLst/>
              <a:cxnLst/>
              <a:rect l="l" t="t" r="r" b="b"/>
              <a:pathLst>
                <a:path w="2663" h="2565" extrusionOk="0">
                  <a:moveTo>
                    <a:pt x="1283" y="509"/>
                  </a:moveTo>
                  <a:cubicBezTo>
                    <a:pt x="1971" y="509"/>
                    <a:pt x="2316" y="1341"/>
                    <a:pt x="1828" y="1829"/>
                  </a:cubicBezTo>
                  <a:cubicBezTo>
                    <a:pt x="1671" y="1987"/>
                    <a:pt x="1478" y="2058"/>
                    <a:pt x="1288" y="2058"/>
                  </a:cubicBezTo>
                  <a:cubicBezTo>
                    <a:pt x="890" y="2058"/>
                    <a:pt x="508" y="1748"/>
                    <a:pt x="510" y="1282"/>
                  </a:cubicBezTo>
                  <a:cubicBezTo>
                    <a:pt x="510" y="856"/>
                    <a:pt x="854" y="509"/>
                    <a:pt x="1283" y="509"/>
                  </a:cubicBezTo>
                  <a:close/>
                  <a:moveTo>
                    <a:pt x="1279" y="0"/>
                  </a:moveTo>
                  <a:cubicBezTo>
                    <a:pt x="1115" y="0"/>
                    <a:pt x="949" y="32"/>
                    <a:pt x="792" y="97"/>
                  </a:cubicBezTo>
                  <a:cubicBezTo>
                    <a:pt x="312" y="298"/>
                    <a:pt x="1" y="764"/>
                    <a:pt x="1" y="1282"/>
                  </a:cubicBezTo>
                  <a:cubicBezTo>
                    <a:pt x="1" y="1989"/>
                    <a:pt x="575" y="2561"/>
                    <a:pt x="1283" y="2564"/>
                  </a:cubicBezTo>
                  <a:cubicBezTo>
                    <a:pt x="1801" y="2564"/>
                    <a:pt x="2267" y="2252"/>
                    <a:pt x="2465" y="1772"/>
                  </a:cubicBezTo>
                  <a:cubicBezTo>
                    <a:pt x="2663" y="1293"/>
                    <a:pt x="2554" y="742"/>
                    <a:pt x="2188" y="376"/>
                  </a:cubicBezTo>
                  <a:cubicBezTo>
                    <a:pt x="1943" y="131"/>
                    <a:pt x="1614"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1;p33">
              <a:extLst>
                <a:ext uri="{FF2B5EF4-FFF2-40B4-BE49-F238E27FC236}">
                  <a16:creationId xmlns:a16="http://schemas.microsoft.com/office/drawing/2014/main" id="{2BBC7A94-6778-44C0-A57D-263AD8253FB5}"/>
                </a:ext>
              </a:extLst>
            </p:cNvPr>
            <p:cNvSpPr/>
            <p:nvPr/>
          </p:nvSpPr>
          <p:spPr>
            <a:xfrm>
              <a:off x="4929275" y="3624575"/>
              <a:ext cx="66575" cy="64050"/>
            </a:xfrm>
            <a:custGeom>
              <a:avLst/>
              <a:gdLst/>
              <a:ahLst/>
              <a:cxnLst/>
              <a:rect l="l" t="t" r="r" b="b"/>
              <a:pathLst>
                <a:path w="2663" h="2562" extrusionOk="0">
                  <a:moveTo>
                    <a:pt x="1376" y="505"/>
                  </a:moveTo>
                  <a:cubicBezTo>
                    <a:pt x="1774" y="505"/>
                    <a:pt x="2155" y="814"/>
                    <a:pt x="2155" y="1280"/>
                  </a:cubicBezTo>
                  <a:cubicBezTo>
                    <a:pt x="2155" y="1705"/>
                    <a:pt x="1808" y="2052"/>
                    <a:pt x="1383" y="2052"/>
                  </a:cubicBezTo>
                  <a:cubicBezTo>
                    <a:pt x="694" y="2052"/>
                    <a:pt x="347" y="1220"/>
                    <a:pt x="835" y="732"/>
                  </a:cubicBezTo>
                  <a:cubicBezTo>
                    <a:pt x="993" y="575"/>
                    <a:pt x="1186" y="505"/>
                    <a:pt x="1376" y="505"/>
                  </a:cubicBezTo>
                  <a:close/>
                  <a:moveTo>
                    <a:pt x="1383" y="0"/>
                  </a:moveTo>
                  <a:cubicBezTo>
                    <a:pt x="862" y="0"/>
                    <a:pt x="396" y="312"/>
                    <a:pt x="198" y="789"/>
                  </a:cubicBezTo>
                  <a:cubicBezTo>
                    <a:pt x="0" y="1269"/>
                    <a:pt x="109" y="1819"/>
                    <a:pt x="475" y="2185"/>
                  </a:cubicBezTo>
                  <a:cubicBezTo>
                    <a:pt x="721" y="2432"/>
                    <a:pt x="1049" y="2562"/>
                    <a:pt x="1383" y="2562"/>
                  </a:cubicBezTo>
                  <a:cubicBezTo>
                    <a:pt x="1548" y="2562"/>
                    <a:pt x="1715" y="2530"/>
                    <a:pt x="1874" y="2465"/>
                  </a:cubicBezTo>
                  <a:cubicBezTo>
                    <a:pt x="2351" y="2267"/>
                    <a:pt x="2662" y="1798"/>
                    <a:pt x="2662" y="1280"/>
                  </a:cubicBezTo>
                  <a:cubicBezTo>
                    <a:pt x="2662" y="572"/>
                    <a:pt x="2090" y="0"/>
                    <a:pt x="1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2;p33">
              <a:extLst>
                <a:ext uri="{FF2B5EF4-FFF2-40B4-BE49-F238E27FC236}">
                  <a16:creationId xmlns:a16="http://schemas.microsoft.com/office/drawing/2014/main" id="{1AA7D193-16CB-4CF8-A945-1B5692F2ED10}"/>
                </a:ext>
              </a:extLst>
            </p:cNvPr>
            <p:cNvSpPr/>
            <p:nvPr/>
          </p:nvSpPr>
          <p:spPr>
            <a:xfrm>
              <a:off x="4903650" y="3899725"/>
              <a:ext cx="284675" cy="39875"/>
            </a:xfrm>
            <a:custGeom>
              <a:avLst/>
              <a:gdLst/>
              <a:ahLst/>
              <a:cxnLst/>
              <a:rect l="l" t="t" r="r" b="b"/>
              <a:pathLst>
                <a:path w="11387" h="1595" extrusionOk="0">
                  <a:moveTo>
                    <a:pt x="10877" y="511"/>
                  </a:moveTo>
                  <a:lnTo>
                    <a:pt x="10877" y="1085"/>
                  </a:lnTo>
                  <a:lnTo>
                    <a:pt x="507" y="1085"/>
                  </a:lnTo>
                  <a:lnTo>
                    <a:pt x="507" y="511"/>
                  </a:lnTo>
                  <a:close/>
                  <a:moveTo>
                    <a:pt x="253" y="1"/>
                  </a:moveTo>
                  <a:cubicBezTo>
                    <a:pt x="112" y="1"/>
                    <a:pt x="0" y="115"/>
                    <a:pt x="0" y="256"/>
                  </a:cubicBezTo>
                  <a:lnTo>
                    <a:pt x="0" y="1340"/>
                  </a:lnTo>
                  <a:cubicBezTo>
                    <a:pt x="0" y="1481"/>
                    <a:pt x="112" y="1595"/>
                    <a:pt x="253" y="1595"/>
                  </a:cubicBezTo>
                  <a:lnTo>
                    <a:pt x="11132" y="1595"/>
                  </a:lnTo>
                  <a:cubicBezTo>
                    <a:pt x="11273" y="1595"/>
                    <a:pt x="11387" y="1481"/>
                    <a:pt x="11387" y="1340"/>
                  </a:cubicBezTo>
                  <a:lnTo>
                    <a:pt x="11387" y="256"/>
                  </a:lnTo>
                  <a:cubicBezTo>
                    <a:pt x="11387" y="115"/>
                    <a:pt x="11273" y="1"/>
                    <a:pt x="1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3;p33">
              <a:extLst>
                <a:ext uri="{FF2B5EF4-FFF2-40B4-BE49-F238E27FC236}">
                  <a16:creationId xmlns:a16="http://schemas.microsoft.com/office/drawing/2014/main" id="{07BC7E4F-F681-4D44-B7E6-8E7A4C424DC4}"/>
                </a:ext>
              </a:extLst>
            </p:cNvPr>
            <p:cNvSpPr/>
            <p:nvPr/>
          </p:nvSpPr>
          <p:spPr>
            <a:xfrm>
              <a:off x="5175500" y="3820925"/>
              <a:ext cx="12825" cy="60650"/>
            </a:xfrm>
            <a:custGeom>
              <a:avLst/>
              <a:gdLst/>
              <a:ahLst/>
              <a:cxnLst/>
              <a:rect l="l" t="t" r="r" b="b"/>
              <a:pathLst>
                <a:path w="513" h="2426" extrusionOk="0">
                  <a:moveTo>
                    <a:pt x="257" y="1"/>
                  </a:moveTo>
                  <a:cubicBezTo>
                    <a:pt x="247" y="1"/>
                    <a:pt x="236" y="1"/>
                    <a:pt x="225" y="3"/>
                  </a:cubicBezTo>
                  <a:cubicBezTo>
                    <a:pt x="95" y="22"/>
                    <a:pt x="0" y="136"/>
                    <a:pt x="3" y="266"/>
                  </a:cubicBezTo>
                  <a:lnTo>
                    <a:pt x="3" y="2163"/>
                  </a:lnTo>
                  <a:cubicBezTo>
                    <a:pt x="0" y="2294"/>
                    <a:pt x="95" y="2405"/>
                    <a:pt x="225" y="2424"/>
                  </a:cubicBezTo>
                  <a:cubicBezTo>
                    <a:pt x="236" y="2425"/>
                    <a:pt x="247" y="2426"/>
                    <a:pt x="258" y="2426"/>
                  </a:cubicBezTo>
                  <a:cubicBezTo>
                    <a:pt x="396" y="2426"/>
                    <a:pt x="510" y="2315"/>
                    <a:pt x="513" y="2172"/>
                  </a:cubicBezTo>
                  <a:lnTo>
                    <a:pt x="513" y="255"/>
                  </a:lnTo>
                  <a:cubicBezTo>
                    <a:pt x="510" y="114"/>
                    <a:pt x="39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4;p33">
              <a:extLst>
                <a:ext uri="{FF2B5EF4-FFF2-40B4-BE49-F238E27FC236}">
                  <a16:creationId xmlns:a16="http://schemas.microsoft.com/office/drawing/2014/main" id="{DE6D993B-11B5-4510-A05A-D1CC54236702}"/>
                </a:ext>
              </a:extLst>
            </p:cNvPr>
            <p:cNvSpPr/>
            <p:nvPr/>
          </p:nvSpPr>
          <p:spPr>
            <a:xfrm>
              <a:off x="5147575" y="3820925"/>
              <a:ext cx="12825" cy="60650"/>
            </a:xfrm>
            <a:custGeom>
              <a:avLst/>
              <a:gdLst/>
              <a:ahLst/>
              <a:cxnLst/>
              <a:rect l="l" t="t" r="r" b="b"/>
              <a:pathLst>
                <a:path w="513" h="2426" extrusionOk="0">
                  <a:moveTo>
                    <a:pt x="256" y="1"/>
                  </a:moveTo>
                  <a:cubicBezTo>
                    <a:pt x="118" y="1"/>
                    <a:pt x="3" y="114"/>
                    <a:pt x="3" y="255"/>
                  </a:cubicBezTo>
                  <a:lnTo>
                    <a:pt x="3" y="2163"/>
                  </a:lnTo>
                  <a:cubicBezTo>
                    <a:pt x="0" y="2294"/>
                    <a:pt x="95" y="2405"/>
                    <a:pt x="225" y="2424"/>
                  </a:cubicBezTo>
                  <a:cubicBezTo>
                    <a:pt x="236" y="2425"/>
                    <a:pt x="247" y="2426"/>
                    <a:pt x="257" y="2426"/>
                  </a:cubicBezTo>
                  <a:cubicBezTo>
                    <a:pt x="393" y="2426"/>
                    <a:pt x="510" y="2315"/>
                    <a:pt x="510" y="2172"/>
                  </a:cubicBezTo>
                  <a:lnTo>
                    <a:pt x="510" y="266"/>
                  </a:lnTo>
                  <a:cubicBezTo>
                    <a:pt x="513" y="136"/>
                    <a:pt x="418" y="22"/>
                    <a:pt x="288" y="3"/>
                  </a:cubicBezTo>
                  <a:cubicBezTo>
                    <a:pt x="277" y="1"/>
                    <a:pt x="266"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5;p33">
              <a:extLst>
                <a:ext uri="{FF2B5EF4-FFF2-40B4-BE49-F238E27FC236}">
                  <a16:creationId xmlns:a16="http://schemas.microsoft.com/office/drawing/2014/main" id="{B7146B5F-D5EB-4B40-9EC0-B0D84EDDC97B}"/>
                </a:ext>
              </a:extLst>
            </p:cNvPr>
            <p:cNvSpPr/>
            <p:nvPr/>
          </p:nvSpPr>
          <p:spPr>
            <a:xfrm>
              <a:off x="5120475" y="3820925"/>
              <a:ext cx="12825" cy="60650"/>
            </a:xfrm>
            <a:custGeom>
              <a:avLst/>
              <a:gdLst/>
              <a:ahLst/>
              <a:cxnLst/>
              <a:rect l="l" t="t" r="r" b="b"/>
              <a:pathLst>
                <a:path w="513" h="2426" extrusionOk="0">
                  <a:moveTo>
                    <a:pt x="256" y="1"/>
                  </a:moveTo>
                  <a:cubicBezTo>
                    <a:pt x="117" y="1"/>
                    <a:pt x="3" y="114"/>
                    <a:pt x="3" y="255"/>
                  </a:cubicBezTo>
                  <a:lnTo>
                    <a:pt x="3" y="2163"/>
                  </a:lnTo>
                  <a:cubicBezTo>
                    <a:pt x="0" y="2294"/>
                    <a:pt x="95" y="2405"/>
                    <a:pt x="225" y="2424"/>
                  </a:cubicBezTo>
                  <a:cubicBezTo>
                    <a:pt x="236" y="2425"/>
                    <a:pt x="246" y="2426"/>
                    <a:pt x="257" y="2426"/>
                  </a:cubicBezTo>
                  <a:cubicBezTo>
                    <a:pt x="393" y="2426"/>
                    <a:pt x="510" y="2315"/>
                    <a:pt x="510" y="2172"/>
                  </a:cubicBezTo>
                  <a:lnTo>
                    <a:pt x="510" y="266"/>
                  </a:lnTo>
                  <a:cubicBezTo>
                    <a:pt x="512" y="136"/>
                    <a:pt x="417" y="22"/>
                    <a:pt x="287" y="3"/>
                  </a:cubicBezTo>
                  <a:cubicBezTo>
                    <a:pt x="277" y="1"/>
                    <a:pt x="266"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66;p33">
              <a:extLst>
                <a:ext uri="{FF2B5EF4-FFF2-40B4-BE49-F238E27FC236}">
                  <a16:creationId xmlns:a16="http://schemas.microsoft.com/office/drawing/2014/main" id="{1560FAAB-C2F2-4F49-8104-60CAE1DFAE4D}"/>
                </a:ext>
              </a:extLst>
            </p:cNvPr>
            <p:cNvSpPr/>
            <p:nvPr/>
          </p:nvSpPr>
          <p:spPr>
            <a:xfrm>
              <a:off x="4903650" y="3820975"/>
              <a:ext cx="115250" cy="61025"/>
            </a:xfrm>
            <a:custGeom>
              <a:avLst/>
              <a:gdLst/>
              <a:ahLst/>
              <a:cxnLst/>
              <a:rect l="l" t="t" r="r" b="b"/>
              <a:pathLst>
                <a:path w="4610" h="2441" extrusionOk="0">
                  <a:moveTo>
                    <a:pt x="4100" y="508"/>
                  </a:moveTo>
                  <a:lnTo>
                    <a:pt x="4100" y="1931"/>
                  </a:lnTo>
                  <a:lnTo>
                    <a:pt x="507" y="1931"/>
                  </a:lnTo>
                  <a:lnTo>
                    <a:pt x="507" y="508"/>
                  </a:lnTo>
                  <a:close/>
                  <a:moveTo>
                    <a:pt x="253" y="1"/>
                  </a:moveTo>
                  <a:cubicBezTo>
                    <a:pt x="112" y="1"/>
                    <a:pt x="0" y="112"/>
                    <a:pt x="0" y="253"/>
                  </a:cubicBezTo>
                  <a:lnTo>
                    <a:pt x="0" y="2186"/>
                  </a:lnTo>
                  <a:cubicBezTo>
                    <a:pt x="0" y="2327"/>
                    <a:pt x="112" y="2441"/>
                    <a:pt x="253" y="2441"/>
                  </a:cubicBezTo>
                  <a:lnTo>
                    <a:pt x="4354" y="2441"/>
                  </a:lnTo>
                  <a:cubicBezTo>
                    <a:pt x="4495" y="2441"/>
                    <a:pt x="4609" y="2327"/>
                    <a:pt x="4609" y="2186"/>
                  </a:cubicBezTo>
                  <a:lnTo>
                    <a:pt x="4609" y="253"/>
                  </a:lnTo>
                  <a:cubicBezTo>
                    <a:pt x="4609" y="112"/>
                    <a:pt x="4495" y="1"/>
                    <a:pt x="4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67;p33">
              <a:extLst>
                <a:ext uri="{FF2B5EF4-FFF2-40B4-BE49-F238E27FC236}">
                  <a16:creationId xmlns:a16="http://schemas.microsoft.com/office/drawing/2014/main" id="{57034FD6-8807-47E0-8827-2DBCB262C4A4}"/>
                </a:ext>
              </a:extLst>
            </p:cNvPr>
            <p:cNvSpPr/>
            <p:nvPr/>
          </p:nvSpPr>
          <p:spPr>
            <a:xfrm>
              <a:off x="5038325" y="3759100"/>
              <a:ext cx="150000" cy="46650"/>
            </a:xfrm>
            <a:custGeom>
              <a:avLst/>
              <a:gdLst/>
              <a:ahLst/>
              <a:cxnLst/>
              <a:rect l="l" t="t" r="r" b="b"/>
              <a:pathLst>
                <a:path w="6000" h="1866" extrusionOk="0">
                  <a:moveTo>
                    <a:pt x="5490" y="510"/>
                  </a:moveTo>
                  <a:lnTo>
                    <a:pt x="5490" y="1356"/>
                  </a:lnTo>
                  <a:lnTo>
                    <a:pt x="510" y="1356"/>
                  </a:lnTo>
                  <a:lnTo>
                    <a:pt x="510" y="510"/>
                  </a:lnTo>
                  <a:close/>
                  <a:moveTo>
                    <a:pt x="255" y="1"/>
                  </a:moveTo>
                  <a:cubicBezTo>
                    <a:pt x="114" y="1"/>
                    <a:pt x="0" y="114"/>
                    <a:pt x="0" y="255"/>
                  </a:cubicBezTo>
                  <a:lnTo>
                    <a:pt x="0" y="1611"/>
                  </a:lnTo>
                  <a:cubicBezTo>
                    <a:pt x="0" y="1752"/>
                    <a:pt x="114" y="1866"/>
                    <a:pt x="255" y="1866"/>
                  </a:cubicBezTo>
                  <a:lnTo>
                    <a:pt x="5745" y="1866"/>
                  </a:lnTo>
                  <a:cubicBezTo>
                    <a:pt x="5886" y="1866"/>
                    <a:pt x="6000" y="1752"/>
                    <a:pt x="6000" y="1611"/>
                  </a:cubicBezTo>
                  <a:lnTo>
                    <a:pt x="6000" y="255"/>
                  </a:lnTo>
                  <a:cubicBezTo>
                    <a:pt x="6000" y="114"/>
                    <a:pt x="5886" y="1"/>
                    <a:pt x="5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68;p33">
              <a:extLst>
                <a:ext uri="{FF2B5EF4-FFF2-40B4-BE49-F238E27FC236}">
                  <a16:creationId xmlns:a16="http://schemas.microsoft.com/office/drawing/2014/main" id="{FB522DC4-F40E-4D33-8780-888651A30E72}"/>
                </a:ext>
              </a:extLst>
            </p:cNvPr>
            <p:cNvSpPr/>
            <p:nvPr/>
          </p:nvSpPr>
          <p:spPr>
            <a:xfrm>
              <a:off x="4968775" y="3759300"/>
              <a:ext cx="54925" cy="47000"/>
            </a:xfrm>
            <a:custGeom>
              <a:avLst/>
              <a:gdLst/>
              <a:ahLst/>
              <a:cxnLst/>
              <a:rect l="l" t="t" r="r" b="b"/>
              <a:pathLst>
                <a:path w="2197" h="1880" extrusionOk="0">
                  <a:moveTo>
                    <a:pt x="1261" y="508"/>
                  </a:moveTo>
                  <a:cubicBezTo>
                    <a:pt x="1367" y="508"/>
                    <a:pt x="1475" y="548"/>
                    <a:pt x="1562" y="635"/>
                  </a:cubicBezTo>
                  <a:cubicBezTo>
                    <a:pt x="1833" y="909"/>
                    <a:pt x="1641" y="1372"/>
                    <a:pt x="1256" y="1372"/>
                  </a:cubicBezTo>
                  <a:cubicBezTo>
                    <a:pt x="1020" y="1372"/>
                    <a:pt x="828" y="1180"/>
                    <a:pt x="828" y="941"/>
                  </a:cubicBezTo>
                  <a:cubicBezTo>
                    <a:pt x="826" y="681"/>
                    <a:pt x="1039" y="508"/>
                    <a:pt x="1261" y="508"/>
                  </a:cubicBezTo>
                  <a:close/>
                  <a:moveTo>
                    <a:pt x="1251" y="0"/>
                  </a:moveTo>
                  <a:cubicBezTo>
                    <a:pt x="1020" y="0"/>
                    <a:pt x="784" y="86"/>
                    <a:pt x="592" y="277"/>
                  </a:cubicBezTo>
                  <a:cubicBezTo>
                    <a:pt x="1" y="868"/>
                    <a:pt x="421" y="1879"/>
                    <a:pt x="1256" y="1879"/>
                  </a:cubicBezTo>
                  <a:cubicBezTo>
                    <a:pt x="1776" y="1879"/>
                    <a:pt x="2194" y="1459"/>
                    <a:pt x="2197" y="941"/>
                  </a:cubicBezTo>
                  <a:cubicBezTo>
                    <a:pt x="2197" y="375"/>
                    <a:pt x="1734"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ustDataLst>
      <p:tags r:id="rId1"/>
    </p:custDataLst>
    <p:extLst>
      <p:ext uri="{BB962C8B-B14F-4D97-AF65-F5344CB8AC3E}">
        <p14:creationId xmlns:p14="http://schemas.microsoft.com/office/powerpoint/2010/main" val="2847926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up)">
                                      <p:cBhvr>
                                        <p:cTn id="23" dur="500"/>
                                        <p:tgtEl>
                                          <p:spTgt spid="58"/>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barn(inVertical)">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57" grpId="0" animBg="1"/>
      <p:bldP spid="5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DFF1CB"/>
        </a:solidFill>
        <a:effectLst/>
      </p:bgPr>
    </p:bg>
    <p:spTree>
      <p:nvGrpSpPr>
        <p:cNvPr id="1" name="Shape 622"/>
        <p:cNvGrpSpPr/>
        <p:nvPr/>
      </p:nvGrpSpPr>
      <p:grpSpPr>
        <a:xfrm>
          <a:off x="0" y="0"/>
          <a:ext cx="0" cy="0"/>
          <a:chOff x="0" y="0"/>
          <a:chExt cx="0" cy="0"/>
        </a:xfrm>
      </p:grpSpPr>
      <p:grpSp>
        <p:nvGrpSpPr>
          <p:cNvPr id="15" name="Group 14">
            <a:extLst>
              <a:ext uri="{FF2B5EF4-FFF2-40B4-BE49-F238E27FC236}">
                <a16:creationId xmlns:a16="http://schemas.microsoft.com/office/drawing/2014/main" id="{791F3EF2-A068-4C4B-9CA1-BF9A5BE8D1A5}"/>
              </a:ext>
            </a:extLst>
          </p:cNvPr>
          <p:cNvGrpSpPr/>
          <p:nvPr/>
        </p:nvGrpSpPr>
        <p:grpSpPr>
          <a:xfrm>
            <a:off x="5699957" y="656807"/>
            <a:ext cx="2863120" cy="803886"/>
            <a:chOff x="6086006" y="990605"/>
            <a:chExt cx="2863120" cy="803886"/>
          </a:xfrm>
        </p:grpSpPr>
        <p:sp>
          <p:nvSpPr>
            <p:cNvPr id="11" name="Rectangle: Rounded Corners 10">
              <a:extLst>
                <a:ext uri="{FF2B5EF4-FFF2-40B4-BE49-F238E27FC236}">
                  <a16:creationId xmlns:a16="http://schemas.microsoft.com/office/drawing/2014/main" id="{D96DB325-B5FA-41AA-A238-B339A29E87A2}"/>
                </a:ext>
              </a:extLst>
            </p:cNvPr>
            <p:cNvSpPr/>
            <p:nvPr/>
          </p:nvSpPr>
          <p:spPr>
            <a:xfrm>
              <a:off x="6086006" y="990605"/>
              <a:ext cx="2683239" cy="803886"/>
            </a:xfrm>
            <a:prstGeom prst="roundRect">
              <a:avLst/>
            </a:prstGeom>
            <a:solidFill>
              <a:schemeClr val="accent4">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8ED6F55-E967-483B-8C45-8FBB79C89ED8}"/>
                </a:ext>
              </a:extLst>
            </p:cNvPr>
            <p:cNvSpPr txBox="1"/>
            <p:nvPr/>
          </p:nvSpPr>
          <p:spPr>
            <a:xfrm>
              <a:off x="6130975" y="1038605"/>
              <a:ext cx="2818151" cy="707886"/>
            </a:xfrm>
            <a:prstGeom prst="rect">
              <a:avLst/>
            </a:prstGeom>
            <a:noFill/>
          </p:spPr>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D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mấy</a:t>
              </a:r>
              <a:r>
                <a:rPr lang="en-US" sz="2000" dirty="0">
                  <a:solidFill>
                    <a:schemeClr val="tx1"/>
                  </a:solidFill>
                  <a:latin typeface="Times New Roman" panose="02020603050405020304" pitchFamily="18" charset="0"/>
                  <a:cs typeface="Times New Roman" panose="02020603050405020304" pitchFamily="18" charset="0"/>
                </a:rPr>
                <a:t> ô li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p>
          </p:txBody>
        </p:sp>
      </p:grpSp>
      <p:sp>
        <p:nvSpPr>
          <p:cNvPr id="13" name="TextBox 12">
            <a:extLst>
              <a:ext uri="{FF2B5EF4-FFF2-40B4-BE49-F238E27FC236}">
                <a16:creationId xmlns:a16="http://schemas.microsoft.com/office/drawing/2014/main" id="{01B7FFF4-B56E-409C-B7F6-1B0789C43AE0}"/>
              </a:ext>
            </a:extLst>
          </p:cNvPr>
          <p:cNvSpPr txBox="1"/>
          <p:nvPr/>
        </p:nvSpPr>
        <p:spPr>
          <a:xfrm>
            <a:off x="5699958" y="2139133"/>
            <a:ext cx="2683238" cy="400110"/>
          </a:xfrm>
          <a:prstGeom prst="rect">
            <a:avLst/>
          </a:prstGeom>
          <a:noFill/>
          <a:ln>
            <a:solidFill>
              <a:schemeClr val="accent4">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D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2,5 ô li </a:t>
            </a:r>
          </a:p>
        </p:txBody>
      </p:sp>
      <p:sp>
        <p:nvSpPr>
          <p:cNvPr id="14" name="Arrow: Down 13">
            <a:extLst>
              <a:ext uri="{FF2B5EF4-FFF2-40B4-BE49-F238E27FC236}">
                <a16:creationId xmlns:a16="http://schemas.microsoft.com/office/drawing/2014/main" id="{163CC1F4-7619-49AF-BC6E-726F02869B84}"/>
              </a:ext>
            </a:extLst>
          </p:cNvPr>
          <p:cNvSpPr/>
          <p:nvPr/>
        </p:nvSpPr>
        <p:spPr>
          <a:xfrm>
            <a:off x="6899166" y="1617629"/>
            <a:ext cx="284813" cy="400110"/>
          </a:xfrm>
          <a:prstGeom prst="down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58F4FDAD-CDDE-4B25-ABC3-9153670F7D17}"/>
              </a:ext>
            </a:extLst>
          </p:cNvPr>
          <p:cNvSpPr txBox="1"/>
          <p:nvPr/>
        </p:nvSpPr>
        <p:spPr>
          <a:xfrm>
            <a:off x="5297859" y="3217683"/>
            <a:ext cx="3487426" cy="1323439"/>
          </a:xfrm>
          <a:prstGeom prst="rect">
            <a:avLst/>
          </a:prstGeom>
          <a:noFill/>
          <a:ln>
            <a:solidFill>
              <a:schemeClr val="accent4">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1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N</a:t>
            </a:r>
            <a:r>
              <a:rPr lang="vi-VN" sz="2000" dirty="0">
                <a:solidFill>
                  <a:schemeClr val="tx1"/>
                </a:solidFill>
                <a:latin typeface="Times New Roman" panose="02020603050405020304" pitchFamily="18" charset="0"/>
                <a:cs typeface="Times New Roman" panose="02020603050405020304" pitchFamily="18" charset="0"/>
              </a:rPr>
              <a:t>ét lượn 2 đầu và nét cong phải nối liền nhau, tạo 1 vòng xoắn nhỏ ở chân chữ.</a:t>
            </a:r>
            <a:endParaRPr lang="en-US" sz="2000" dirty="0">
              <a:solidFill>
                <a:schemeClr val="tx1"/>
              </a:solidFill>
              <a:latin typeface="Times New Roman" panose="02020603050405020304" pitchFamily="18" charset="0"/>
              <a:cs typeface="Times New Roman" panose="02020603050405020304" pitchFamily="18" charset="0"/>
            </a:endParaRPr>
          </a:p>
        </p:txBody>
      </p:sp>
      <p:sp>
        <p:nvSpPr>
          <p:cNvPr id="58" name="Arrow: Down 57">
            <a:extLst>
              <a:ext uri="{FF2B5EF4-FFF2-40B4-BE49-F238E27FC236}">
                <a16:creationId xmlns:a16="http://schemas.microsoft.com/office/drawing/2014/main" id="{AC3B884A-8C85-4B30-BA35-CB8A71018760}"/>
              </a:ext>
            </a:extLst>
          </p:cNvPr>
          <p:cNvSpPr/>
          <p:nvPr/>
        </p:nvSpPr>
        <p:spPr>
          <a:xfrm>
            <a:off x="6899166" y="2660637"/>
            <a:ext cx="284813" cy="400110"/>
          </a:xfrm>
          <a:prstGeom prst="down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oogle Shape;2064;p47">
            <a:extLst>
              <a:ext uri="{FF2B5EF4-FFF2-40B4-BE49-F238E27FC236}">
                <a16:creationId xmlns:a16="http://schemas.microsoft.com/office/drawing/2014/main" id="{22E6632D-32DF-4E60-A887-E0BC78D57CDA}"/>
              </a:ext>
            </a:extLst>
          </p:cNvPr>
          <p:cNvGrpSpPr/>
          <p:nvPr/>
        </p:nvGrpSpPr>
        <p:grpSpPr>
          <a:xfrm>
            <a:off x="121854" y="4557600"/>
            <a:ext cx="520192" cy="381237"/>
            <a:chOff x="4412275" y="1857200"/>
            <a:chExt cx="433800" cy="314300"/>
          </a:xfrm>
        </p:grpSpPr>
        <p:sp>
          <p:nvSpPr>
            <p:cNvPr id="37" name="Google Shape;2065;p47">
              <a:hlinkClick r:id="rId3" action="ppaction://hlinkfile"/>
              <a:extLst>
                <a:ext uri="{FF2B5EF4-FFF2-40B4-BE49-F238E27FC236}">
                  <a16:creationId xmlns:a16="http://schemas.microsoft.com/office/drawing/2014/main" id="{D24E9381-97D1-4695-9F75-AB0C6369D6FE}"/>
                </a:ext>
              </a:extLst>
            </p:cNvPr>
            <p:cNvSpPr/>
            <p:nvPr/>
          </p:nvSpPr>
          <p:spPr>
            <a:xfrm>
              <a:off x="4419050" y="1891075"/>
              <a:ext cx="421050" cy="273650"/>
            </a:xfrm>
            <a:custGeom>
              <a:avLst/>
              <a:gdLst/>
              <a:ahLst/>
              <a:cxnLst/>
              <a:rect l="l" t="t" r="r" b="b"/>
              <a:pathLst>
                <a:path w="16842" h="10946" extrusionOk="0">
                  <a:moveTo>
                    <a:pt x="1" y="1"/>
                  </a:moveTo>
                  <a:lnTo>
                    <a:pt x="1" y="10945"/>
                  </a:lnTo>
                  <a:lnTo>
                    <a:pt x="16841" y="10945"/>
                  </a:lnTo>
                  <a:lnTo>
                    <a:pt x="1684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066;p47">
              <a:extLst>
                <a:ext uri="{FF2B5EF4-FFF2-40B4-BE49-F238E27FC236}">
                  <a16:creationId xmlns:a16="http://schemas.microsoft.com/office/drawing/2014/main" id="{3B988968-3813-44C7-BE9A-BEAC2268D4B6}"/>
                </a:ext>
              </a:extLst>
            </p:cNvPr>
            <p:cNvSpPr/>
            <p:nvPr/>
          </p:nvSpPr>
          <p:spPr>
            <a:xfrm>
              <a:off x="4819750" y="1891075"/>
              <a:ext cx="20350" cy="273650"/>
            </a:xfrm>
            <a:custGeom>
              <a:avLst/>
              <a:gdLst/>
              <a:ahLst/>
              <a:cxnLst/>
              <a:rect l="l" t="t" r="r" b="b"/>
              <a:pathLst>
                <a:path w="814" h="10946" extrusionOk="0">
                  <a:moveTo>
                    <a:pt x="0" y="1"/>
                  </a:moveTo>
                  <a:lnTo>
                    <a:pt x="0" y="10945"/>
                  </a:lnTo>
                  <a:lnTo>
                    <a:pt x="813" y="10945"/>
                  </a:lnTo>
                  <a:lnTo>
                    <a:pt x="8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067;p47">
              <a:extLst>
                <a:ext uri="{FF2B5EF4-FFF2-40B4-BE49-F238E27FC236}">
                  <a16:creationId xmlns:a16="http://schemas.microsoft.com/office/drawing/2014/main" id="{34D55D6B-AFF8-4B51-B6CB-F0819796304E}"/>
                </a:ext>
              </a:extLst>
            </p:cNvPr>
            <p:cNvSpPr/>
            <p:nvPr/>
          </p:nvSpPr>
          <p:spPr>
            <a:xfrm>
              <a:off x="4526750" y="1925175"/>
              <a:ext cx="205450" cy="205450"/>
            </a:xfrm>
            <a:custGeom>
              <a:avLst/>
              <a:gdLst/>
              <a:ahLst/>
              <a:cxnLst/>
              <a:rect l="l" t="t" r="r" b="b"/>
              <a:pathLst>
                <a:path w="8218" h="8218" extrusionOk="0">
                  <a:moveTo>
                    <a:pt x="4110" y="0"/>
                  </a:moveTo>
                  <a:cubicBezTo>
                    <a:pt x="1841" y="0"/>
                    <a:pt x="0" y="1841"/>
                    <a:pt x="0" y="4110"/>
                  </a:cubicBezTo>
                  <a:cubicBezTo>
                    <a:pt x="0" y="6377"/>
                    <a:pt x="1841" y="8217"/>
                    <a:pt x="4110" y="8217"/>
                  </a:cubicBezTo>
                  <a:cubicBezTo>
                    <a:pt x="6379" y="8217"/>
                    <a:pt x="8218" y="6377"/>
                    <a:pt x="8218" y="4110"/>
                  </a:cubicBezTo>
                  <a:cubicBezTo>
                    <a:pt x="8218" y="1841"/>
                    <a:pt x="6379" y="0"/>
                    <a:pt x="4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068;p47">
              <a:extLst>
                <a:ext uri="{FF2B5EF4-FFF2-40B4-BE49-F238E27FC236}">
                  <a16:creationId xmlns:a16="http://schemas.microsoft.com/office/drawing/2014/main" id="{4DDB29DF-C9FC-4AF0-B92F-6F2822888E0B}"/>
                </a:ext>
              </a:extLst>
            </p:cNvPr>
            <p:cNvSpPr/>
            <p:nvPr/>
          </p:nvSpPr>
          <p:spPr>
            <a:xfrm>
              <a:off x="4550325" y="1948750"/>
              <a:ext cx="194550" cy="181825"/>
            </a:xfrm>
            <a:custGeom>
              <a:avLst/>
              <a:gdLst/>
              <a:ahLst/>
              <a:cxnLst/>
              <a:rect l="l" t="t" r="r" b="b"/>
              <a:pathLst>
                <a:path w="7782" h="7273" extrusionOk="0">
                  <a:moveTo>
                    <a:pt x="5783" y="1"/>
                  </a:moveTo>
                  <a:cubicBezTo>
                    <a:pt x="5786" y="3"/>
                    <a:pt x="5789" y="6"/>
                    <a:pt x="5792" y="8"/>
                  </a:cubicBezTo>
                  <a:lnTo>
                    <a:pt x="5792" y="8"/>
                  </a:lnTo>
                  <a:cubicBezTo>
                    <a:pt x="5790" y="6"/>
                    <a:pt x="5788" y="3"/>
                    <a:pt x="5786" y="1"/>
                  </a:cubicBezTo>
                  <a:close/>
                  <a:moveTo>
                    <a:pt x="5792" y="8"/>
                  </a:moveTo>
                  <a:cubicBezTo>
                    <a:pt x="7136" y="1640"/>
                    <a:pt x="7020" y="4029"/>
                    <a:pt x="5526" y="5523"/>
                  </a:cubicBezTo>
                  <a:cubicBezTo>
                    <a:pt x="4727" y="6322"/>
                    <a:pt x="3675" y="6727"/>
                    <a:pt x="2618" y="6727"/>
                  </a:cubicBezTo>
                  <a:cubicBezTo>
                    <a:pt x="1692" y="6727"/>
                    <a:pt x="763" y="6415"/>
                    <a:pt x="1" y="5783"/>
                  </a:cubicBezTo>
                  <a:lnTo>
                    <a:pt x="1" y="5783"/>
                  </a:lnTo>
                  <a:cubicBezTo>
                    <a:pt x="817" y="6771"/>
                    <a:pt x="1990" y="7273"/>
                    <a:pt x="3168" y="7273"/>
                  </a:cubicBezTo>
                  <a:cubicBezTo>
                    <a:pt x="4214" y="7273"/>
                    <a:pt x="5264" y="6876"/>
                    <a:pt x="6071" y="6071"/>
                  </a:cubicBezTo>
                  <a:cubicBezTo>
                    <a:pt x="7782" y="4360"/>
                    <a:pt x="7652" y="1552"/>
                    <a:pt x="5792" y="8"/>
                  </a:cubicBezTo>
                  <a:close/>
                </a:path>
              </a:pathLst>
            </a:custGeom>
            <a:solidFill>
              <a:srgbClr val="E4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069;p47">
              <a:extLst>
                <a:ext uri="{FF2B5EF4-FFF2-40B4-BE49-F238E27FC236}">
                  <a16:creationId xmlns:a16="http://schemas.microsoft.com/office/drawing/2014/main" id="{B63FB16A-BA94-4FC3-B5CB-68555A7B45E8}"/>
                </a:ext>
              </a:extLst>
            </p:cNvPr>
            <p:cNvSpPr/>
            <p:nvPr/>
          </p:nvSpPr>
          <p:spPr>
            <a:xfrm>
              <a:off x="4558050" y="1956475"/>
              <a:ext cx="142850" cy="142825"/>
            </a:xfrm>
            <a:custGeom>
              <a:avLst/>
              <a:gdLst/>
              <a:ahLst/>
              <a:cxnLst/>
              <a:rect l="l" t="t" r="r" b="b"/>
              <a:pathLst>
                <a:path w="5714" h="5713" extrusionOk="0">
                  <a:moveTo>
                    <a:pt x="2858" y="1"/>
                  </a:moveTo>
                  <a:cubicBezTo>
                    <a:pt x="1281" y="1"/>
                    <a:pt x="1" y="1280"/>
                    <a:pt x="1" y="2858"/>
                  </a:cubicBezTo>
                  <a:cubicBezTo>
                    <a:pt x="1" y="4433"/>
                    <a:pt x="1281" y="5713"/>
                    <a:pt x="2858" y="5713"/>
                  </a:cubicBezTo>
                  <a:cubicBezTo>
                    <a:pt x="4436" y="5713"/>
                    <a:pt x="5713" y="4433"/>
                    <a:pt x="5713" y="2858"/>
                  </a:cubicBezTo>
                  <a:cubicBezTo>
                    <a:pt x="5713" y="1280"/>
                    <a:pt x="4436" y="1"/>
                    <a:pt x="2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070;p47">
              <a:extLst>
                <a:ext uri="{FF2B5EF4-FFF2-40B4-BE49-F238E27FC236}">
                  <a16:creationId xmlns:a16="http://schemas.microsoft.com/office/drawing/2014/main" id="{B3076977-AAE5-4F60-89CE-873C15380491}"/>
                </a:ext>
              </a:extLst>
            </p:cNvPr>
            <p:cNvSpPr/>
            <p:nvPr/>
          </p:nvSpPr>
          <p:spPr>
            <a:xfrm>
              <a:off x="4589375" y="1987800"/>
              <a:ext cx="80200" cy="80200"/>
            </a:xfrm>
            <a:custGeom>
              <a:avLst/>
              <a:gdLst/>
              <a:ahLst/>
              <a:cxnLst/>
              <a:rect l="l" t="t" r="r" b="b"/>
              <a:pathLst>
                <a:path w="3208" h="3208" extrusionOk="0">
                  <a:moveTo>
                    <a:pt x="1605" y="0"/>
                  </a:moveTo>
                  <a:cubicBezTo>
                    <a:pt x="719" y="0"/>
                    <a:pt x="0" y="719"/>
                    <a:pt x="0" y="1605"/>
                  </a:cubicBezTo>
                  <a:cubicBezTo>
                    <a:pt x="0" y="2489"/>
                    <a:pt x="719" y="3207"/>
                    <a:pt x="1605" y="3207"/>
                  </a:cubicBezTo>
                  <a:cubicBezTo>
                    <a:pt x="2489" y="3207"/>
                    <a:pt x="3208" y="2489"/>
                    <a:pt x="3208" y="1605"/>
                  </a:cubicBezTo>
                  <a:cubicBezTo>
                    <a:pt x="3208" y="719"/>
                    <a:pt x="2489"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071;p47">
              <a:extLst>
                <a:ext uri="{FF2B5EF4-FFF2-40B4-BE49-F238E27FC236}">
                  <a16:creationId xmlns:a16="http://schemas.microsoft.com/office/drawing/2014/main" id="{9F69DA6C-6A4C-48C0-89C5-0B1CE2D33318}"/>
                </a:ext>
              </a:extLst>
            </p:cNvPr>
            <p:cNvSpPr/>
            <p:nvPr/>
          </p:nvSpPr>
          <p:spPr>
            <a:xfrm>
              <a:off x="4594400" y="1992800"/>
              <a:ext cx="82300" cy="75200"/>
            </a:xfrm>
            <a:custGeom>
              <a:avLst/>
              <a:gdLst/>
              <a:ahLst/>
              <a:cxnLst/>
              <a:rect l="l" t="t" r="r" b="b"/>
              <a:pathLst>
                <a:path w="3292" h="3008" extrusionOk="0">
                  <a:moveTo>
                    <a:pt x="2180" y="1"/>
                  </a:moveTo>
                  <a:cubicBezTo>
                    <a:pt x="2527" y="627"/>
                    <a:pt x="2418" y="1405"/>
                    <a:pt x="1911" y="1912"/>
                  </a:cubicBezTo>
                  <a:cubicBezTo>
                    <a:pt x="1604" y="2221"/>
                    <a:pt x="1194" y="2382"/>
                    <a:pt x="779" y="2382"/>
                  </a:cubicBezTo>
                  <a:cubicBezTo>
                    <a:pt x="513" y="2382"/>
                    <a:pt x="245" y="2316"/>
                    <a:pt x="0" y="2181"/>
                  </a:cubicBezTo>
                  <a:lnTo>
                    <a:pt x="0" y="2181"/>
                  </a:lnTo>
                  <a:cubicBezTo>
                    <a:pt x="300" y="2721"/>
                    <a:pt x="850" y="3008"/>
                    <a:pt x="1407" y="3008"/>
                  </a:cubicBezTo>
                  <a:cubicBezTo>
                    <a:pt x="1812" y="3008"/>
                    <a:pt x="2220" y="2856"/>
                    <a:pt x="2538" y="2538"/>
                  </a:cubicBezTo>
                  <a:cubicBezTo>
                    <a:pt x="3291" y="1785"/>
                    <a:pt x="3115" y="519"/>
                    <a:pt x="2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072;p47">
              <a:extLst>
                <a:ext uri="{FF2B5EF4-FFF2-40B4-BE49-F238E27FC236}">
                  <a16:creationId xmlns:a16="http://schemas.microsoft.com/office/drawing/2014/main" id="{BCC0B94E-13B1-4116-A0E7-07AAD28731F1}"/>
                </a:ext>
              </a:extLst>
            </p:cNvPr>
            <p:cNvSpPr/>
            <p:nvPr/>
          </p:nvSpPr>
          <p:spPr>
            <a:xfrm>
              <a:off x="4748575" y="1918200"/>
              <a:ext cx="56825" cy="38975"/>
            </a:xfrm>
            <a:custGeom>
              <a:avLst/>
              <a:gdLst/>
              <a:ahLst/>
              <a:cxnLst/>
              <a:rect l="l" t="t" r="r" b="b"/>
              <a:pathLst>
                <a:path w="2273" h="1559" extrusionOk="0">
                  <a:moveTo>
                    <a:pt x="1" y="0"/>
                  </a:moveTo>
                  <a:lnTo>
                    <a:pt x="1" y="1559"/>
                  </a:lnTo>
                  <a:lnTo>
                    <a:pt x="2272" y="1559"/>
                  </a:lnTo>
                  <a:lnTo>
                    <a:pt x="2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073;p47">
              <a:extLst>
                <a:ext uri="{FF2B5EF4-FFF2-40B4-BE49-F238E27FC236}">
                  <a16:creationId xmlns:a16="http://schemas.microsoft.com/office/drawing/2014/main" id="{5B989016-C4AE-4678-97FA-91A0665AB93D}"/>
                </a:ext>
              </a:extLst>
            </p:cNvPr>
            <p:cNvSpPr/>
            <p:nvPr/>
          </p:nvSpPr>
          <p:spPr>
            <a:xfrm>
              <a:off x="4471575" y="1863975"/>
              <a:ext cx="56750" cy="27125"/>
            </a:xfrm>
            <a:custGeom>
              <a:avLst/>
              <a:gdLst/>
              <a:ahLst/>
              <a:cxnLst/>
              <a:rect l="l" t="t" r="r" b="b"/>
              <a:pathLst>
                <a:path w="2270" h="1085" extrusionOk="0">
                  <a:moveTo>
                    <a:pt x="1" y="0"/>
                  </a:moveTo>
                  <a:lnTo>
                    <a:pt x="1" y="1085"/>
                  </a:lnTo>
                  <a:lnTo>
                    <a:pt x="2270" y="1085"/>
                  </a:lnTo>
                  <a:lnTo>
                    <a:pt x="2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074;p47">
              <a:extLst>
                <a:ext uri="{FF2B5EF4-FFF2-40B4-BE49-F238E27FC236}">
                  <a16:creationId xmlns:a16="http://schemas.microsoft.com/office/drawing/2014/main" id="{06BE31F4-BD81-443E-932B-9EEB0DCEC3E0}"/>
                </a:ext>
              </a:extLst>
            </p:cNvPr>
            <p:cNvSpPr/>
            <p:nvPr/>
          </p:nvSpPr>
          <p:spPr>
            <a:xfrm>
              <a:off x="4770675" y="1985075"/>
              <a:ext cx="34250" cy="34250"/>
            </a:xfrm>
            <a:custGeom>
              <a:avLst/>
              <a:gdLst/>
              <a:ahLst/>
              <a:cxnLst/>
              <a:rect l="l" t="t" r="r" b="b"/>
              <a:pathLst>
                <a:path w="1370" h="1370" extrusionOk="0">
                  <a:moveTo>
                    <a:pt x="686" y="1"/>
                  </a:moveTo>
                  <a:cubicBezTo>
                    <a:pt x="307" y="1"/>
                    <a:pt x="0" y="307"/>
                    <a:pt x="0" y="687"/>
                  </a:cubicBezTo>
                  <a:cubicBezTo>
                    <a:pt x="0" y="1064"/>
                    <a:pt x="307" y="1370"/>
                    <a:pt x="686" y="1370"/>
                  </a:cubicBezTo>
                  <a:cubicBezTo>
                    <a:pt x="1063" y="1370"/>
                    <a:pt x="1369" y="1064"/>
                    <a:pt x="1369" y="687"/>
                  </a:cubicBezTo>
                  <a:cubicBezTo>
                    <a:pt x="1369" y="307"/>
                    <a:pt x="1063"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075;p47">
              <a:extLst>
                <a:ext uri="{FF2B5EF4-FFF2-40B4-BE49-F238E27FC236}">
                  <a16:creationId xmlns:a16="http://schemas.microsoft.com/office/drawing/2014/main" id="{68969290-8E09-4D08-94DD-7FA1CCD9BAB9}"/>
                </a:ext>
              </a:extLst>
            </p:cNvPr>
            <p:cNvSpPr/>
            <p:nvPr/>
          </p:nvSpPr>
          <p:spPr>
            <a:xfrm>
              <a:off x="4551750" y="1950125"/>
              <a:ext cx="161600" cy="155525"/>
            </a:xfrm>
            <a:custGeom>
              <a:avLst/>
              <a:gdLst/>
              <a:ahLst/>
              <a:cxnLst/>
              <a:rect l="l" t="t" r="r" b="b"/>
              <a:pathLst>
                <a:path w="6464" h="6221" extrusionOk="0">
                  <a:moveTo>
                    <a:pt x="3110" y="510"/>
                  </a:moveTo>
                  <a:cubicBezTo>
                    <a:pt x="4547" y="510"/>
                    <a:pt x="5710" y="1675"/>
                    <a:pt x="5713" y="3112"/>
                  </a:cubicBezTo>
                  <a:cubicBezTo>
                    <a:pt x="5713" y="4164"/>
                    <a:pt x="5079" y="5113"/>
                    <a:pt x="4105" y="5514"/>
                  </a:cubicBezTo>
                  <a:cubicBezTo>
                    <a:pt x="3783" y="5648"/>
                    <a:pt x="3444" y="5713"/>
                    <a:pt x="3109" y="5713"/>
                  </a:cubicBezTo>
                  <a:cubicBezTo>
                    <a:pt x="2432" y="5713"/>
                    <a:pt x="1768" y="5449"/>
                    <a:pt x="1270" y="4950"/>
                  </a:cubicBezTo>
                  <a:cubicBezTo>
                    <a:pt x="527" y="4208"/>
                    <a:pt x="304" y="3088"/>
                    <a:pt x="706" y="2115"/>
                  </a:cubicBezTo>
                  <a:cubicBezTo>
                    <a:pt x="1110" y="1144"/>
                    <a:pt x="2058" y="510"/>
                    <a:pt x="3110" y="510"/>
                  </a:cubicBezTo>
                  <a:close/>
                  <a:moveTo>
                    <a:pt x="3110" y="0"/>
                  </a:moveTo>
                  <a:cubicBezTo>
                    <a:pt x="1392" y="3"/>
                    <a:pt x="1" y="1393"/>
                    <a:pt x="1" y="3112"/>
                  </a:cubicBezTo>
                  <a:cubicBezTo>
                    <a:pt x="1" y="4370"/>
                    <a:pt x="757" y="5503"/>
                    <a:pt x="1920" y="5983"/>
                  </a:cubicBezTo>
                  <a:cubicBezTo>
                    <a:pt x="2306" y="6143"/>
                    <a:pt x="2711" y="6221"/>
                    <a:pt x="3112" y="6221"/>
                  </a:cubicBezTo>
                  <a:cubicBezTo>
                    <a:pt x="3921" y="6221"/>
                    <a:pt x="4715" y="5905"/>
                    <a:pt x="5309" y="5311"/>
                  </a:cubicBezTo>
                  <a:cubicBezTo>
                    <a:pt x="6198" y="4422"/>
                    <a:pt x="6464" y="3082"/>
                    <a:pt x="5984" y="1919"/>
                  </a:cubicBezTo>
                  <a:cubicBezTo>
                    <a:pt x="5501" y="759"/>
                    <a:pt x="4368" y="0"/>
                    <a:pt x="3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076;p47">
              <a:extLst>
                <a:ext uri="{FF2B5EF4-FFF2-40B4-BE49-F238E27FC236}">
                  <a16:creationId xmlns:a16="http://schemas.microsoft.com/office/drawing/2014/main" id="{BD614968-F006-42EE-B807-0E680E1101F1}"/>
                </a:ext>
              </a:extLst>
            </p:cNvPr>
            <p:cNvSpPr/>
            <p:nvPr/>
          </p:nvSpPr>
          <p:spPr>
            <a:xfrm>
              <a:off x="4741800" y="1912225"/>
              <a:ext cx="69500" cy="51750"/>
            </a:xfrm>
            <a:custGeom>
              <a:avLst/>
              <a:gdLst/>
              <a:ahLst/>
              <a:cxnLst/>
              <a:rect l="l" t="t" r="r" b="b"/>
              <a:pathLst>
                <a:path w="2780" h="2070" extrusionOk="0">
                  <a:moveTo>
                    <a:pt x="2272" y="510"/>
                  </a:moveTo>
                  <a:lnTo>
                    <a:pt x="2272" y="1559"/>
                  </a:lnTo>
                  <a:lnTo>
                    <a:pt x="510" y="1559"/>
                  </a:lnTo>
                  <a:lnTo>
                    <a:pt x="510" y="510"/>
                  </a:lnTo>
                  <a:close/>
                  <a:moveTo>
                    <a:pt x="255" y="1"/>
                  </a:moveTo>
                  <a:cubicBezTo>
                    <a:pt x="114" y="1"/>
                    <a:pt x="1" y="114"/>
                    <a:pt x="1" y="255"/>
                  </a:cubicBezTo>
                  <a:lnTo>
                    <a:pt x="1" y="1814"/>
                  </a:lnTo>
                  <a:cubicBezTo>
                    <a:pt x="1" y="1955"/>
                    <a:pt x="114" y="2069"/>
                    <a:pt x="255" y="2069"/>
                  </a:cubicBezTo>
                  <a:lnTo>
                    <a:pt x="2524" y="2069"/>
                  </a:lnTo>
                  <a:cubicBezTo>
                    <a:pt x="2665" y="2069"/>
                    <a:pt x="2779" y="1955"/>
                    <a:pt x="2779" y="1814"/>
                  </a:cubicBezTo>
                  <a:lnTo>
                    <a:pt x="2779" y="255"/>
                  </a:lnTo>
                  <a:cubicBezTo>
                    <a:pt x="2779" y="114"/>
                    <a:pt x="2665" y="1"/>
                    <a:pt x="2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077;p47">
              <a:extLst>
                <a:ext uri="{FF2B5EF4-FFF2-40B4-BE49-F238E27FC236}">
                  <a16:creationId xmlns:a16="http://schemas.microsoft.com/office/drawing/2014/main" id="{148B515B-942E-4C8D-A7CD-12F0CDFA71C9}"/>
                </a:ext>
              </a:extLst>
            </p:cNvPr>
            <p:cNvSpPr/>
            <p:nvPr/>
          </p:nvSpPr>
          <p:spPr>
            <a:xfrm>
              <a:off x="4756450" y="1978725"/>
              <a:ext cx="54850" cy="47000"/>
            </a:xfrm>
            <a:custGeom>
              <a:avLst/>
              <a:gdLst/>
              <a:ahLst/>
              <a:cxnLst/>
              <a:rect l="l" t="t" r="r" b="b"/>
              <a:pathLst>
                <a:path w="2194" h="1880" extrusionOk="0">
                  <a:moveTo>
                    <a:pt x="1250" y="508"/>
                  </a:moveTo>
                  <a:cubicBezTo>
                    <a:pt x="1473" y="508"/>
                    <a:pt x="1686" y="680"/>
                    <a:pt x="1686" y="941"/>
                  </a:cubicBezTo>
                  <a:cubicBezTo>
                    <a:pt x="1686" y="1177"/>
                    <a:pt x="1491" y="1369"/>
                    <a:pt x="1255" y="1372"/>
                  </a:cubicBezTo>
                  <a:cubicBezTo>
                    <a:pt x="870" y="1369"/>
                    <a:pt x="678" y="906"/>
                    <a:pt x="949" y="634"/>
                  </a:cubicBezTo>
                  <a:cubicBezTo>
                    <a:pt x="1036" y="547"/>
                    <a:pt x="1144" y="508"/>
                    <a:pt x="1250" y="508"/>
                  </a:cubicBezTo>
                  <a:close/>
                  <a:moveTo>
                    <a:pt x="1255" y="0"/>
                  </a:moveTo>
                  <a:cubicBezTo>
                    <a:pt x="418" y="0"/>
                    <a:pt x="0" y="1014"/>
                    <a:pt x="591" y="1605"/>
                  </a:cubicBezTo>
                  <a:cubicBezTo>
                    <a:pt x="771" y="1784"/>
                    <a:pt x="1011" y="1879"/>
                    <a:pt x="1255" y="1879"/>
                  </a:cubicBezTo>
                  <a:cubicBezTo>
                    <a:pt x="1376" y="1879"/>
                    <a:pt x="1497" y="1856"/>
                    <a:pt x="1613" y="1808"/>
                  </a:cubicBezTo>
                  <a:cubicBezTo>
                    <a:pt x="1966" y="1662"/>
                    <a:pt x="2193" y="1320"/>
                    <a:pt x="2193" y="941"/>
                  </a:cubicBezTo>
                  <a:cubicBezTo>
                    <a:pt x="2193" y="420"/>
                    <a:pt x="1773" y="3"/>
                    <a:pt x="1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078;p47">
              <a:extLst>
                <a:ext uri="{FF2B5EF4-FFF2-40B4-BE49-F238E27FC236}">
                  <a16:creationId xmlns:a16="http://schemas.microsoft.com/office/drawing/2014/main" id="{C794D1A5-6988-4AD0-905D-32491803AD28}"/>
                </a:ext>
              </a:extLst>
            </p:cNvPr>
            <p:cNvSpPr/>
            <p:nvPr/>
          </p:nvSpPr>
          <p:spPr>
            <a:xfrm>
              <a:off x="4412275" y="1857200"/>
              <a:ext cx="367100" cy="314300"/>
            </a:xfrm>
            <a:custGeom>
              <a:avLst/>
              <a:gdLst/>
              <a:ahLst/>
              <a:cxnLst/>
              <a:rect l="l" t="t" r="r" b="b"/>
              <a:pathLst>
                <a:path w="14684" h="12572" extrusionOk="0">
                  <a:moveTo>
                    <a:pt x="4406" y="507"/>
                  </a:moveTo>
                  <a:lnTo>
                    <a:pt x="4406" y="1085"/>
                  </a:lnTo>
                  <a:lnTo>
                    <a:pt x="2644" y="1085"/>
                  </a:lnTo>
                  <a:lnTo>
                    <a:pt x="2644" y="507"/>
                  </a:lnTo>
                  <a:close/>
                  <a:moveTo>
                    <a:pt x="2389" y="0"/>
                  </a:moveTo>
                  <a:cubicBezTo>
                    <a:pt x="2248" y="0"/>
                    <a:pt x="2134" y="111"/>
                    <a:pt x="2134" y="252"/>
                  </a:cubicBezTo>
                  <a:lnTo>
                    <a:pt x="2134" y="1085"/>
                  </a:lnTo>
                  <a:lnTo>
                    <a:pt x="253" y="1085"/>
                  </a:lnTo>
                  <a:cubicBezTo>
                    <a:pt x="112" y="1085"/>
                    <a:pt x="1" y="1196"/>
                    <a:pt x="1" y="1337"/>
                  </a:cubicBezTo>
                  <a:lnTo>
                    <a:pt x="1" y="12316"/>
                  </a:lnTo>
                  <a:cubicBezTo>
                    <a:pt x="1" y="12457"/>
                    <a:pt x="112" y="12571"/>
                    <a:pt x="253" y="12571"/>
                  </a:cubicBezTo>
                  <a:lnTo>
                    <a:pt x="2061" y="12571"/>
                  </a:lnTo>
                  <a:cubicBezTo>
                    <a:pt x="2063" y="12571"/>
                    <a:pt x="2065" y="12571"/>
                    <a:pt x="2066" y="12571"/>
                  </a:cubicBezTo>
                  <a:cubicBezTo>
                    <a:pt x="2194" y="12571"/>
                    <a:pt x="2302" y="12477"/>
                    <a:pt x="2321" y="12349"/>
                  </a:cubicBezTo>
                  <a:cubicBezTo>
                    <a:pt x="2340" y="12199"/>
                    <a:pt x="2226" y="12064"/>
                    <a:pt x="2074" y="12064"/>
                  </a:cubicBezTo>
                  <a:cubicBezTo>
                    <a:pt x="2072" y="12064"/>
                    <a:pt x="2071" y="12064"/>
                    <a:pt x="2069" y="12064"/>
                  </a:cubicBezTo>
                  <a:lnTo>
                    <a:pt x="507" y="12064"/>
                  </a:lnTo>
                  <a:lnTo>
                    <a:pt x="507" y="1592"/>
                  </a:lnTo>
                  <a:lnTo>
                    <a:pt x="14404" y="1592"/>
                  </a:lnTo>
                  <a:cubicBezTo>
                    <a:pt x="14406" y="1592"/>
                    <a:pt x="14408" y="1592"/>
                    <a:pt x="14410" y="1592"/>
                  </a:cubicBezTo>
                  <a:cubicBezTo>
                    <a:pt x="14537" y="1592"/>
                    <a:pt x="14646" y="1498"/>
                    <a:pt x="14664" y="1369"/>
                  </a:cubicBezTo>
                  <a:cubicBezTo>
                    <a:pt x="14683" y="1217"/>
                    <a:pt x="14567" y="1085"/>
                    <a:pt x="14412" y="1085"/>
                  </a:cubicBezTo>
                  <a:lnTo>
                    <a:pt x="4913" y="1085"/>
                  </a:lnTo>
                  <a:lnTo>
                    <a:pt x="4913" y="252"/>
                  </a:lnTo>
                  <a:cubicBezTo>
                    <a:pt x="4913" y="111"/>
                    <a:pt x="4799" y="0"/>
                    <a:pt x="46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079;p47">
              <a:extLst>
                <a:ext uri="{FF2B5EF4-FFF2-40B4-BE49-F238E27FC236}">
                  <a16:creationId xmlns:a16="http://schemas.microsoft.com/office/drawing/2014/main" id="{47C7CA79-2590-477E-9830-FB7C52B64396}"/>
                </a:ext>
              </a:extLst>
            </p:cNvPr>
            <p:cNvSpPr/>
            <p:nvPr/>
          </p:nvSpPr>
          <p:spPr>
            <a:xfrm>
              <a:off x="4486975" y="1884300"/>
              <a:ext cx="359100" cy="287200"/>
            </a:xfrm>
            <a:custGeom>
              <a:avLst/>
              <a:gdLst/>
              <a:ahLst/>
              <a:cxnLst/>
              <a:rect l="l" t="t" r="r" b="b"/>
              <a:pathLst>
                <a:path w="14364" h="11488" extrusionOk="0">
                  <a:moveTo>
                    <a:pt x="12617" y="1"/>
                  </a:moveTo>
                  <a:cubicBezTo>
                    <a:pt x="12489" y="1"/>
                    <a:pt x="12381" y="95"/>
                    <a:pt x="12362" y="223"/>
                  </a:cubicBezTo>
                  <a:cubicBezTo>
                    <a:pt x="12343" y="372"/>
                    <a:pt x="12460" y="508"/>
                    <a:pt x="12614" y="508"/>
                  </a:cubicBezTo>
                  <a:lnTo>
                    <a:pt x="13853" y="508"/>
                  </a:lnTo>
                  <a:lnTo>
                    <a:pt x="13853" y="10980"/>
                  </a:lnTo>
                  <a:lnTo>
                    <a:pt x="279" y="10980"/>
                  </a:lnTo>
                  <a:cubicBezTo>
                    <a:pt x="277" y="10980"/>
                    <a:pt x="276" y="10980"/>
                    <a:pt x="274" y="10980"/>
                  </a:cubicBezTo>
                  <a:cubicBezTo>
                    <a:pt x="146" y="10980"/>
                    <a:pt x="38" y="11074"/>
                    <a:pt x="19" y="11203"/>
                  </a:cubicBezTo>
                  <a:cubicBezTo>
                    <a:pt x="0" y="11352"/>
                    <a:pt x="117" y="11487"/>
                    <a:pt x="271" y="11487"/>
                  </a:cubicBezTo>
                  <a:lnTo>
                    <a:pt x="14108" y="11487"/>
                  </a:lnTo>
                  <a:cubicBezTo>
                    <a:pt x="14249" y="11487"/>
                    <a:pt x="14363" y="11373"/>
                    <a:pt x="14363" y="11232"/>
                  </a:cubicBezTo>
                  <a:lnTo>
                    <a:pt x="14363" y="253"/>
                  </a:lnTo>
                  <a:cubicBezTo>
                    <a:pt x="14363" y="112"/>
                    <a:pt x="14249" y="1"/>
                    <a:pt x="14108" y="1"/>
                  </a:cubicBezTo>
                  <a:lnTo>
                    <a:pt x="12623" y="1"/>
                  </a:lnTo>
                  <a:cubicBezTo>
                    <a:pt x="12621" y="1"/>
                    <a:pt x="12619" y="1"/>
                    <a:pt x="126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080;p47">
              <a:extLst>
                <a:ext uri="{FF2B5EF4-FFF2-40B4-BE49-F238E27FC236}">
                  <a16:creationId xmlns:a16="http://schemas.microsoft.com/office/drawing/2014/main" id="{242B9CE4-E3D6-439F-B8AC-93D3BEDCDB73}"/>
                </a:ext>
              </a:extLst>
            </p:cNvPr>
            <p:cNvSpPr/>
            <p:nvPr/>
          </p:nvSpPr>
          <p:spPr>
            <a:xfrm>
              <a:off x="4520450" y="1918875"/>
              <a:ext cx="226650" cy="218075"/>
            </a:xfrm>
            <a:custGeom>
              <a:avLst/>
              <a:gdLst/>
              <a:ahLst/>
              <a:cxnLst/>
              <a:rect l="l" t="t" r="r" b="b"/>
              <a:pathLst>
                <a:path w="9066" h="8723" extrusionOk="0">
                  <a:moveTo>
                    <a:pt x="4362" y="507"/>
                  </a:moveTo>
                  <a:cubicBezTo>
                    <a:pt x="6488" y="510"/>
                    <a:pt x="8212" y="2234"/>
                    <a:pt x="8215" y="4362"/>
                  </a:cubicBezTo>
                  <a:cubicBezTo>
                    <a:pt x="8215" y="5918"/>
                    <a:pt x="7277" y="7325"/>
                    <a:pt x="5837" y="7922"/>
                  </a:cubicBezTo>
                  <a:cubicBezTo>
                    <a:pt x="5361" y="8119"/>
                    <a:pt x="4860" y="8215"/>
                    <a:pt x="4364" y="8215"/>
                  </a:cubicBezTo>
                  <a:cubicBezTo>
                    <a:pt x="3361" y="8215"/>
                    <a:pt x="2374" y="7823"/>
                    <a:pt x="1638" y="7087"/>
                  </a:cubicBezTo>
                  <a:cubicBezTo>
                    <a:pt x="534" y="5983"/>
                    <a:pt x="204" y="4327"/>
                    <a:pt x="800" y="2887"/>
                  </a:cubicBezTo>
                  <a:cubicBezTo>
                    <a:pt x="1396" y="1445"/>
                    <a:pt x="2804" y="507"/>
                    <a:pt x="4362" y="507"/>
                  </a:cubicBezTo>
                  <a:close/>
                  <a:moveTo>
                    <a:pt x="4362" y="0"/>
                  </a:moveTo>
                  <a:cubicBezTo>
                    <a:pt x="1955" y="3"/>
                    <a:pt x="3" y="1952"/>
                    <a:pt x="0" y="4362"/>
                  </a:cubicBezTo>
                  <a:cubicBezTo>
                    <a:pt x="0" y="6124"/>
                    <a:pt x="1063" y="7716"/>
                    <a:pt x="2692" y="8391"/>
                  </a:cubicBezTo>
                  <a:cubicBezTo>
                    <a:pt x="3232" y="8614"/>
                    <a:pt x="3798" y="8723"/>
                    <a:pt x="4359" y="8723"/>
                  </a:cubicBezTo>
                  <a:cubicBezTo>
                    <a:pt x="5494" y="8723"/>
                    <a:pt x="6610" y="8279"/>
                    <a:pt x="7445" y="7445"/>
                  </a:cubicBezTo>
                  <a:cubicBezTo>
                    <a:pt x="8695" y="6198"/>
                    <a:pt x="9066" y="4322"/>
                    <a:pt x="8391" y="2692"/>
                  </a:cubicBezTo>
                  <a:cubicBezTo>
                    <a:pt x="7716" y="1063"/>
                    <a:pt x="6127" y="0"/>
                    <a:pt x="43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081;p47">
              <a:extLst>
                <a:ext uri="{FF2B5EF4-FFF2-40B4-BE49-F238E27FC236}">
                  <a16:creationId xmlns:a16="http://schemas.microsoft.com/office/drawing/2014/main" id="{6E6AD6EB-D060-4B6B-9EBE-D7D0BD524457}"/>
                </a:ext>
              </a:extLst>
            </p:cNvPr>
            <p:cNvSpPr/>
            <p:nvPr/>
          </p:nvSpPr>
          <p:spPr>
            <a:xfrm>
              <a:off x="4583000" y="1981425"/>
              <a:ext cx="96600" cy="92950"/>
            </a:xfrm>
            <a:custGeom>
              <a:avLst/>
              <a:gdLst/>
              <a:ahLst/>
              <a:cxnLst/>
              <a:rect l="l" t="t" r="r" b="b"/>
              <a:pathLst>
                <a:path w="3864" h="3718" extrusionOk="0">
                  <a:moveTo>
                    <a:pt x="1860" y="510"/>
                  </a:moveTo>
                  <a:cubicBezTo>
                    <a:pt x="2606" y="510"/>
                    <a:pt x="3208" y="1115"/>
                    <a:pt x="3210" y="1860"/>
                  </a:cubicBezTo>
                  <a:cubicBezTo>
                    <a:pt x="3210" y="2405"/>
                    <a:pt x="2880" y="2899"/>
                    <a:pt x="2375" y="3107"/>
                  </a:cubicBezTo>
                  <a:cubicBezTo>
                    <a:pt x="2209" y="3176"/>
                    <a:pt x="2034" y="3210"/>
                    <a:pt x="1861" y="3210"/>
                  </a:cubicBezTo>
                  <a:cubicBezTo>
                    <a:pt x="1509" y="3210"/>
                    <a:pt x="1164" y="3072"/>
                    <a:pt x="906" y="2815"/>
                  </a:cubicBezTo>
                  <a:cubicBezTo>
                    <a:pt x="518" y="2427"/>
                    <a:pt x="405" y="1847"/>
                    <a:pt x="613" y="1342"/>
                  </a:cubicBezTo>
                  <a:cubicBezTo>
                    <a:pt x="822" y="838"/>
                    <a:pt x="1313" y="510"/>
                    <a:pt x="1860" y="510"/>
                  </a:cubicBezTo>
                  <a:close/>
                  <a:moveTo>
                    <a:pt x="1860" y="1"/>
                  </a:moveTo>
                  <a:cubicBezTo>
                    <a:pt x="833" y="3"/>
                    <a:pt x="3" y="833"/>
                    <a:pt x="1" y="1860"/>
                  </a:cubicBezTo>
                  <a:cubicBezTo>
                    <a:pt x="1" y="2611"/>
                    <a:pt x="453" y="3289"/>
                    <a:pt x="1147" y="3576"/>
                  </a:cubicBezTo>
                  <a:cubicBezTo>
                    <a:pt x="1378" y="3671"/>
                    <a:pt x="1619" y="3717"/>
                    <a:pt x="1858" y="3717"/>
                  </a:cubicBezTo>
                  <a:cubicBezTo>
                    <a:pt x="2343" y="3717"/>
                    <a:pt x="2819" y="3528"/>
                    <a:pt x="3175" y="3172"/>
                  </a:cubicBezTo>
                  <a:cubicBezTo>
                    <a:pt x="3707" y="2641"/>
                    <a:pt x="3864" y="1841"/>
                    <a:pt x="3576" y="1147"/>
                  </a:cubicBezTo>
                  <a:cubicBezTo>
                    <a:pt x="3289" y="453"/>
                    <a:pt x="2611" y="1"/>
                    <a:pt x="18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mau chu cao 2.5 o ly 55 724x1024 - Bản mềm bộ mẫu chữ thường và hoa cao  2,5 ô ly dành cho học sinh tiểu học">
            <a:extLst>
              <a:ext uri="{FF2B5EF4-FFF2-40B4-BE49-F238E27FC236}">
                <a16:creationId xmlns:a16="http://schemas.microsoft.com/office/drawing/2014/main" id="{8BEF5BDB-89E3-4A27-8D38-485138C1097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4138" r="2862" b="16150"/>
          <a:stretch/>
        </p:blipFill>
        <p:spPr bwMode="auto">
          <a:xfrm>
            <a:off x="889092" y="474388"/>
            <a:ext cx="4044452" cy="41048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307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up)">
                                      <p:cBhvr>
                                        <p:cTn id="23" dur="500"/>
                                        <p:tgtEl>
                                          <p:spTgt spid="58"/>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barn(inVertical)">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57" grpId="0" animBg="1"/>
      <p:bldP spid="5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22"/>
        <p:cNvGrpSpPr/>
        <p:nvPr/>
      </p:nvGrpSpPr>
      <p:grpSpPr>
        <a:xfrm>
          <a:off x="0" y="0"/>
          <a:ext cx="0" cy="0"/>
          <a:chOff x="0" y="0"/>
          <a:chExt cx="0" cy="0"/>
        </a:xfrm>
      </p:grpSpPr>
      <p:grpSp>
        <p:nvGrpSpPr>
          <p:cNvPr id="15" name="Group 14">
            <a:extLst>
              <a:ext uri="{FF2B5EF4-FFF2-40B4-BE49-F238E27FC236}">
                <a16:creationId xmlns:a16="http://schemas.microsoft.com/office/drawing/2014/main" id="{791F3EF2-A068-4C4B-9CA1-BF9A5BE8D1A5}"/>
              </a:ext>
            </a:extLst>
          </p:cNvPr>
          <p:cNvGrpSpPr/>
          <p:nvPr/>
        </p:nvGrpSpPr>
        <p:grpSpPr>
          <a:xfrm>
            <a:off x="5735957" y="525910"/>
            <a:ext cx="2863120" cy="803886"/>
            <a:chOff x="6086006" y="990605"/>
            <a:chExt cx="2863120" cy="803886"/>
          </a:xfrm>
        </p:grpSpPr>
        <p:sp>
          <p:nvSpPr>
            <p:cNvPr id="11" name="Rectangle: Rounded Corners 10">
              <a:extLst>
                <a:ext uri="{FF2B5EF4-FFF2-40B4-BE49-F238E27FC236}">
                  <a16:creationId xmlns:a16="http://schemas.microsoft.com/office/drawing/2014/main" id="{D96DB325-B5FA-41AA-A238-B339A29E87A2}"/>
                </a:ext>
              </a:extLst>
            </p:cNvPr>
            <p:cNvSpPr/>
            <p:nvPr/>
          </p:nvSpPr>
          <p:spPr>
            <a:xfrm>
              <a:off x="6086006" y="990605"/>
              <a:ext cx="2683239" cy="80388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8ED6F55-E967-483B-8C45-8FBB79C89ED8}"/>
                </a:ext>
              </a:extLst>
            </p:cNvPr>
            <p:cNvSpPr txBox="1"/>
            <p:nvPr/>
          </p:nvSpPr>
          <p:spPr>
            <a:xfrm>
              <a:off x="6130975" y="1038605"/>
              <a:ext cx="2818151" cy="707886"/>
            </a:xfrm>
            <a:prstGeom prst="rect">
              <a:avLst/>
            </a:prstGeom>
            <a:noFill/>
          </p:spPr>
          <p:txBody>
            <a:bodyPr wrap="square" rtlCol="0">
              <a:spAutoFit/>
            </a:bodyPr>
            <a:lstStyle/>
            <a:p>
              <a:r>
                <a:rPr lang="en-US" sz="2000" dirty="0" err="1">
                  <a:solidFill>
                    <a:schemeClr val="bg1"/>
                  </a:solidFill>
                  <a:latin typeface="Times New Roman" panose="02020603050405020304" pitchFamily="18" charset="0"/>
                  <a:cs typeface="Times New Roman" panose="02020603050405020304" pitchFamily="18" charset="0"/>
                </a:rPr>
                <a:t>Chữ</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hoa</a:t>
              </a:r>
              <a:r>
                <a:rPr lang="en-US" sz="2000" dirty="0">
                  <a:solidFill>
                    <a:schemeClr val="bg1"/>
                  </a:solidFill>
                  <a:latin typeface="Times New Roman" panose="02020603050405020304" pitchFamily="18" charset="0"/>
                  <a:cs typeface="Times New Roman" panose="02020603050405020304" pitchFamily="18" charset="0"/>
                </a:rPr>
                <a:t> R </a:t>
              </a:r>
              <a:r>
                <a:rPr lang="en-US" sz="2000" dirty="0" err="1">
                  <a:solidFill>
                    <a:schemeClr val="bg1"/>
                  </a:solidFill>
                  <a:latin typeface="Times New Roman" panose="02020603050405020304" pitchFamily="18" charset="0"/>
                  <a:cs typeface="Times New Roman" panose="02020603050405020304" pitchFamily="18" charset="0"/>
                </a:rPr>
                <a:t>cao</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mấy</a:t>
              </a:r>
              <a:r>
                <a:rPr lang="en-US" sz="2000" dirty="0">
                  <a:solidFill>
                    <a:schemeClr val="bg1"/>
                  </a:solidFill>
                  <a:latin typeface="Times New Roman" panose="02020603050405020304" pitchFamily="18" charset="0"/>
                  <a:cs typeface="Times New Roman" panose="02020603050405020304" pitchFamily="18" charset="0"/>
                </a:rPr>
                <a:t> ô li </a:t>
              </a:r>
              <a:r>
                <a:rPr lang="en-US" sz="2000" dirty="0" err="1">
                  <a:solidFill>
                    <a:schemeClr val="bg1"/>
                  </a:solidFill>
                  <a:latin typeface="Times New Roman" panose="02020603050405020304" pitchFamily="18" charset="0"/>
                  <a:cs typeface="Times New Roman" panose="02020603050405020304" pitchFamily="18" charset="0"/>
                </a:rPr>
                <a:t>và</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gồm</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mấy</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nét</a:t>
              </a:r>
              <a:r>
                <a:rPr lang="en-US" sz="2000" dirty="0">
                  <a:solidFill>
                    <a:schemeClr val="bg1"/>
                  </a:solidFill>
                  <a:latin typeface="Times New Roman" panose="02020603050405020304" pitchFamily="18" charset="0"/>
                  <a:cs typeface="Times New Roman" panose="02020603050405020304" pitchFamily="18" charset="0"/>
                </a:rPr>
                <a:t> ?</a:t>
              </a:r>
            </a:p>
          </p:txBody>
        </p:sp>
      </p:grpSp>
      <p:sp>
        <p:nvSpPr>
          <p:cNvPr id="13" name="TextBox 12">
            <a:extLst>
              <a:ext uri="{FF2B5EF4-FFF2-40B4-BE49-F238E27FC236}">
                <a16:creationId xmlns:a16="http://schemas.microsoft.com/office/drawing/2014/main" id="{01B7FFF4-B56E-409C-B7F6-1B0789C43AE0}"/>
              </a:ext>
            </a:extLst>
          </p:cNvPr>
          <p:cNvSpPr txBox="1"/>
          <p:nvPr/>
        </p:nvSpPr>
        <p:spPr>
          <a:xfrm>
            <a:off x="5735957" y="2045166"/>
            <a:ext cx="2683238" cy="400110"/>
          </a:xfrm>
          <a:prstGeom prst="rect">
            <a:avLst/>
          </a:prstGeom>
          <a:no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hoa</a:t>
            </a:r>
            <a:r>
              <a:rPr lang="en-US" sz="2000" dirty="0">
                <a:solidFill>
                  <a:schemeClr val="tx1"/>
                </a:solidFill>
                <a:latin typeface="Times New Roman" panose="02020603050405020304" pitchFamily="18" charset="0"/>
                <a:cs typeface="Times New Roman" panose="02020603050405020304" pitchFamily="18" charset="0"/>
              </a:rPr>
              <a:t> R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2,5 ô li </a:t>
            </a:r>
          </a:p>
        </p:txBody>
      </p:sp>
      <p:sp>
        <p:nvSpPr>
          <p:cNvPr id="14" name="Arrow: Down 13">
            <a:extLst>
              <a:ext uri="{FF2B5EF4-FFF2-40B4-BE49-F238E27FC236}">
                <a16:creationId xmlns:a16="http://schemas.microsoft.com/office/drawing/2014/main" id="{163CC1F4-7619-49AF-BC6E-726F02869B84}"/>
              </a:ext>
            </a:extLst>
          </p:cNvPr>
          <p:cNvSpPr/>
          <p:nvPr/>
        </p:nvSpPr>
        <p:spPr>
          <a:xfrm>
            <a:off x="6935167" y="1485988"/>
            <a:ext cx="284813" cy="400110"/>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58F4FDAD-CDDE-4B25-ABC3-9153670F7D17}"/>
              </a:ext>
            </a:extLst>
          </p:cNvPr>
          <p:cNvSpPr txBox="1"/>
          <p:nvPr/>
        </p:nvSpPr>
        <p:spPr>
          <a:xfrm>
            <a:off x="5548575" y="3118592"/>
            <a:ext cx="3057996" cy="1631216"/>
          </a:xfrm>
          <a:prstGeom prst="rect">
            <a:avLst/>
          </a:prstGeom>
          <a:no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r>
              <a:rPr lang="en-US" sz="2000" dirty="0" err="1">
                <a:solidFill>
                  <a:schemeClr val="tx1"/>
                </a:solidFill>
                <a:latin typeface="Times New Roman" panose="02020603050405020304" pitchFamily="18" charset="0"/>
                <a:cs typeface="Times New Roman" panose="02020603050405020304" pitchFamily="18" charset="0"/>
              </a:rPr>
              <a:t>Gồm</a:t>
            </a:r>
            <a:r>
              <a:rPr lang="en-US" sz="2000" dirty="0">
                <a:solidFill>
                  <a:schemeClr val="tx1"/>
                </a:solidFill>
                <a:latin typeface="Times New Roman" panose="02020603050405020304" pitchFamily="18" charset="0"/>
                <a:cs typeface="Times New Roman" panose="02020603050405020304" pitchFamily="18" charset="0"/>
              </a:rPr>
              <a:t> 2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vi-VN" sz="2000" dirty="0">
                <a:solidFill>
                  <a:schemeClr val="tx1"/>
                </a:solidFill>
                <a:latin typeface="Times New Roman" panose="02020603050405020304" pitchFamily="18" charset="0"/>
                <a:cs typeface="Times New Roman" panose="02020603050405020304" pitchFamily="18" charset="0"/>
              </a:rPr>
              <a:t>móc ngược trái</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cong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trên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kết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hợp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nét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ngược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phải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tạo</a:t>
            </a:r>
            <a:r>
              <a:rPr lang="en-US" sz="2000" dirty="0">
                <a:solidFill>
                  <a:schemeClr val="tx1"/>
                </a:solidFill>
                <a:latin typeface="Times New Roman" panose="02020603050405020304" pitchFamily="18" charset="0"/>
                <a:cs typeface="Times New Roman" panose="02020603050405020304" pitchFamily="18" charset="0"/>
              </a:rPr>
              <a:t> 1 </a:t>
            </a:r>
            <a:r>
              <a:rPr lang="en-US" sz="2000" dirty="0" err="1">
                <a:solidFill>
                  <a:schemeClr val="tx1"/>
                </a:solidFill>
                <a:latin typeface="Times New Roman" panose="02020603050405020304" pitchFamily="18" charset="0"/>
                <a:cs typeface="Times New Roman" panose="02020603050405020304" pitchFamily="18" charset="0"/>
              </a:rPr>
              <a:t>vòng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xoắn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nhỏ</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giữa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thân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chữ</a:t>
            </a:r>
            <a:r>
              <a:rPr lang="en-US" sz="2000" dirty="0">
                <a:solidFill>
                  <a:schemeClr val="tx1"/>
                </a:solidFill>
                <a:latin typeface="Times New Roman" panose="02020603050405020304" pitchFamily="18" charset="0"/>
                <a:cs typeface="Times New Roman" panose="02020603050405020304" pitchFamily="18" charset="0"/>
              </a:rPr>
              <a:t>.</a:t>
            </a:r>
          </a:p>
        </p:txBody>
      </p:sp>
      <p:sp>
        <p:nvSpPr>
          <p:cNvPr id="58" name="Arrow: Down 57">
            <a:extLst>
              <a:ext uri="{FF2B5EF4-FFF2-40B4-BE49-F238E27FC236}">
                <a16:creationId xmlns:a16="http://schemas.microsoft.com/office/drawing/2014/main" id="{AC3B884A-8C85-4B30-BA35-CB8A71018760}"/>
              </a:ext>
            </a:extLst>
          </p:cNvPr>
          <p:cNvSpPr/>
          <p:nvPr/>
        </p:nvSpPr>
        <p:spPr>
          <a:xfrm>
            <a:off x="6935167" y="2581879"/>
            <a:ext cx="284813" cy="400110"/>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oogle Shape;803;p33">
            <a:extLst>
              <a:ext uri="{FF2B5EF4-FFF2-40B4-BE49-F238E27FC236}">
                <a16:creationId xmlns:a16="http://schemas.microsoft.com/office/drawing/2014/main" id="{493BCF31-5E84-4A63-83C1-D7EBFCCED7AA}"/>
              </a:ext>
            </a:extLst>
          </p:cNvPr>
          <p:cNvGrpSpPr/>
          <p:nvPr/>
        </p:nvGrpSpPr>
        <p:grpSpPr>
          <a:xfrm>
            <a:off x="190971" y="4532888"/>
            <a:ext cx="451075" cy="433825"/>
            <a:chOff x="985075" y="1089600"/>
            <a:chExt cx="451075" cy="433825"/>
          </a:xfrm>
        </p:grpSpPr>
        <p:sp>
          <p:nvSpPr>
            <p:cNvPr id="18" name="Google Shape;804;p33">
              <a:hlinkClick r:id="rId3" action="ppaction://hlinkfile"/>
              <a:extLst>
                <a:ext uri="{FF2B5EF4-FFF2-40B4-BE49-F238E27FC236}">
                  <a16:creationId xmlns:a16="http://schemas.microsoft.com/office/drawing/2014/main" id="{BCED3AA8-5977-4A6D-A006-BAA2FEF09ACA}"/>
                </a:ext>
              </a:extLst>
            </p:cNvPr>
            <p:cNvSpPr/>
            <p:nvPr/>
          </p:nvSpPr>
          <p:spPr>
            <a:xfrm>
              <a:off x="1016575" y="1123350"/>
              <a:ext cx="385875" cy="366325"/>
            </a:xfrm>
            <a:custGeom>
              <a:avLst/>
              <a:gdLst/>
              <a:ahLst/>
              <a:cxnLst/>
              <a:rect l="l" t="t" r="r" b="b"/>
              <a:pathLst>
                <a:path w="15435" h="14653" extrusionOk="0">
                  <a:moveTo>
                    <a:pt x="8103" y="1"/>
                  </a:moveTo>
                  <a:cubicBezTo>
                    <a:pt x="6694" y="1"/>
                    <a:pt x="5276" y="406"/>
                    <a:pt x="4035" y="1236"/>
                  </a:cubicBezTo>
                  <a:cubicBezTo>
                    <a:pt x="1129" y="3177"/>
                    <a:pt x="1" y="6899"/>
                    <a:pt x="1337" y="10128"/>
                  </a:cubicBezTo>
                  <a:cubicBezTo>
                    <a:pt x="2490" y="12906"/>
                    <a:pt x="5189" y="14652"/>
                    <a:pt x="8103" y="14652"/>
                  </a:cubicBezTo>
                  <a:cubicBezTo>
                    <a:pt x="8576" y="14652"/>
                    <a:pt x="9054" y="14606"/>
                    <a:pt x="9533" y="14511"/>
                  </a:cubicBezTo>
                  <a:cubicBezTo>
                    <a:pt x="12962" y="13828"/>
                    <a:pt x="15429" y="10822"/>
                    <a:pt x="15429" y="7327"/>
                  </a:cubicBezTo>
                  <a:cubicBezTo>
                    <a:pt x="15435" y="5381"/>
                    <a:pt x="14662" y="3516"/>
                    <a:pt x="13285" y="2147"/>
                  </a:cubicBezTo>
                  <a:cubicBezTo>
                    <a:pt x="11869" y="730"/>
                    <a:pt x="9993" y="1"/>
                    <a:pt x="8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805;p33">
              <a:extLst>
                <a:ext uri="{FF2B5EF4-FFF2-40B4-BE49-F238E27FC236}">
                  <a16:creationId xmlns:a16="http://schemas.microsoft.com/office/drawing/2014/main" id="{C44E0975-9382-4E60-BBC2-A732ED33E1AA}"/>
                </a:ext>
              </a:extLst>
            </p:cNvPr>
            <p:cNvSpPr/>
            <p:nvPr/>
          </p:nvSpPr>
          <p:spPr>
            <a:xfrm>
              <a:off x="1063425" y="1255150"/>
              <a:ext cx="102700" cy="102700"/>
            </a:xfrm>
            <a:custGeom>
              <a:avLst/>
              <a:gdLst/>
              <a:ahLst/>
              <a:cxnLst/>
              <a:rect l="l" t="t" r="r" b="b"/>
              <a:pathLst>
                <a:path w="4108" h="4108" extrusionOk="0">
                  <a:moveTo>
                    <a:pt x="2055" y="0"/>
                  </a:moveTo>
                  <a:cubicBezTo>
                    <a:pt x="919" y="0"/>
                    <a:pt x="0" y="919"/>
                    <a:pt x="0" y="2055"/>
                  </a:cubicBezTo>
                  <a:cubicBezTo>
                    <a:pt x="0" y="3188"/>
                    <a:pt x="919" y="4108"/>
                    <a:pt x="2055" y="4108"/>
                  </a:cubicBezTo>
                  <a:cubicBezTo>
                    <a:pt x="3188" y="4108"/>
                    <a:pt x="4107" y="3188"/>
                    <a:pt x="4107" y="2055"/>
                  </a:cubicBezTo>
                  <a:cubicBezTo>
                    <a:pt x="4107" y="919"/>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06;p33">
              <a:extLst>
                <a:ext uri="{FF2B5EF4-FFF2-40B4-BE49-F238E27FC236}">
                  <a16:creationId xmlns:a16="http://schemas.microsoft.com/office/drawing/2014/main" id="{2DD4CF60-1F6E-43EC-85E7-A22B46381D20}"/>
                </a:ext>
              </a:extLst>
            </p:cNvPr>
            <p:cNvSpPr/>
            <p:nvPr/>
          </p:nvSpPr>
          <p:spPr>
            <a:xfrm>
              <a:off x="1167800" y="1359525"/>
              <a:ext cx="102775" cy="102775"/>
            </a:xfrm>
            <a:custGeom>
              <a:avLst/>
              <a:gdLst/>
              <a:ahLst/>
              <a:cxnLst/>
              <a:rect l="l" t="t" r="r" b="b"/>
              <a:pathLst>
                <a:path w="4111" h="4111" extrusionOk="0">
                  <a:moveTo>
                    <a:pt x="2055" y="0"/>
                  </a:moveTo>
                  <a:cubicBezTo>
                    <a:pt x="922" y="0"/>
                    <a:pt x="0" y="922"/>
                    <a:pt x="0" y="2055"/>
                  </a:cubicBezTo>
                  <a:cubicBezTo>
                    <a:pt x="0" y="3188"/>
                    <a:pt x="922" y="4110"/>
                    <a:pt x="2055" y="4110"/>
                  </a:cubicBezTo>
                  <a:cubicBezTo>
                    <a:pt x="3188" y="4110"/>
                    <a:pt x="4110" y="3188"/>
                    <a:pt x="4110" y="2055"/>
                  </a:cubicBezTo>
                  <a:cubicBezTo>
                    <a:pt x="4110" y="922"/>
                    <a:pt x="3188" y="0"/>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07;p33">
              <a:extLst>
                <a:ext uri="{FF2B5EF4-FFF2-40B4-BE49-F238E27FC236}">
                  <a16:creationId xmlns:a16="http://schemas.microsoft.com/office/drawing/2014/main" id="{F56DEC30-EC55-4729-B5F5-C615AF989DF6}"/>
                </a:ext>
              </a:extLst>
            </p:cNvPr>
            <p:cNvSpPr/>
            <p:nvPr/>
          </p:nvSpPr>
          <p:spPr>
            <a:xfrm>
              <a:off x="1167800" y="1150700"/>
              <a:ext cx="102775" cy="102775"/>
            </a:xfrm>
            <a:custGeom>
              <a:avLst/>
              <a:gdLst/>
              <a:ahLst/>
              <a:cxnLst/>
              <a:rect l="l" t="t" r="r" b="b"/>
              <a:pathLst>
                <a:path w="4111" h="4111" extrusionOk="0">
                  <a:moveTo>
                    <a:pt x="2055" y="1"/>
                  </a:moveTo>
                  <a:cubicBezTo>
                    <a:pt x="922" y="1"/>
                    <a:pt x="0" y="922"/>
                    <a:pt x="0" y="2056"/>
                  </a:cubicBezTo>
                  <a:cubicBezTo>
                    <a:pt x="0" y="3189"/>
                    <a:pt x="922" y="4111"/>
                    <a:pt x="2055" y="4111"/>
                  </a:cubicBezTo>
                  <a:cubicBezTo>
                    <a:pt x="3188" y="4111"/>
                    <a:pt x="4110" y="3189"/>
                    <a:pt x="4110" y="2056"/>
                  </a:cubicBezTo>
                  <a:cubicBezTo>
                    <a:pt x="4110" y="922"/>
                    <a:pt x="3188" y="1"/>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08;p33">
              <a:extLst>
                <a:ext uri="{FF2B5EF4-FFF2-40B4-BE49-F238E27FC236}">
                  <a16:creationId xmlns:a16="http://schemas.microsoft.com/office/drawing/2014/main" id="{C778EBD6-FBF7-4901-8EB0-CEC7378A77C6}"/>
                </a:ext>
              </a:extLst>
            </p:cNvPr>
            <p:cNvSpPr/>
            <p:nvPr/>
          </p:nvSpPr>
          <p:spPr>
            <a:xfrm>
              <a:off x="1272225" y="1255150"/>
              <a:ext cx="102700" cy="102700"/>
            </a:xfrm>
            <a:custGeom>
              <a:avLst/>
              <a:gdLst/>
              <a:ahLst/>
              <a:cxnLst/>
              <a:rect l="l" t="t" r="r" b="b"/>
              <a:pathLst>
                <a:path w="4108" h="4108" extrusionOk="0">
                  <a:moveTo>
                    <a:pt x="2053" y="0"/>
                  </a:moveTo>
                  <a:cubicBezTo>
                    <a:pt x="920" y="0"/>
                    <a:pt x="1" y="919"/>
                    <a:pt x="1" y="2055"/>
                  </a:cubicBezTo>
                  <a:cubicBezTo>
                    <a:pt x="1" y="3188"/>
                    <a:pt x="920" y="4108"/>
                    <a:pt x="2053" y="4108"/>
                  </a:cubicBezTo>
                  <a:cubicBezTo>
                    <a:pt x="3189" y="4108"/>
                    <a:pt x="4108" y="3188"/>
                    <a:pt x="4108" y="2055"/>
                  </a:cubicBezTo>
                  <a:cubicBezTo>
                    <a:pt x="4108" y="919"/>
                    <a:pt x="3189" y="0"/>
                    <a:pt x="2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9;p33">
              <a:extLst>
                <a:ext uri="{FF2B5EF4-FFF2-40B4-BE49-F238E27FC236}">
                  <a16:creationId xmlns:a16="http://schemas.microsoft.com/office/drawing/2014/main" id="{0268EC91-ED89-42F4-AD46-A450968AB348}"/>
                </a:ext>
              </a:extLst>
            </p:cNvPr>
            <p:cNvSpPr/>
            <p:nvPr/>
          </p:nvSpPr>
          <p:spPr>
            <a:xfrm>
              <a:off x="1078250" y="1165550"/>
              <a:ext cx="342975" cy="324825"/>
            </a:xfrm>
            <a:custGeom>
              <a:avLst/>
              <a:gdLst/>
              <a:ahLst/>
              <a:cxnLst/>
              <a:rect l="l" t="t" r="r" b="b"/>
              <a:pathLst>
                <a:path w="13719" h="12993" extrusionOk="0">
                  <a:moveTo>
                    <a:pt x="10316" y="0"/>
                  </a:moveTo>
                  <a:cubicBezTo>
                    <a:pt x="12732" y="2912"/>
                    <a:pt x="12531" y="7185"/>
                    <a:pt x="9858" y="9858"/>
                  </a:cubicBezTo>
                  <a:cubicBezTo>
                    <a:pt x="8434" y="11282"/>
                    <a:pt x="6559" y="12004"/>
                    <a:pt x="4677" y="12004"/>
                  </a:cubicBezTo>
                  <a:cubicBezTo>
                    <a:pt x="3022" y="12004"/>
                    <a:pt x="1363" y="11446"/>
                    <a:pt x="1" y="10316"/>
                  </a:cubicBezTo>
                  <a:lnTo>
                    <a:pt x="1" y="10316"/>
                  </a:lnTo>
                  <a:cubicBezTo>
                    <a:pt x="145" y="10489"/>
                    <a:pt x="296" y="10657"/>
                    <a:pt x="456" y="10817"/>
                  </a:cubicBezTo>
                  <a:cubicBezTo>
                    <a:pt x="1890" y="12267"/>
                    <a:pt x="3778" y="12993"/>
                    <a:pt x="5665" y="12993"/>
                  </a:cubicBezTo>
                  <a:cubicBezTo>
                    <a:pt x="7540" y="12993"/>
                    <a:pt x="9415" y="12278"/>
                    <a:pt x="10845" y="10847"/>
                  </a:cubicBezTo>
                  <a:cubicBezTo>
                    <a:pt x="13719" y="7973"/>
                    <a:pt x="13705" y="3313"/>
                    <a:pt x="10818" y="459"/>
                  </a:cubicBezTo>
                  <a:cubicBezTo>
                    <a:pt x="10655" y="296"/>
                    <a:pt x="10490" y="144"/>
                    <a:pt x="103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10;p33">
              <a:extLst>
                <a:ext uri="{FF2B5EF4-FFF2-40B4-BE49-F238E27FC236}">
                  <a16:creationId xmlns:a16="http://schemas.microsoft.com/office/drawing/2014/main" id="{74BAF20D-0BF8-4D36-9B89-F3BFB01B93EC}"/>
                </a:ext>
              </a:extLst>
            </p:cNvPr>
            <p:cNvSpPr/>
            <p:nvPr/>
          </p:nvSpPr>
          <p:spPr>
            <a:xfrm>
              <a:off x="1375050" y="1409875"/>
              <a:ext cx="27125" cy="106775"/>
            </a:xfrm>
            <a:custGeom>
              <a:avLst/>
              <a:gdLst/>
              <a:ahLst/>
              <a:cxnLst/>
              <a:rect l="l" t="t" r="r" b="b"/>
              <a:pathLst>
                <a:path w="1085" h="4271" extrusionOk="0">
                  <a:moveTo>
                    <a:pt x="0" y="1"/>
                  </a:moveTo>
                  <a:lnTo>
                    <a:pt x="0" y="4270"/>
                  </a:lnTo>
                  <a:lnTo>
                    <a:pt x="1085" y="4270"/>
                  </a:lnTo>
                  <a:lnTo>
                    <a:pt x="1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1;p33">
              <a:extLst>
                <a:ext uri="{FF2B5EF4-FFF2-40B4-BE49-F238E27FC236}">
                  <a16:creationId xmlns:a16="http://schemas.microsoft.com/office/drawing/2014/main" id="{6F1D0122-08AF-4ADD-9BE8-D800CA2E0010}"/>
                </a:ext>
              </a:extLst>
            </p:cNvPr>
            <p:cNvSpPr/>
            <p:nvPr/>
          </p:nvSpPr>
          <p:spPr>
            <a:xfrm>
              <a:off x="1008650" y="1095950"/>
              <a:ext cx="421050" cy="421100"/>
            </a:xfrm>
            <a:custGeom>
              <a:avLst/>
              <a:gdLst/>
              <a:ahLst/>
              <a:cxnLst/>
              <a:rect l="l" t="t" r="r" b="b"/>
              <a:pathLst>
                <a:path w="16842" h="16844" extrusionOk="0">
                  <a:moveTo>
                    <a:pt x="8420" y="1095"/>
                  </a:moveTo>
                  <a:cubicBezTo>
                    <a:pt x="8893" y="1095"/>
                    <a:pt x="9371" y="1141"/>
                    <a:pt x="9850" y="1236"/>
                  </a:cubicBezTo>
                  <a:cubicBezTo>
                    <a:pt x="13279" y="1920"/>
                    <a:pt x="15746" y="4926"/>
                    <a:pt x="15746" y="8423"/>
                  </a:cubicBezTo>
                  <a:cubicBezTo>
                    <a:pt x="15752" y="10367"/>
                    <a:pt x="14979" y="12232"/>
                    <a:pt x="13602" y="13601"/>
                  </a:cubicBezTo>
                  <a:cubicBezTo>
                    <a:pt x="12186" y="15018"/>
                    <a:pt x="10310" y="15747"/>
                    <a:pt x="8420" y="15747"/>
                  </a:cubicBezTo>
                  <a:cubicBezTo>
                    <a:pt x="7011" y="15747"/>
                    <a:pt x="5593" y="15341"/>
                    <a:pt x="4352" y="14512"/>
                  </a:cubicBezTo>
                  <a:cubicBezTo>
                    <a:pt x="1446" y="12571"/>
                    <a:pt x="318" y="8849"/>
                    <a:pt x="1654" y="5620"/>
                  </a:cubicBezTo>
                  <a:cubicBezTo>
                    <a:pt x="2807" y="2842"/>
                    <a:pt x="5506" y="1095"/>
                    <a:pt x="8420" y="1095"/>
                  </a:cubicBezTo>
                  <a:close/>
                  <a:moveTo>
                    <a:pt x="8421" y="0"/>
                  </a:moveTo>
                  <a:cubicBezTo>
                    <a:pt x="3772" y="0"/>
                    <a:pt x="1" y="3771"/>
                    <a:pt x="1" y="8423"/>
                  </a:cubicBezTo>
                  <a:cubicBezTo>
                    <a:pt x="1" y="13073"/>
                    <a:pt x="3772" y="16844"/>
                    <a:pt x="8421" y="16844"/>
                  </a:cubicBezTo>
                  <a:cubicBezTo>
                    <a:pt x="13073" y="16844"/>
                    <a:pt x="16842" y="13073"/>
                    <a:pt x="16842" y="8423"/>
                  </a:cubicBezTo>
                  <a:cubicBezTo>
                    <a:pt x="16842" y="3771"/>
                    <a:pt x="13073" y="0"/>
                    <a:pt x="8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2;p33">
              <a:extLst>
                <a:ext uri="{FF2B5EF4-FFF2-40B4-BE49-F238E27FC236}">
                  <a16:creationId xmlns:a16="http://schemas.microsoft.com/office/drawing/2014/main" id="{32ADD86E-9532-4800-A486-6D4886249121}"/>
                </a:ext>
              </a:extLst>
            </p:cNvPr>
            <p:cNvSpPr/>
            <p:nvPr/>
          </p:nvSpPr>
          <p:spPr>
            <a:xfrm>
              <a:off x="1056650" y="1144000"/>
              <a:ext cx="373125" cy="373050"/>
            </a:xfrm>
            <a:custGeom>
              <a:avLst/>
              <a:gdLst/>
              <a:ahLst/>
              <a:cxnLst/>
              <a:rect l="l" t="t" r="r" b="b"/>
              <a:pathLst>
                <a:path w="14925" h="14922" extrusionOk="0">
                  <a:moveTo>
                    <a:pt x="11855" y="0"/>
                  </a:moveTo>
                  <a:cubicBezTo>
                    <a:pt x="13100" y="1505"/>
                    <a:pt x="13780" y="3400"/>
                    <a:pt x="13777" y="5355"/>
                  </a:cubicBezTo>
                  <a:cubicBezTo>
                    <a:pt x="13777" y="5436"/>
                    <a:pt x="13775" y="5514"/>
                    <a:pt x="13772" y="5596"/>
                  </a:cubicBezTo>
                  <a:cubicBezTo>
                    <a:pt x="13810" y="5897"/>
                    <a:pt x="13826" y="6198"/>
                    <a:pt x="13826" y="6501"/>
                  </a:cubicBezTo>
                  <a:cubicBezTo>
                    <a:pt x="13826" y="10546"/>
                    <a:pt x="10546" y="13826"/>
                    <a:pt x="6501" y="13826"/>
                  </a:cubicBezTo>
                  <a:cubicBezTo>
                    <a:pt x="6197" y="13826"/>
                    <a:pt x="5897" y="13807"/>
                    <a:pt x="5596" y="13770"/>
                  </a:cubicBezTo>
                  <a:cubicBezTo>
                    <a:pt x="5517" y="13772"/>
                    <a:pt x="5436" y="13775"/>
                    <a:pt x="5354" y="13775"/>
                  </a:cubicBezTo>
                  <a:cubicBezTo>
                    <a:pt x="5350" y="13775"/>
                    <a:pt x="5347" y="13775"/>
                    <a:pt x="5343" y="13775"/>
                  </a:cubicBezTo>
                  <a:cubicBezTo>
                    <a:pt x="3392" y="13775"/>
                    <a:pt x="1504" y="13095"/>
                    <a:pt x="0" y="11853"/>
                  </a:cubicBezTo>
                  <a:lnTo>
                    <a:pt x="0" y="11853"/>
                  </a:lnTo>
                  <a:cubicBezTo>
                    <a:pt x="1598" y="13794"/>
                    <a:pt x="3980" y="14922"/>
                    <a:pt x="6492" y="14922"/>
                  </a:cubicBezTo>
                  <a:cubicBezTo>
                    <a:pt x="6495" y="14922"/>
                    <a:pt x="6498" y="14922"/>
                    <a:pt x="6501" y="14922"/>
                  </a:cubicBezTo>
                  <a:cubicBezTo>
                    <a:pt x="11153" y="14922"/>
                    <a:pt x="14922" y="11151"/>
                    <a:pt x="14922" y="6501"/>
                  </a:cubicBezTo>
                  <a:cubicBezTo>
                    <a:pt x="14924" y="3983"/>
                    <a:pt x="13799" y="1597"/>
                    <a:pt x="11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13;p33">
              <a:extLst>
                <a:ext uri="{FF2B5EF4-FFF2-40B4-BE49-F238E27FC236}">
                  <a16:creationId xmlns:a16="http://schemas.microsoft.com/office/drawing/2014/main" id="{5FFD49E2-FF91-41C9-9411-F9C67727BA1D}"/>
                </a:ext>
              </a:extLst>
            </p:cNvPr>
            <p:cNvSpPr/>
            <p:nvPr/>
          </p:nvSpPr>
          <p:spPr>
            <a:xfrm>
              <a:off x="1202025" y="1289375"/>
              <a:ext cx="34300" cy="34250"/>
            </a:xfrm>
            <a:custGeom>
              <a:avLst/>
              <a:gdLst/>
              <a:ahLst/>
              <a:cxnLst/>
              <a:rect l="l" t="t" r="r" b="b"/>
              <a:pathLst>
                <a:path w="1372" h="1370" extrusionOk="0">
                  <a:moveTo>
                    <a:pt x="686" y="0"/>
                  </a:moveTo>
                  <a:cubicBezTo>
                    <a:pt x="309" y="0"/>
                    <a:pt x="0" y="307"/>
                    <a:pt x="0" y="686"/>
                  </a:cubicBezTo>
                  <a:cubicBezTo>
                    <a:pt x="0" y="1063"/>
                    <a:pt x="309" y="1369"/>
                    <a:pt x="686" y="1369"/>
                  </a:cubicBezTo>
                  <a:cubicBezTo>
                    <a:pt x="1063" y="1369"/>
                    <a:pt x="1372" y="1063"/>
                    <a:pt x="1372" y="686"/>
                  </a:cubicBezTo>
                  <a:cubicBezTo>
                    <a:pt x="1372" y="307"/>
                    <a:pt x="1063"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14;p33">
              <a:extLst>
                <a:ext uri="{FF2B5EF4-FFF2-40B4-BE49-F238E27FC236}">
                  <a16:creationId xmlns:a16="http://schemas.microsoft.com/office/drawing/2014/main" id="{95557724-5410-4812-8D7B-DF6124C7959F}"/>
                </a:ext>
              </a:extLst>
            </p:cNvPr>
            <p:cNvSpPr/>
            <p:nvPr/>
          </p:nvSpPr>
          <p:spPr>
            <a:xfrm>
              <a:off x="1192675" y="1207700"/>
              <a:ext cx="52750" cy="14825"/>
            </a:xfrm>
            <a:custGeom>
              <a:avLst/>
              <a:gdLst/>
              <a:ahLst/>
              <a:cxnLst/>
              <a:rect l="l" t="t" r="r" b="b"/>
              <a:pathLst>
                <a:path w="2110" h="593" extrusionOk="0">
                  <a:moveTo>
                    <a:pt x="1060" y="1"/>
                  </a:moveTo>
                  <a:cubicBezTo>
                    <a:pt x="779" y="1"/>
                    <a:pt x="499" y="30"/>
                    <a:pt x="222" y="90"/>
                  </a:cubicBezTo>
                  <a:cubicBezTo>
                    <a:pt x="87" y="117"/>
                    <a:pt x="0" y="253"/>
                    <a:pt x="30" y="391"/>
                  </a:cubicBezTo>
                  <a:cubicBezTo>
                    <a:pt x="53" y="511"/>
                    <a:pt x="158" y="592"/>
                    <a:pt x="276" y="592"/>
                  </a:cubicBezTo>
                  <a:cubicBezTo>
                    <a:pt x="294" y="592"/>
                    <a:pt x="312" y="590"/>
                    <a:pt x="331" y="586"/>
                  </a:cubicBezTo>
                  <a:cubicBezTo>
                    <a:pt x="571" y="535"/>
                    <a:pt x="815" y="509"/>
                    <a:pt x="1059" y="509"/>
                  </a:cubicBezTo>
                  <a:cubicBezTo>
                    <a:pt x="1303" y="509"/>
                    <a:pt x="1548" y="535"/>
                    <a:pt x="1789" y="586"/>
                  </a:cubicBezTo>
                  <a:cubicBezTo>
                    <a:pt x="1806" y="589"/>
                    <a:pt x="1825" y="592"/>
                    <a:pt x="1844" y="592"/>
                  </a:cubicBezTo>
                  <a:cubicBezTo>
                    <a:pt x="1971" y="592"/>
                    <a:pt x="2082" y="494"/>
                    <a:pt x="2096" y="364"/>
                  </a:cubicBezTo>
                  <a:cubicBezTo>
                    <a:pt x="2109" y="236"/>
                    <a:pt x="2025" y="117"/>
                    <a:pt x="1898" y="90"/>
                  </a:cubicBezTo>
                  <a:cubicBezTo>
                    <a:pt x="1621" y="30"/>
                    <a:pt x="1341" y="1"/>
                    <a:pt x="1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p33">
              <a:extLst>
                <a:ext uri="{FF2B5EF4-FFF2-40B4-BE49-F238E27FC236}">
                  <a16:creationId xmlns:a16="http://schemas.microsoft.com/office/drawing/2014/main" id="{11014125-6825-4E80-9AE4-247505F34904}"/>
                </a:ext>
              </a:extLst>
            </p:cNvPr>
            <p:cNvSpPr/>
            <p:nvPr/>
          </p:nvSpPr>
          <p:spPr>
            <a:xfrm>
              <a:off x="1302450" y="1280550"/>
              <a:ext cx="16225" cy="51875"/>
            </a:xfrm>
            <a:custGeom>
              <a:avLst/>
              <a:gdLst/>
              <a:ahLst/>
              <a:cxnLst/>
              <a:rect l="l" t="t" r="r" b="b"/>
              <a:pathLst>
                <a:path w="649" h="2075" extrusionOk="0">
                  <a:moveTo>
                    <a:pt x="281" y="1"/>
                  </a:moveTo>
                  <a:cubicBezTo>
                    <a:pt x="263" y="1"/>
                    <a:pt x="244" y="2"/>
                    <a:pt x="226" y="6"/>
                  </a:cubicBezTo>
                  <a:cubicBezTo>
                    <a:pt x="90" y="36"/>
                    <a:pt x="4" y="172"/>
                    <a:pt x="33" y="307"/>
                  </a:cubicBezTo>
                  <a:cubicBezTo>
                    <a:pt x="136" y="790"/>
                    <a:pt x="136" y="1286"/>
                    <a:pt x="33" y="1766"/>
                  </a:cubicBezTo>
                  <a:cubicBezTo>
                    <a:pt x="1" y="1904"/>
                    <a:pt x="90" y="2040"/>
                    <a:pt x="229" y="2069"/>
                  </a:cubicBezTo>
                  <a:cubicBezTo>
                    <a:pt x="245" y="2072"/>
                    <a:pt x="264" y="2075"/>
                    <a:pt x="280" y="2075"/>
                  </a:cubicBezTo>
                  <a:cubicBezTo>
                    <a:pt x="402" y="2075"/>
                    <a:pt x="505" y="1991"/>
                    <a:pt x="530" y="1874"/>
                  </a:cubicBezTo>
                  <a:cubicBezTo>
                    <a:pt x="649" y="1324"/>
                    <a:pt x="649" y="752"/>
                    <a:pt x="530" y="202"/>
                  </a:cubicBezTo>
                  <a:cubicBezTo>
                    <a:pt x="504" y="82"/>
                    <a:pt x="398"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16;p33">
              <a:extLst>
                <a:ext uri="{FF2B5EF4-FFF2-40B4-BE49-F238E27FC236}">
                  <a16:creationId xmlns:a16="http://schemas.microsoft.com/office/drawing/2014/main" id="{4B4D6E88-CBE3-4174-AF45-FF8E31CCA97D}"/>
                </a:ext>
              </a:extLst>
            </p:cNvPr>
            <p:cNvSpPr/>
            <p:nvPr/>
          </p:nvSpPr>
          <p:spPr>
            <a:xfrm>
              <a:off x="1192675" y="1390475"/>
              <a:ext cx="53075" cy="14875"/>
            </a:xfrm>
            <a:custGeom>
              <a:avLst/>
              <a:gdLst/>
              <a:ahLst/>
              <a:cxnLst/>
              <a:rect l="l" t="t" r="r" b="b"/>
              <a:pathLst>
                <a:path w="2123" h="595" extrusionOk="0">
                  <a:moveTo>
                    <a:pt x="279" y="1"/>
                  </a:moveTo>
                  <a:cubicBezTo>
                    <a:pt x="161" y="1"/>
                    <a:pt x="56" y="82"/>
                    <a:pt x="30" y="202"/>
                  </a:cubicBezTo>
                  <a:cubicBezTo>
                    <a:pt x="0" y="337"/>
                    <a:pt x="87" y="473"/>
                    <a:pt x="222" y="505"/>
                  </a:cubicBezTo>
                  <a:cubicBezTo>
                    <a:pt x="499" y="565"/>
                    <a:pt x="779" y="595"/>
                    <a:pt x="1060" y="595"/>
                  </a:cubicBezTo>
                  <a:cubicBezTo>
                    <a:pt x="1341" y="595"/>
                    <a:pt x="1621" y="565"/>
                    <a:pt x="1898" y="505"/>
                  </a:cubicBezTo>
                  <a:cubicBezTo>
                    <a:pt x="2033" y="473"/>
                    <a:pt x="2123" y="340"/>
                    <a:pt x="2093" y="202"/>
                  </a:cubicBezTo>
                  <a:cubicBezTo>
                    <a:pt x="2067" y="82"/>
                    <a:pt x="1962" y="1"/>
                    <a:pt x="1844" y="1"/>
                  </a:cubicBezTo>
                  <a:cubicBezTo>
                    <a:pt x="1826" y="1"/>
                    <a:pt x="1808" y="3"/>
                    <a:pt x="1789" y="7"/>
                  </a:cubicBezTo>
                  <a:cubicBezTo>
                    <a:pt x="1549" y="58"/>
                    <a:pt x="1305" y="84"/>
                    <a:pt x="1061" y="84"/>
                  </a:cubicBezTo>
                  <a:cubicBezTo>
                    <a:pt x="817" y="84"/>
                    <a:pt x="573" y="58"/>
                    <a:pt x="334" y="7"/>
                  </a:cubicBezTo>
                  <a:cubicBezTo>
                    <a:pt x="315" y="3"/>
                    <a:pt x="297"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17;p33">
              <a:extLst>
                <a:ext uri="{FF2B5EF4-FFF2-40B4-BE49-F238E27FC236}">
                  <a16:creationId xmlns:a16="http://schemas.microsoft.com/office/drawing/2014/main" id="{0108E9D1-DBB4-404E-A6DD-70AD59D1A539}"/>
                </a:ext>
              </a:extLst>
            </p:cNvPr>
            <p:cNvSpPr/>
            <p:nvPr/>
          </p:nvSpPr>
          <p:spPr>
            <a:xfrm>
              <a:off x="1119675" y="1280550"/>
              <a:ext cx="16150" cy="51875"/>
            </a:xfrm>
            <a:custGeom>
              <a:avLst/>
              <a:gdLst/>
              <a:ahLst/>
              <a:cxnLst/>
              <a:rect l="l" t="t" r="r" b="b"/>
              <a:pathLst>
                <a:path w="646" h="2075" extrusionOk="0">
                  <a:moveTo>
                    <a:pt x="368" y="1"/>
                  </a:moveTo>
                  <a:cubicBezTo>
                    <a:pt x="251" y="1"/>
                    <a:pt x="145" y="82"/>
                    <a:pt x="120" y="202"/>
                  </a:cubicBezTo>
                  <a:cubicBezTo>
                    <a:pt x="0" y="752"/>
                    <a:pt x="0" y="1324"/>
                    <a:pt x="120" y="1874"/>
                  </a:cubicBezTo>
                  <a:cubicBezTo>
                    <a:pt x="144" y="1991"/>
                    <a:pt x="247" y="2075"/>
                    <a:pt x="366" y="2075"/>
                  </a:cubicBezTo>
                  <a:cubicBezTo>
                    <a:pt x="385" y="2075"/>
                    <a:pt x="404" y="2072"/>
                    <a:pt x="420" y="2069"/>
                  </a:cubicBezTo>
                  <a:cubicBezTo>
                    <a:pt x="559" y="2040"/>
                    <a:pt x="646" y="1904"/>
                    <a:pt x="616" y="1769"/>
                  </a:cubicBezTo>
                  <a:cubicBezTo>
                    <a:pt x="513" y="1286"/>
                    <a:pt x="513" y="790"/>
                    <a:pt x="616" y="310"/>
                  </a:cubicBezTo>
                  <a:cubicBezTo>
                    <a:pt x="646" y="172"/>
                    <a:pt x="559" y="36"/>
                    <a:pt x="420" y="9"/>
                  </a:cubicBezTo>
                  <a:lnTo>
                    <a:pt x="423" y="6"/>
                  </a:lnTo>
                  <a:cubicBezTo>
                    <a:pt x="405" y="2"/>
                    <a:pt x="387"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18;p33">
              <a:extLst>
                <a:ext uri="{FF2B5EF4-FFF2-40B4-BE49-F238E27FC236}">
                  <a16:creationId xmlns:a16="http://schemas.microsoft.com/office/drawing/2014/main" id="{076BBCF0-43B8-4A83-A849-E0F79CBA2DB0}"/>
                </a:ext>
              </a:extLst>
            </p:cNvPr>
            <p:cNvSpPr/>
            <p:nvPr/>
          </p:nvSpPr>
          <p:spPr>
            <a:xfrm>
              <a:off x="985075" y="1089600"/>
              <a:ext cx="451075" cy="433825"/>
            </a:xfrm>
            <a:custGeom>
              <a:avLst/>
              <a:gdLst/>
              <a:ahLst/>
              <a:cxnLst/>
              <a:rect l="l" t="t" r="r" b="b"/>
              <a:pathLst>
                <a:path w="18043" h="17353" extrusionOk="0">
                  <a:moveTo>
                    <a:pt x="16448" y="13703"/>
                  </a:moveTo>
                  <a:lnTo>
                    <a:pt x="16448" y="16843"/>
                  </a:lnTo>
                  <a:lnTo>
                    <a:pt x="15871" y="16843"/>
                  </a:lnTo>
                  <a:lnTo>
                    <a:pt x="15871" y="14438"/>
                  </a:lnTo>
                  <a:cubicBezTo>
                    <a:pt x="16077" y="14202"/>
                    <a:pt x="16269" y="13958"/>
                    <a:pt x="16448" y="13703"/>
                  </a:cubicBezTo>
                  <a:close/>
                  <a:moveTo>
                    <a:pt x="9364" y="1"/>
                  </a:moveTo>
                  <a:cubicBezTo>
                    <a:pt x="7549" y="1"/>
                    <a:pt x="5746" y="569"/>
                    <a:pt x="4229" y="1683"/>
                  </a:cubicBezTo>
                  <a:cubicBezTo>
                    <a:pt x="4113" y="1764"/>
                    <a:pt x="4083" y="1927"/>
                    <a:pt x="4170" y="2043"/>
                  </a:cubicBezTo>
                  <a:cubicBezTo>
                    <a:pt x="4219" y="2111"/>
                    <a:pt x="4296" y="2147"/>
                    <a:pt x="4374" y="2147"/>
                  </a:cubicBezTo>
                  <a:cubicBezTo>
                    <a:pt x="4428" y="2147"/>
                    <a:pt x="4484" y="2129"/>
                    <a:pt x="4530" y="2092"/>
                  </a:cubicBezTo>
                  <a:cubicBezTo>
                    <a:pt x="5922" y="1064"/>
                    <a:pt x="7607" y="509"/>
                    <a:pt x="9339" y="509"/>
                  </a:cubicBezTo>
                  <a:cubicBezTo>
                    <a:pt x="9347" y="509"/>
                    <a:pt x="9356" y="509"/>
                    <a:pt x="9364" y="509"/>
                  </a:cubicBezTo>
                  <a:cubicBezTo>
                    <a:pt x="13867" y="509"/>
                    <a:pt x="17532" y="4172"/>
                    <a:pt x="17532" y="8677"/>
                  </a:cubicBezTo>
                  <a:cubicBezTo>
                    <a:pt x="17532" y="13180"/>
                    <a:pt x="13867" y="16843"/>
                    <a:pt x="9364" y="16843"/>
                  </a:cubicBezTo>
                  <a:cubicBezTo>
                    <a:pt x="4861" y="16843"/>
                    <a:pt x="1198" y="13180"/>
                    <a:pt x="1198" y="8677"/>
                  </a:cubicBezTo>
                  <a:cubicBezTo>
                    <a:pt x="1190" y="6479"/>
                    <a:pt x="2077" y="4369"/>
                    <a:pt x="3652" y="2838"/>
                  </a:cubicBezTo>
                  <a:cubicBezTo>
                    <a:pt x="3758" y="2743"/>
                    <a:pt x="3763" y="2578"/>
                    <a:pt x="3663" y="2474"/>
                  </a:cubicBezTo>
                  <a:cubicBezTo>
                    <a:pt x="3613" y="2423"/>
                    <a:pt x="3546" y="2397"/>
                    <a:pt x="3480" y="2397"/>
                  </a:cubicBezTo>
                  <a:cubicBezTo>
                    <a:pt x="3414" y="2397"/>
                    <a:pt x="3348" y="2423"/>
                    <a:pt x="3300" y="2474"/>
                  </a:cubicBezTo>
                  <a:cubicBezTo>
                    <a:pt x="778" y="4942"/>
                    <a:pt x="0" y="8685"/>
                    <a:pt x="1331" y="11952"/>
                  </a:cubicBezTo>
                  <a:cubicBezTo>
                    <a:pt x="2662" y="15216"/>
                    <a:pt x="5837" y="17350"/>
                    <a:pt x="9364" y="17353"/>
                  </a:cubicBezTo>
                  <a:cubicBezTo>
                    <a:pt x="11609" y="17353"/>
                    <a:pt x="13721" y="16504"/>
                    <a:pt x="15364" y="14964"/>
                  </a:cubicBezTo>
                  <a:lnTo>
                    <a:pt x="15364" y="17098"/>
                  </a:lnTo>
                  <a:cubicBezTo>
                    <a:pt x="15339" y="17239"/>
                    <a:pt x="15453" y="17353"/>
                    <a:pt x="15594" y="17353"/>
                  </a:cubicBezTo>
                  <a:lnTo>
                    <a:pt x="16689" y="17353"/>
                  </a:lnTo>
                  <a:cubicBezTo>
                    <a:pt x="16830" y="17347"/>
                    <a:pt x="16947" y="17239"/>
                    <a:pt x="16955" y="17098"/>
                  </a:cubicBezTo>
                  <a:lnTo>
                    <a:pt x="16955" y="12904"/>
                  </a:lnTo>
                  <a:cubicBezTo>
                    <a:pt x="17668" y="11608"/>
                    <a:pt x="18042" y="10155"/>
                    <a:pt x="18039" y="8677"/>
                  </a:cubicBezTo>
                  <a:cubicBezTo>
                    <a:pt x="18039" y="5405"/>
                    <a:pt x="16201" y="2412"/>
                    <a:pt x="13284" y="937"/>
                  </a:cubicBezTo>
                  <a:cubicBezTo>
                    <a:pt x="12046" y="310"/>
                    <a:pt x="10702" y="1"/>
                    <a:pt x="9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9;p33">
              <a:extLst>
                <a:ext uri="{FF2B5EF4-FFF2-40B4-BE49-F238E27FC236}">
                  <a16:creationId xmlns:a16="http://schemas.microsoft.com/office/drawing/2014/main" id="{F5DBE228-AC04-4BC0-A923-351710F10B83}"/>
                </a:ext>
              </a:extLst>
            </p:cNvPr>
            <p:cNvSpPr/>
            <p:nvPr/>
          </p:nvSpPr>
          <p:spPr>
            <a:xfrm>
              <a:off x="1008325" y="1116150"/>
              <a:ext cx="424625" cy="379875"/>
            </a:xfrm>
            <a:custGeom>
              <a:avLst/>
              <a:gdLst/>
              <a:ahLst/>
              <a:cxnLst/>
              <a:rect l="l" t="t" r="r" b="b"/>
              <a:pathLst>
                <a:path w="16985" h="15195" extrusionOk="0">
                  <a:moveTo>
                    <a:pt x="8439" y="1"/>
                  </a:moveTo>
                  <a:cubicBezTo>
                    <a:pt x="6265" y="1"/>
                    <a:pt x="4111" y="930"/>
                    <a:pt x="2611" y="2716"/>
                  </a:cubicBezTo>
                  <a:cubicBezTo>
                    <a:pt x="0" y="5831"/>
                    <a:pt x="298" y="10448"/>
                    <a:pt x="3291" y="13197"/>
                  </a:cubicBezTo>
                  <a:cubicBezTo>
                    <a:pt x="4746" y="14531"/>
                    <a:pt x="6587" y="15194"/>
                    <a:pt x="8426" y="15194"/>
                  </a:cubicBezTo>
                  <a:cubicBezTo>
                    <a:pt x="10372" y="15194"/>
                    <a:pt x="12315" y="14451"/>
                    <a:pt x="13794" y="12975"/>
                  </a:cubicBezTo>
                  <a:cubicBezTo>
                    <a:pt x="13821" y="12948"/>
                    <a:pt x="13848" y="12921"/>
                    <a:pt x="13872" y="12894"/>
                  </a:cubicBezTo>
                  <a:cubicBezTo>
                    <a:pt x="13965" y="12791"/>
                    <a:pt x="13962" y="12636"/>
                    <a:pt x="13864" y="12538"/>
                  </a:cubicBezTo>
                  <a:cubicBezTo>
                    <a:pt x="13814" y="12491"/>
                    <a:pt x="13750" y="12467"/>
                    <a:pt x="13687" y="12467"/>
                  </a:cubicBezTo>
                  <a:cubicBezTo>
                    <a:pt x="13623" y="12467"/>
                    <a:pt x="13559" y="12491"/>
                    <a:pt x="13509" y="12538"/>
                  </a:cubicBezTo>
                  <a:cubicBezTo>
                    <a:pt x="13485" y="12563"/>
                    <a:pt x="13460" y="12590"/>
                    <a:pt x="13436" y="12614"/>
                  </a:cubicBezTo>
                  <a:cubicBezTo>
                    <a:pt x="12063" y="13983"/>
                    <a:pt x="10261" y="14672"/>
                    <a:pt x="8457" y="14672"/>
                  </a:cubicBezTo>
                  <a:cubicBezTo>
                    <a:pt x="6751" y="14672"/>
                    <a:pt x="5043" y="14056"/>
                    <a:pt x="3692" y="12818"/>
                  </a:cubicBezTo>
                  <a:cubicBezTo>
                    <a:pt x="916" y="10272"/>
                    <a:pt x="640" y="5989"/>
                    <a:pt x="3061" y="3099"/>
                  </a:cubicBezTo>
                  <a:cubicBezTo>
                    <a:pt x="4453" y="1441"/>
                    <a:pt x="6451" y="578"/>
                    <a:pt x="8468" y="578"/>
                  </a:cubicBezTo>
                  <a:cubicBezTo>
                    <a:pt x="9963" y="578"/>
                    <a:pt x="11468" y="1053"/>
                    <a:pt x="12742" y="2028"/>
                  </a:cubicBezTo>
                  <a:cubicBezTo>
                    <a:pt x="15735" y="4319"/>
                    <a:pt x="16396" y="8561"/>
                    <a:pt x="14241" y="11655"/>
                  </a:cubicBezTo>
                  <a:cubicBezTo>
                    <a:pt x="14160" y="11769"/>
                    <a:pt x="14187" y="11929"/>
                    <a:pt x="14303" y="12007"/>
                  </a:cubicBezTo>
                  <a:cubicBezTo>
                    <a:pt x="14348" y="12039"/>
                    <a:pt x="14399" y="12054"/>
                    <a:pt x="14449" y="12054"/>
                  </a:cubicBezTo>
                  <a:cubicBezTo>
                    <a:pt x="14529" y="12054"/>
                    <a:pt x="14608" y="12016"/>
                    <a:pt x="14656" y="11945"/>
                  </a:cubicBezTo>
                  <a:cubicBezTo>
                    <a:pt x="16985" y="8613"/>
                    <a:pt x="16274" y="4037"/>
                    <a:pt x="13048" y="1564"/>
                  </a:cubicBezTo>
                  <a:cubicBezTo>
                    <a:pt x="11674" y="512"/>
                    <a:pt x="10051" y="1"/>
                    <a:pt x="84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0;p33">
              <a:extLst>
                <a:ext uri="{FF2B5EF4-FFF2-40B4-BE49-F238E27FC236}">
                  <a16:creationId xmlns:a16="http://schemas.microsoft.com/office/drawing/2014/main" id="{D89815D2-C96D-4576-859D-4447AF763405}"/>
                </a:ext>
              </a:extLst>
            </p:cNvPr>
            <p:cNvSpPr/>
            <p:nvPr/>
          </p:nvSpPr>
          <p:spPr>
            <a:xfrm>
              <a:off x="1195725" y="1283000"/>
              <a:ext cx="48750" cy="46975"/>
            </a:xfrm>
            <a:custGeom>
              <a:avLst/>
              <a:gdLst/>
              <a:ahLst/>
              <a:cxnLst/>
              <a:rect l="l" t="t" r="r" b="b"/>
              <a:pathLst>
                <a:path w="1950" h="1879" extrusionOk="0">
                  <a:moveTo>
                    <a:pt x="938" y="510"/>
                  </a:moveTo>
                  <a:cubicBezTo>
                    <a:pt x="1177" y="510"/>
                    <a:pt x="1369" y="703"/>
                    <a:pt x="1369" y="941"/>
                  </a:cubicBezTo>
                  <a:cubicBezTo>
                    <a:pt x="1369" y="1200"/>
                    <a:pt x="1157" y="1372"/>
                    <a:pt x="936" y="1372"/>
                  </a:cubicBezTo>
                  <a:cubicBezTo>
                    <a:pt x="830" y="1372"/>
                    <a:pt x="722" y="1333"/>
                    <a:pt x="634" y="1245"/>
                  </a:cubicBezTo>
                  <a:cubicBezTo>
                    <a:pt x="363" y="974"/>
                    <a:pt x="556" y="510"/>
                    <a:pt x="938" y="510"/>
                  </a:cubicBezTo>
                  <a:close/>
                  <a:moveTo>
                    <a:pt x="938" y="1"/>
                  </a:moveTo>
                  <a:cubicBezTo>
                    <a:pt x="420" y="3"/>
                    <a:pt x="0" y="421"/>
                    <a:pt x="0" y="941"/>
                  </a:cubicBezTo>
                  <a:cubicBezTo>
                    <a:pt x="0" y="1321"/>
                    <a:pt x="228" y="1662"/>
                    <a:pt x="577" y="1806"/>
                  </a:cubicBezTo>
                  <a:cubicBezTo>
                    <a:pt x="694" y="1855"/>
                    <a:pt x="817" y="1878"/>
                    <a:pt x="938" y="1878"/>
                  </a:cubicBezTo>
                  <a:cubicBezTo>
                    <a:pt x="1183" y="1878"/>
                    <a:pt x="1423" y="1782"/>
                    <a:pt x="1602" y="1603"/>
                  </a:cubicBezTo>
                  <a:cubicBezTo>
                    <a:pt x="1871" y="1334"/>
                    <a:pt x="1949" y="930"/>
                    <a:pt x="1806" y="581"/>
                  </a:cubicBezTo>
                  <a:cubicBezTo>
                    <a:pt x="1659" y="231"/>
                    <a:pt x="1318" y="1"/>
                    <a:pt x="9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1;p33">
              <a:extLst>
                <a:ext uri="{FF2B5EF4-FFF2-40B4-BE49-F238E27FC236}">
                  <a16:creationId xmlns:a16="http://schemas.microsoft.com/office/drawing/2014/main" id="{B217B837-3EC8-44D6-9316-9CBC22ACBD9D}"/>
                </a:ext>
              </a:extLst>
            </p:cNvPr>
            <p:cNvSpPr/>
            <p:nvPr/>
          </p:nvSpPr>
          <p:spPr>
            <a:xfrm>
              <a:off x="1161475" y="1353200"/>
              <a:ext cx="119925" cy="115400"/>
            </a:xfrm>
            <a:custGeom>
              <a:avLst/>
              <a:gdLst/>
              <a:ahLst/>
              <a:cxnLst/>
              <a:rect l="l" t="t" r="r" b="b"/>
              <a:pathLst>
                <a:path w="4797" h="4616" extrusionOk="0">
                  <a:moveTo>
                    <a:pt x="2308" y="508"/>
                  </a:moveTo>
                  <a:cubicBezTo>
                    <a:pt x="3037" y="508"/>
                    <a:pt x="3693" y="947"/>
                    <a:pt x="3970" y="1620"/>
                  </a:cubicBezTo>
                  <a:cubicBezTo>
                    <a:pt x="4249" y="2292"/>
                    <a:pt x="4095" y="3067"/>
                    <a:pt x="3580" y="3580"/>
                  </a:cubicBezTo>
                  <a:cubicBezTo>
                    <a:pt x="3237" y="3924"/>
                    <a:pt x="2776" y="4107"/>
                    <a:pt x="2308" y="4107"/>
                  </a:cubicBezTo>
                  <a:cubicBezTo>
                    <a:pt x="2076" y="4107"/>
                    <a:pt x="1842" y="4063"/>
                    <a:pt x="1619" y="3970"/>
                  </a:cubicBezTo>
                  <a:cubicBezTo>
                    <a:pt x="947" y="3694"/>
                    <a:pt x="508" y="3038"/>
                    <a:pt x="508" y="2308"/>
                  </a:cubicBezTo>
                  <a:cubicBezTo>
                    <a:pt x="511" y="1316"/>
                    <a:pt x="1316" y="511"/>
                    <a:pt x="2308" y="508"/>
                  </a:cubicBezTo>
                  <a:close/>
                  <a:moveTo>
                    <a:pt x="2304" y="0"/>
                  </a:moveTo>
                  <a:cubicBezTo>
                    <a:pt x="2008" y="0"/>
                    <a:pt x="1709" y="57"/>
                    <a:pt x="1424" y="175"/>
                  </a:cubicBezTo>
                  <a:cubicBezTo>
                    <a:pt x="562" y="533"/>
                    <a:pt x="1" y="1376"/>
                    <a:pt x="1" y="2308"/>
                  </a:cubicBezTo>
                  <a:cubicBezTo>
                    <a:pt x="1" y="3582"/>
                    <a:pt x="1034" y="4615"/>
                    <a:pt x="2308" y="4615"/>
                  </a:cubicBezTo>
                  <a:cubicBezTo>
                    <a:pt x="3241" y="4615"/>
                    <a:pt x="4084" y="4054"/>
                    <a:pt x="4442" y="3192"/>
                  </a:cubicBezTo>
                  <a:cubicBezTo>
                    <a:pt x="4797" y="2330"/>
                    <a:pt x="4599" y="1338"/>
                    <a:pt x="3940" y="676"/>
                  </a:cubicBezTo>
                  <a:cubicBezTo>
                    <a:pt x="3497" y="235"/>
                    <a:pt x="2906" y="0"/>
                    <a:pt x="23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p33">
              <a:extLst>
                <a:ext uri="{FF2B5EF4-FFF2-40B4-BE49-F238E27FC236}">
                  <a16:creationId xmlns:a16="http://schemas.microsoft.com/office/drawing/2014/main" id="{8A95A10D-A433-4BCF-991F-5B7BA6EAC5F7}"/>
                </a:ext>
              </a:extLst>
            </p:cNvPr>
            <p:cNvSpPr/>
            <p:nvPr/>
          </p:nvSpPr>
          <p:spPr>
            <a:xfrm>
              <a:off x="1052500" y="1248775"/>
              <a:ext cx="120000" cy="115450"/>
            </a:xfrm>
            <a:custGeom>
              <a:avLst/>
              <a:gdLst/>
              <a:ahLst/>
              <a:cxnLst/>
              <a:rect l="l" t="t" r="r" b="b"/>
              <a:pathLst>
                <a:path w="4800" h="4618" extrusionOk="0">
                  <a:moveTo>
                    <a:pt x="2491" y="508"/>
                  </a:moveTo>
                  <a:cubicBezTo>
                    <a:pt x="2723" y="508"/>
                    <a:pt x="2957" y="553"/>
                    <a:pt x="3181" y="646"/>
                  </a:cubicBezTo>
                  <a:cubicBezTo>
                    <a:pt x="3853" y="925"/>
                    <a:pt x="4289" y="1581"/>
                    <a:pt x="4289" y="2310"/>
                  </a:cubicBezTo>
                  <a:cubicBezTo>
                    <a:pt x="4289" y="3303"/>
                    <a:pt x="3484" y="4108"/>
                    <a:pt x="2492" y="4108"/>
                  </a:cubicBezTo>
                  <a:cubicBezTo>
                    <a:pt x="1763" y="4108"/>
                    <a:pt x="1107" y="3671"/>
                    <a:pt x="828" y="2999"/>
                  </a:cubicBezTo>
                  <a:cubicBezTo>
                    <a:pt x="548" y="2324"/>
                    <a:pt x="703" y="1551"/>
                    <a:pt x="1218" y="1036"/>
                  </a:cubicBezTo>
                  <a:cubicBezTo>
                    <a:pt x="1562" y="692"/>
                    <a:pt x="2022" y="508"/>
                    <a:pt x="2491" y="508"/>
                  </a:cubicBezTo>
                  <a:close/>
                  <a:moveTo>
                    <a:pt x="2492" y="1"/>
                  </a:moveTo>
                  <a:cubicBezTo>
                    <a:pt x="1557" y="1"/>
                    <a:pt x="716" y="564"/>
                    <a:pt x="359" y="1426"/>
                  </a:cubicBezTo>
                  <a:cubicBezTo>
                    <a:pt x="1" y="2289"/>
                    <a:pt x="199" y="3281"/>
                    <a:pt x="860" y="3940"/>
                  </a:cubicBezTo>
                  <a:cubicBezTo>
                    <a:pt x="1301" y="4382"/>
                    <a:pt x="1891" y="4617"/>
                    <a:pt x="2491" y="4617"/>
                  </a:cubicBezTo>
                  <a:cubicBezTo>
                    <a:pt x="2788" y="4617"/>
                    <a:pt x="3088" y="4560"/>
                    <a:pt x="3373" y="4441"/>
                  </a:cubicBezTo>
                  <a:cubicBezTo>
                    <a:pt x="4235" y="4083"/>
                    <a:pt x="4799" y="3243"/>
                    <a:pt x="4799" y="2310"/>
                  </a:cubicBezTo>
                  <a:cubicBezTo>
                    <a:pt x="4796" y="1033"/>
                    <a:pt x="3766" y="3"/>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3;p33">
              <a:extLst>
                <a:ext uri="{FF2B5EF4-FFF2-40B4-BE49-F238E27FC236}">
                  <a16:creationId xmlns:a16="http://schemas.microsoft.com/office/drawing/2014/main" id="{E12B63DA-B4F3-4AF7-B064-A4E873EC1307}"/>
                </a:ext>
              </a:extLst>
            </p:cNvPr>
            <p:cNvSpPr/>
            <p:nvPr/>
          </p:nvSpPr>
          <p:spPr>
            <a:xfrm>
              <a:off x="1156950" y="1144375"/>
              <a:ext cx="119925" cy="115400"/>
            </a:xfrm>
            <a:custGeom>
              <a:avLst/>
              <a:gdLst/>
              <a:ahLst/>
              <a:cxnLst/>
              <a:rect l="l" t="t" r="r" b="b"/>
              <a:pathLst>
                <a:path w="4797" h="4616" extrusionOk="0">
                  <a:moveTo>
                    <a:pt x="2489" y="509"/>
                  </a:moveTo>
                  <a:cubicBezTo>
                    <a:pt x="2721" y="509"/>
                    <a:pt x="2955" y="554"/>
                    <a:pt x="3178" y="647"/>
                  </a:cubicBezTo>
                  <a:cubicBezTo>
                    <a:pt x="3850" y="923"/>
                    <a:pt x="4289" y="1579"/>
                    <a:pt x="4289" y="2309"/>
                  </a:cubicBezTo>
                  <a:cubicBezTo>
                    <a:pt x="4286" y="3301"/>
                    <a:pt x="3481" y="4106"/>
                    <a:pt x="2489" y="4109"/>
                  </a:cubicBezTo>
                  <a:cubicBezTo>
                    <a:pt x="1760" y="4109"/>
                    <a:pt x="1104" y="3670"/>
                    <a:pt x="827" y="2997"/>
                  </a:cubicBezTo>
                  <a:cubicBezTo>
                    <a:pt x="548" y="2325"/>
                    <a:pt x="703" y="1550"/>
                    <a:pt x="1218" y="1037"/>
                  </a:cubicBezTo>
                  <a:cubicBezTo>
                    <a:pt x="1560" y="693"/>
                    <a:pt x="2021" y="509"/>
                    <a:pt x="2489" y="509"/>
                  </a:cubicBezTo>
                  <a:close/>
                  <a:moveTo>
                    <a:pt x="2493" y="1"/>
                  </a:moveTo>
                  <a:cubicBezTo>
                    <a:pt x="1892" y="1"/>
                    <a:pt x="1300" y="235"/>
                    <a:pt x="857" y="677"/>
                  </a:cubicBezTo>
                  <a:cubicBezTo>
                    <a:pt x="198" y="1338"/>
                    <a:pt x="0" y="2330"/>
                    <a:pt x="355" y="3192"/>
                  </a:cubicBezTo>
                  <a:cubicBezTo>
                    <a:pt x="713" y="4055"/>
                    <a:pt x="1556" y="4616"/>
                    <a:pt x="2489" y="4616"/>
                  </a:cubicBezTo>
                  <a:cubicBezTo>
                    <a:pt x="3763" y="4616"/>
                    <a:pt x="4796" y="3583"/>
                    <a:pt x="4796" y="2309"/>
                  </a:cubicBezTo>
                  <a:cubicBezTo>
                    <a:pt x="4796" y="1376"/>
                    <a:pt x="4235" y="533"/>
                    <a:pt x="3373" y="175"/>
                  </a:cubicBezTo>
                  <a:cubicBezTo>
                    <a:pt x="3088" y="58"/>
                    <a:pt x="2789" y="1"/>
                    <a:pt x="24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4;p33">
              <a:extLst>
                <a:ext uri="{FF2B5EF4-FFF2-40B4-BE49-F238E27FC236}">
                  <a16:creationId xmlns:a16="http://schemas.microsoft.com/office/drawing/2014/main" id="{8E1F0280-9548-4483-876F-C24342A1AF2E}"/>
                </a:ext>
              </a:extLst>
            </p:cNvPr>
            <p:cNvSpPr/>
            <p:nvPr/>
          </p:nvSpPr>
          <p:spPr>
            <a:xfrm>
              <a:off x="1260300" y="1248775"/>
              <a:ext cx="124525" cy="115525"/>
            </a:xfrm>
            <a:custGeom>
              <a:avLst/>
              <a:gdLst/>
              <a:ahLst/>
              <a:cxnLst/>
              <a:rect l="l" t="t" r="r" b="b"/>
              <a:pathLst>
                <a:path w="4981" h="4621" extrusionOk="0">
                  <a:moveTo>
                    <a:pt x="2530" y="0"/>
                  </a:moveTo>
                  <a:cubicBezTo>
                    <a:pt x="1454" y="0"/>
                    <a:pt x="469" y="761"/>
                    <a:pt x="261" y="1893"/>
                  </a:cubicBezTo>
                  <a:cubicBezTo>
                    <a:pt x="1" y="3313"/>
                    <a:pt x="1090" y="4620"/>
                    <a:pt x="2530" y="4620"/>
                  </a:cubicBezTo>
                  <a:lnTo>
                    <a:pt x="2533" y="4617"/>
                  </a:lnTo>
                  <a:cubicBezTo>
                    <a:pt x="3398" y="4617"/>
                    <a:pt x="4192" y="4132"/>
                    <a:pt x="4585" y="3359"/>
                  </a:cubicBezTo>
                  <a:cubicBezTo>
                    <a:pt x="4981" y="2587"/>
                    <a:pt x="4910" y="1660"/>
                    <a:pt x="4401" y="957"/>
                  </a:cubicBezTo>
                  <a:cubicBezTo>
                    <a:pt x="4353" y="885"/>
                    <a:pt x="4274" y="846"/>
                    <a:pt x="4193" y="846"/>
                  </a:cubicBezTo>
                  <a:cubicBezTo>
                    <a:pt x="4141" y="846"/>
                    <a:pt x="4088" y="862"/>
                    <a:pt x="4043" y="895"/>
                  </a:cubicBezTo>
                  <a:cubicBezTo>
                    <a:pt x="3926" y="979"/>
                    <a:pt x="3902" y="1142"/>
                    <a:pt x="3991" y="1256"/>
                  </a:cubicBezTo>
                  <a:cubicBezTo>
                    <a:pt x="4512" y="1977"/>
                    <a:pt x="4425" y="2974"/>
                    <a:pt x="3785" y="3595"/>
                  </a:cubicBezTo>
                  <a:cubicBezTo>
                    <a:pt x="3439" y="3931"/>
                    <a:pt x="2988" y="4102"/>
                    <a:pt x="2536" y="4102"/>
                  </a:cubicBezTo>
                  <a:cubicBezTo>
                    <a:pt x="2152" y="4102"/>
                    <a:pt x="1767" y="3980"/>
                    <a:pt x="1443" y="3731"/>
                  </a:cubicBezTo>
                  <a:cubicBezTo>
                    <a:pt x="735" y="3189"/>
                    <a:pt x="532" y="2210"/>
                    <a:pt x="966" y="1432"/>
                  </a:cubicBezTo>
                  <a:cubicBezTo>
                    <a:pt x="1289" y="848"/>
                    <a:pt x="1899" y="510"/>
                    <a:pt x="2535" y="510"/>
                  </a:cubicBezTo>
                  <a:cubicBezTo>
                    <a:pt x="2747" y="510"/>
                    <a:pt x="2962" y="548"/>
                    <a:pt x="3170" y="627"/>
                  </a:cubicBezTo>
                  <a:cubicBezTo>
                    <a:pt x="3203" y="642"/>
                    <a:pt x="3238" y="649"/>
                    <a:pt x="3273" y="649"/>
                  </a:cubicBezTo>
                  <a:cubicBezTo>
                    <a:pt x="3374" y="649"/>
                    <a:pt x="3470" y="587"/>
                    <a:pt x="3509" y="486"/>
                  </a:cubicBezTo>
                  <a:cubicBezTo>
                    <a:pt x="3563" y="348"/>
                    <a:pt x="3490" y="196"/>
                    <a:pt x="3351" y="152"/>
                  </a:cubicBezTo>
                  <a:cubicBezTo>
                    <a:pt x="3079" y="49"/>
                    <a:pt x="2802" y="0"/>
                    <a:pt x="25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Th Ba ngy 21 thng 4 nm 2020">
            <a:extLst>
              <a:ext uri="{FF2B5EF4-FFF2-40B4-BE49-F238E27FC236}">
                <a16:creationId xmlns:a16="http://schemas.microsoft.com/office/drawing/2014/main" id="{39CFFA07-8B4A-445C-8AA3-063901BF142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663" r="9892"/>
          <a:stretch/>
        </p:blipFill>
        <p:spPr bwMode="auto">
          <a:xfrm>
            <a:off x="955343" y="712245"/>
            <a:ext cx="3988959" cy="37190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966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up)">
                                      <p:cBhvr>
                                        <p:cTn id="23" dur="500"/>
                                        <p:tgtEl>
                                          <p:spTgt spid="58"/>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barn(inVertical)">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57" grpId="0" animBg="1"/>
      <p:bldP spid="5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Shape 729"/>
        <p:cNvGrpSpPr/>
        <p:nvPr/>
      </p:nvGrpSpPr>
      <p:grpSpPr>
        <a:xfrm>
          <a:off x="0" y="0"/>
          <a:ext cx="0" cy="0"/>
          <a:chOff x="0" y="0"/>
          <a:chExt cx="0" cy="0"/>
        </a:xfrm>
      </p:grpSpPr>
      <p:sp>
        <p:nvSpPr>
          <p:cNvPr id="734" name="Google Shape;734;p33"/>
          <p:cNvSpPr txBox="1">
            <a:spLocks noGrp="1"/>
          </p:cNvSpPr>
          <p:nvPr>
            <p:ph type="title" idx="4"/>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2. Luyện viết từ ứng dụng</a:t>
            </a:r>
            <a:endParaRPr dirty="0">
              <a:latin typeface="Times New Roman" panose="02020603050405020304" pitchFamily="18" charset="0"/>
              <a:cs typeface="Times New Roman" panose="02020603050405020304" pitchFamily="18" charset="0"/>
            </a:endParaRPr>
          </a:p>
        </p:txBody>
      </p:sp>
      <p:grpSp>
        <p:nvGrpSpPr>
          <p:cNvPr id="31" name="Group 30">
            <a:extLst>
              <a:ext uri="{FF2B5EF4-FFF2-40B4-BE49-F238E27FC236}">
                <a16:creationId xmlns:a16="http://schemas.microsoft.com/office/drawing/2014/main" id="{A505BD07-C217-4EB8-847B-322A0B22EE4F}"/>
              </a:ext>
            </a:extLst>
          </p:cNvPr>
          <p:cNvGrpSpPr/>
          <p:nvPr/>
        </p:nvGrpSpPr>
        <p:grpSpPr>
          <a:xfrm>
            <a:off x="1884128" y="1648896"/>
            <a:ext cx="5306400" cy="2484000"/>
            <a:chOff x="1836000" y="1612800"/>
            <a:chExt cx="5306400" cy="2484000"/>
          </a:xfrm>
        </p:grpSpPr>
        <p:sp>
          <p:nvSpPr>
            <p:cNvPr id="30" name="Rectangle 29">
              <a:extLst>
                <a:ext uri="{FF2B5EF4-FFF2-40B4-BE49-F238E27FC236}">
                  <a16:creationId xmlns:a16="http://schemas.microsoft.com/office/drawing/2014/main" id="{2E3638A8-CB2B-495F-9E21-9C7B2A59E4B9}"/>
                </a:ext>
              </a:extLst>
            </p:cNvPr>
            <p:cNvSpPr/>
            <p:nvPr/>
          </p:nvSpPr>
          <p:spPr>
            <a:xfrm>
              <a:off x="1836000" y="1612800"/>
              <a:ext cx="5306400" cy="248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EC39122-C156-4323-9540-863BAD2FAF80}"/>
                </a:ext>
              </a:extLst>
            </p:cNvPr>
            <p:cNvSpPr txBox="1"/>
            <p:nvPr/>
          </p:nvSpPr>
          <p:spPr>
            <a:xfrm>
              <a:off x="2627975" y="2884708"/>
              <a:ext cx="3888000" cy="769441"/>
            </a:xfrm>
            <a:prstGeom prst="rect">
              <a:avLst/>
            </a:prstGeom>
            <a:noFill/>
          </p:spPr>
          <p:txBody>
            <a:bodyPr wrap="square" rtlCol="0">
              <a:spAutoFit/>
            </a:bodyPr>
            <a:lstStyle/>
            <a:p>
              <a:r>
                <a:rPr lang="en-US" sz="4400" dirty="0" err="1">
                  <a:solidFill>
                    <a:schemeClr val="accent1">
                      <a:lumMod val="75000"/>
                    </a:schemeClr>
                  </a:solidFill>
                  <a:latin typeface="HP001 4 hàng" panose="020B0603050302020204" pitchFamily="34" charset="0"/>
                </a:rPr>
                <a:t>ȁȁȁȁ</a:t>
              </a:r>
              <a:endParaRPr lang="en-US" sz="4400" dirty="0">
                <a:solidFill>
                  <a:schemeClr val="accent1">
                    <a:lumMod val="75000"/>
                  </a:schemeClr>
                </a:solidFill>
                <a:latin typeface="HP001 4 hàng" panose="020B0603050302020204" pitchFamily="34" charset="0"/>
              </a:endParaRPr>
            </a:p>
          </p:txBody>
        </p:sp>
        <p:sp>
          <p:nvSpPr>
            <p:cNvPr id="29" name="TextBox 28">
              <a:extLst>
                <a:ext uri="{FF2B5EF4-FFF2-40B4-BE49-F238E27FC236}">
                  <a16:creationId xmlns:a16="http://schemas.microsoft.com/office/drawing/2014/main" id="{3AB40C76-E28F-4679-BC1A-DA8AC1F5FA0E}"/>
                </a:ext>
              </a:extLst>
            </p:cNvPr>
            <p:cNvSpPr txBox="1"/>
            <p:nvPr/>
          </p:nvSpPr>
          <p:spPr>
            <a:xfrm>
              <a:off x="2813975" y="2891908"/>
              <a:ext cx="3650400" cy="754053"/>
            </a:xfrm>
            <a:prstGeom prst="rect">
              <a:avLst/>
            </a:prstGeom>
            <a:noFill/>
          </p:spPr>
          <p:txBody>
            <a:bodyPr wrap="square" rtlCol="0">
              <a:spAutoFit/>
            </a:bodyPr>
            <a:lstStyle/>
            <a:p>
              <a:r>
                <a:rPr lang="en-US" sz="4300" b="1" dirty="0" err="1">
                  <a:latin typeface="HP001 4 hàng" panose="020B0603050302020204" pitchFamily="34" charset="0"/>
                </a:rPr>
                <a:t>Vừ</a:t>
              </a:r>
              <a:r>
                <a:rPr lang="en-US" sz="4300" b="1" dirty="0">
                  <a:latin typeface="HP001 4 hàng" panose="020B0603050302020204" pitchFamily="34" charset="0"/>
                </a:rPr>
                <a:t> A </a:t>
              </a:r>
              <a:r>
                <a:rPr lang="en-US" sz="4300" b="1" dirty="0" err="1">
                  <a:latin typeface="HP001 4 hàng" panose="020B0603050302020204" pitchFamily="34" charset="0"/>
                </a:rPr>
                <a:t>Dính</a:t>
              </a:r>
              <a:endParaRPr lang="en-US" sz="4300" b="1" dirty="0">
                <a:latin typeface="HP001 4 hàng" panose="020B0603050302020204" pitchFamily="34" charset="0"/>
              </a:endParaRPr>
            </a:p>
          </p:txBody>
        </p:sp>
        <p:sp>
          <p:nvSpPr>
            <p:cNvPr id="130" name="TextBox 129">
              <a:extLst>
                <a:ext uri="{FF2B5EF4-FFF2-40B4-BE49-F238E27FC236}">
                  <a16:creationId xmlns:a16="http://schemas.microsoft.com/office/drawing/2014/main" id="{B9867499-6D2F-4713-89AD-82F0F1BFE463}"/>
                </a:ext>
              </a:extLst>
            </p:cNvPr>
            <p:cNvSpPr txBox="1"/>
            <p:nvPr/>
          </p:nvSpPr>
          <p:spPr>
            <a:xfrm>
              <a:off x="2627975" y="1987654"/>
              <a:ext cx="3888000" cy="769441"/>
            </a:xfrm>
            <a:prstGeom prst="rect">
              <a:avLst/>
            </a:prstGeom>
            <a:noFill/>
          </p:spPr>
          <p:txBody>
            <a:bodyPr wrap="square" rtlCol="0">
              <a:spAutoFit/>
            </a:bodyPr>
            <a:lstStyle/>
            <a:p>
              <a:r>
                <a:rPr lang="en-US" sz="4400" dirty="0" err="1">
                  <a:solidFill>
                    <a:schemeClr val="accent1">
                      <a:lumMod val="75000"/>
                    </a:schemeClr>
                  </a:solidFill>
                  <a:latin typeface="HP001 4 hàng" panose="020B0603050302020204" pitchFamily="34" charset="0"/>
                </a:rPr>
                <a:t>ȁȁȁȁ</a:t>
              </a:r>
              <a:endParaRPr lang="en-US" sz="4400" dirty="0">
                <a:solidFill>
                  <a:schemeClr val="accent1">
                    <a:lumMod val="75000"/>
                  </a:schemeClr>
                </a:solidFill>
                <a:latin typeface="HP001 4 hàng" panose="020B06030503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4"/>
                                        </p:tgtEl>
                                        <p:attrNameLst>
                                          <p:attrName>style.visibility</p:attrName>
                                        </p:attrNameLst>
                                      </p:cBhvr>
                                      <p:to>
                                        <p:strVal val="visible"/>
                                      </p:to>
                                    </p:set>
                                    <p:anim calcmode="lin" valueType="num">
                                      <p:cBhvr additive="base">
                                        <p:cTn id="7" dur="500" fill="hold"/>
                                        <p:tgtEl>
                                          <p:spTgt spid="734"/>
                                        </p:tgtEl>
                                        <p:attrNameLst>
                                          <p:attrName>ppt_x</p:attrName>
                                        </p:attrNameLst>
                                      </p:cBhvr>
                                      <p:tavLst>
                                        <p:tav tm="0">
                                          <p:val>
                                            <p:strVal val="0-#ppt_w/2"/>
                                          </p:val>
                                        </p:tav>
                                        <p:tav tm="100000">
                                          <p:val>
                                            <p:strVal val="#ppt_x"/>
                                          </p:val>
                                        </p:tav>
                                      </p:tavLst>
                                    </p:anim>
                                    <p:anim calcmode="lin" valueType="num">
                                      <p:cBhvr additive="base">
                                        <p:cTn id="8" dur="500" fill="hold"/>
                                        <p:tgtEl>
                                          <p:spTgt spid="73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1000" fill="hold"/>
                                        <p:tgtEl>
                                          <p:spTgt spid="31"/>
                                        </p:tgtEl>
                                        <p:attrNameLst>
                                          <p:attrName>ppt_w</p:attrName>
                                        </p:attrNameLst>
                                      </p:cBhvr>
                                      <p:tavLst>
                                        <p:tav tm="0">
                                          <p:val>
                                            <p:fltVal val="0"/>
                                          </p:val>
                                        </p:tav>
                                        <p:tav tm="100000">
                                          <p:val>
                                            <p:strVal val="#ppt_w"/>
                                          </p:val>
                                        </p:tav>
                                      </p:tavLst>
                                    </p:anim>
                                    <p:anim calcmode="lin" valueType="num">
                                      <p:cBhvr>
                                        <p:cTn id="14" dur="1000" fill="hold"/>
                                        <p:tgtEl>
                                          <p:spTgt spid="31"/>
                                        </p:tgtEl>
                                        <p:attrNameLst>
                                          <p:attrName>ppt_h</p:attrName>
                                        </p:attrNameLst>
                                      </p:cBhvr>
                                      <p:tavLst>
                                        <p:tav tm="0">
                                          <p:val>
                                            <p:fltVal val="0"/>
                                          </p:val>
                                        </p:tav>
                                        <p:tav tm="100000">
                                          <p:val>
                                            <p:strVal val="#ppt_h"/>
                                          </p:val>
                                        </p:tav>
                                      </p:tavLst>
                                    </p:anim>
                                    <p:anim calcmode="lin" valueType="num">
                                      <p:cBhvr>
                                        <p:cTn id="15" dur="1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4"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3|1.9"/>
</p:tagLst>
</file>

<file path=ppt/tags/tag2.xml><?xml version="1.0" encoding="utf-8"?>
<p:tagLst xmlns:a="http://schemas.openxmlformats.org/drawingml/2006/main" xmlns:r="http://schemas.openxmlformats.org/officeDocument/2006/relationships" xmlns:p="http://schemas.openxmlformats.org/presentationml/2006/main">
  <p:tag name="TIMING" val="|2.2|13.3|11.4"/>
</p:tagLst>
</file>

<file path=ppt/tags/tag3.xml><?xml version="1.0" encoding="utf-8"?>
<p:tagLst xmlns:a="http://schemas.openxmlformats.org/drawingml/2006/main" xmlns:r="http://schemas.openxmlformats.org/officeDocument/2006/relationships" xmlns:p="http://schemas.openxmlformats.org/presentationml/2006/main">
  <p:tag name="TIMING" val="|2.5"/>
</p:tagLst>
</file>

<file path=ppt/tags/tag4.xml><?xml version="1.0" encoding="utf-8"?>
<p:tagLst xmlns:a="http://schemas.openxmlformats.org/drawingml/2006/main" xmlns:r="http://schemas.openxmlformats.org/officeDocument/2006/relationships" xmlns:p="http://schemas.openxmlformats.org/presentationml/2006/main">
  <p:tag name="TIMING" val="|18.8|1.6|1.7|1.7"/>
</p:tagLst>
</file>

<file path=ppt/tags/tag5.xml><?xml version="1.0" encoding="utf-8"?>
<p:tagLst xmlns:a="http://schemas.openxmlformats.org/drawingml/2006/main" xmlns:r="http://schemas.openxmlformats.org/officeDocument/2006/relationships" xmlns:p="http://schemas.openxmlformats.org/presentationml/2006/main">
  <p:tag name="TIMING" val="|4.6|9.3|5.4"/>
</p:tagLst>
</file>

<file path=ppt/tags/tag6.xml><?xml version="1.0" encoding="utf-8"?>
<p:tagLst xmlns:a="http://schemas.openxmlformats.org/drawingml/2006/main" xmlns:r="http://schemas.openxmlformats.org/officeDocument/2006/relationships" xmlns:p="http://schemas.openxmlformats.org/presentationml/2006/main">
  <p:tag name="TIMING" val="|0.3"/>
</p:tagLst>
</file>

<file path=ppt/theme/theme1.xml><?xml version="1.0" encoding="utf-8"?>
<a:theme xmlns:a="http://schemas.openxmlformats.org/drawingml/2006/main" name="Camera Accessories Workshop by Slidesgo">
  <a:themeElements>
    <a:clrScheme name="Simple Light">
      <a:dk1>
        <a:srgbClr val="000000"/>
      </a:dk1>
      <a:lt1>
        <a:srgbClr val="FFFFFF"/>
      </a:lt1>
      <a:dk2>
        <a:srgbClr val="FFF2F2"/>
      </a:dk2>
      <a:lt2>
        <a:srgbClr val="FBB6BB"/>
      </a:lt2>
      <a:accent1>
        <a:srgbClr val="3BABC1"/>
      </a:accent1>
      <a:accent2>
        <a:srgbClr val="FE5D1F"/>
      </a:accent2>
      <a:accent3>
        <a:srgbClr val="FFB998"/>
      </a:accent3>
      <a:accent4>
        <a:srgbClr val="FCC829"/>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490</TotalTime>
  <Words>1654</Words>
  <Application>Microsoft Office PowerPoint</Application>
  <PresentationFormat>On-screen Show (16:9)</PresentationFormat>
  <Paragraphs>250</Paragraphs>
  <Slides>47</Slides>
  <Notes>47</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47</vt:i4>
      </vt:variant>
    </vt:vector>
  </HeadingPairs>
  <TitlesOfParts>
    <vt:vector size="61" baseType="lpstr">
      <vt:lpstr>Arial</vt:lpstr>
      <vt:lpstr>Prompt</vt:lpstr>
      <vt:lpstr>Amatic SC</vt:lpstr>
      <vt:lpstr>Proxima Nova</vt:lpstr>
      <vt:lpstr>HP001 4 hàng</vt:lpstr>
      <vt:lpstr>Proxima Nova Semibold</vt:lpstr>
      <vt:lpstr>.VnTime</vt:lpstr>
      <vt:lpstr>Krona One</vt:lpstr>
      <vt:lpstr>Times New Roman</vt:lpstr>
      <vt:lpstr>Roboto Medium</vt:lpstr>
      <vt:lpstr>Anaheim</vt:lpstr>
      <vt:lpstr>Calibri</vt:lpstr>
      <vt:lpstr>Camera Accessories Workshop by Slidesgo</vt:lpstr>
      <vt:lpstr>Slidesgo Final Pages</vt:lpstr>
      <vt:lpstr>ÔN CHỮ HOA A</vt:lpstr>
      <vt:lpstr>Mục tiêu</vt:lpstr>
      <vt:lpstr>1. Luyện viết chữ hoa.</vt:lpstr>
      <vt:lpstr>PowerPoint Presentation</vt:lpstr>
      <vt:lpstr>PowerPoint Presentation</vt:lpstr>
      <vt:lpstr>PowerPoint Presentation</vt:lpstr>
      <vt:lpstr>PowerPoint Presentation</vt:lpstr>
      <vt:lpstr>PowerPoint Presentation</vt:lpstr>
      <vt:lpstr>2. Luyện viết từ ứng dụng</vt:lpstr>
      <vt:lpstr>PowerPoint Presentation</vt:lpstr>
      <vt:lpstr>PowerPoint Presentation</vt:lpstr>
      <vt:lpstr>PowerPoint Presentation</vt:lpstr>
      <vt:lpstr>PowerPoint Presentation</vt:lpstr>
      <vt:lpstr>PowerPoint Presentation</vt:lpstr>
      <vt:lpstr>TẠM BIỆT CÁC CON</vt:lpstr>
      <vt:lpstr>awesome words</vt:lpstr>
      <vt:lpstr>150,000</vt:lpstr>
      <vt:lpstr>a picture is worth a thousand words</vt:lpstr>
      <vt:lpstr>timeline</vt:lpstr>
      <vt:lpstr>map</vt:lpstr>
      <vt:lpstr>table</vt:lpstr>
      <vt:lpstr>9h 55m 23s</vt:lpstr>
      <vt:lpstr>graph</vt:lpstr>
      <vt:lpstr>online platform</vt:lpstr>
      <vt:lpstr>thanks</vt:lpstr>
      <vt:lpstr>video and camera icons</vt:lpstr>
      <vt:lpstr>alternative resources</vt:lpstr>
      <vt:lpstr>alternative resources</vt:lpstr>
      <vt:lpstr>resources</vt:lpstr>
      <vt:lpstr>Instructions for use</vt:lpstr>
      <vt:lpstr>PowerPoint Presentation</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ÔN CHỮ HOA A</dc:title>
  <dc:creator>Admin</dc:creator>
  <cp:lastModifiedBy>Marcela Fernandes da Silva Ramires</cp:lastModifiedBy>
  <cp:revision>12</cp:revision>
  <dcterms:modified xsi:type="dcterms:W3CDTF">2021-08-30T04:03:11Z</dcterms:modified>
</cp:coreProperties>
</file>