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6C0E6"/>
    <a:srgbClr val="A3A47F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EFC01-3C20-4E85-B14B-A195D623251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4D189-024C-4230-ACC0-FC733E02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7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7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2746621-8561-4408-B033-881595648774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0D052A4-BD34-4A11-9F7E-FA303BB66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0A727B8-B732-4496-87B8-7A245F3682C0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DEE9123-E92A-40E6-B3F8-C0BB6DDC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7F795D0-3500-4E80-AF06-D879E6CEED51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BD9D449-DE12-4BD7-9A22-0F502756E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F46F641-5772-4D92-9188-426C333F9892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473C994-804B-400A-A127-AFBFEEAF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0A472BD-0170-4CCC-BFE1-D0871CFBCFA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586A050-76D7-48EB-8302-C45D05903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6E1C64-63D5-41C7-A325-D233FA7F411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CC28A5-020B-447E-AD2F-D68A02382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6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B91A82F-5819-429D-81D4-448C56189BE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195F664-0FB5-4AAD-AC2D-A81C7298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EFAE594-E77D-45EA-9F24-5DE2BDB3D7E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AFC35F3-31D1-4D2E-B292-F23CCC87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5AA46C4-220A-4088-91AF-2E45123AD81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0051AE3-22F7-4CED-BAED-E24E1DEB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4116D12-D87F-460F-9B95-0D3B55A08A0B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3E9107F-303B-4C3D-AF22-FCFDCE4B5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1C43A8C-0BD5-4CBE-8BC6-E71103BBA1C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FEFAFE3-60BB-493C-BE6B-5B1AC8CA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F36D-21B2-4A4A-BE31-F47882F7A79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CFA8-7B60-4F80-AF86-4064E843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DF4ECDC-1EAD-4D28-B9E2-C82ECE58E2F4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713AB2-0154-44F5-A57E-0D4671A5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4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microsoft.com/office/2007/relationships/media" Target="../media/media1.WAV"/><Relationship Id="rId16" Type="http://schemas.openxmlformats.org/officeDocument/2006/relationships/slide" Target="slide11.xml"/><Relationship Id="rId20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10.gif"/><Relationship Id="rId11" Type="http://schemas.openxmlformats.org/officeDocument/2006/relationships/slide" Target="slide6.xml"/><Relationship Id="rId5" Type="http://schemas.openxmlformats.org/officeDocument/2006/relationships/image" Target="../media/image9.gif"/><Relationship Id="rId15" Type="http://schemas.openxmlformats.org/officeDocument/2006/relationships/slide" Target="slide10.xml"/><Relationship Id="rId10" Type="http://schemas.openxmlformats.org/officeDocument/2006/relationships/slide" Target="slide5.xml"/><Relationship Id="rId19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364317" y="76200"/>
            <a:ext cx="8839200" cy="533400"/>
          </a:xfrm>
          <a:prstGeom prst="rect">
            <a:avLst/>
          </a:prstGeom>
          <a:solidFill>
            <a:srgbClr val="FEBAF9"/>
          </a:solidFill>
        </p:spPr>
        <p:txBody>
          <a:bodyPr lIns="91430" tIns="45714" rIns="91430" bIns="457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209">
              <a:defRPr/>
            </a:pP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Líp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 </a:t>
            </a: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häc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 </a:t>
            </a: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trùc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 </a:t>
            </a: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tuyÕn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 </a:t>
            </a:r>
            <a:r>
              <a:rPr lang="en-US" sz="2800" kern="0" dirty="0" smtClean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3A8 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– TH. </a:t>
            </a: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Gia</a:t>
            </a:r>
            <a:r>
              <a:rPr lang="en-US" sz="2800" kern="0" dirty="0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 </a:t>
            </a:r>
            <a:r>
              <a:rPr lang="en-US" sz="2800" kern="0" dirty="0" err="1">
                <a:solidFill>
                  <a:srgbClr val="2D2D89">
                    <a:lumMod val="75000"/>
                  </a:srgbClr>
                </a:solidFill>
                <a:latin typeface=".VnAristote" pitchFamily="34" charset="0"/>
                <a:ea typeface="宋体"/>
              </a:rPr>
              <a:t>Thôy</a:t>
            </a:r>
            <a:endParaRPr lang="en-US" sz="2800" kern="0" dirty="0">
              <a:solidFill>
                <a:srgbClr val="2D2D89">
                  <a:lumMod val="75000"/>
                </a:srgbClr>
              </a:solidFill>
              <a:latin typeface=".VnAristote" pitchFamily="34" charset="0"/>
              <a:ea typeface="宋体"/>
            </a:endParaRPr>
          </a:p>
        </p:txBody>
      </p:sp>
      <p:pic>
        <p:nvPicPr>
          <p:cNvPr id="1536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20" y="3"/>
            <a:ext cx="113664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1464733" y="836612"/>
            <a:ext cx="9144000" cy="27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1" rIns="91425" bIns="45711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16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9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2021</a:t>
            </a: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nhi</a:t>
            </a: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Ô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: Ai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61540" y="2640169"/>
            <a:ext cx="2759745" cy="307805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Chúng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mình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đã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ghi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sẵn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thứ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ngày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tháng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tên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bài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chưa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?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Cô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chuẩn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bị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điểm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danh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nhé</a:t>
            </a:r>
            <a:r>
              <a:rPr lang="en-US" sz="2400" b="1" kern="0" dirty="0">
                <a:solidFill>
                  <a:srgbClr val="2D2D89">
                    <a:lumMod val="50000"/>
                  </a:srgb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90976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7265" y="3955860"/>
            <a:ext cx="4565185" cy="100190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0125" y="5163234"/>
            <a:ext cx="1588755" cy="1364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29" y="5268573"/>
            <a:ext cx="1462145" cy="11538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467" y="5645460"/>
            <a:ext cx="162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28171" y="1746282"/>
            <a:ext cx="10135659" cy="1727841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0457" y="1694770"/>
            <a:ext cx="9253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8189" y="3853716"/>
            <a:ext cx="5274529" cy="69768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12802" y="5241890"/>
            <a:ext cx="1607327" cy="1409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06863" y="5373436"/>
            <a:ext cx="1419200" cy="114627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139" y="570104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2" name="流程图: 终止 1"/>
          <p:cNvSpPr/>
          <p:nvPr/>
        </p:nvSpPr>
        <p:spPr>
          <a:xfrm>
            <a:off x="1365136" y="1559411"/>
            <a:ext cx="10142807" cy="1879183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23267" y="1559412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3712" y="4160940"/>
            <a:ext cx="4691253" cy="8077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56784" y="5176911"/>
            <a:ext cx="1561515" cy="1266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78982" y="5280132"/>
            <a:ext cx="1317119" cy="10643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3299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982" y="5602868"/>
            <a:ext cx="158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978981" y="1948809"/>
            <a:ext cx="10414392" cy="1686187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0872" y="1825859"/>
            <a:ext cx="9214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0581" y="4183351"/>
            <a:ext cx="5997763" cy="67444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54332" y="5087060"/>
            <a:ext cx="1619125" cy="1433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1" y="5239217"/>
            <a:ext cx="1440928" cy="114751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0343" y="5612920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375795" y="1821203"/>
            <a:ext cx="9538284" cy="1861564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8436" y="1859245"/>
            <a:ext cx="89761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2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071" y="1181017"/>
            <a:ext cx="10964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09600" indent="-609600" algn="just">
              <a:buFontTx/>
              <a:buAutoNum type="alphaLcParenR"/>
            </a:pPr>
            <a:endParaRPr lang="en-US" altLang="en-US" dirty="0"/>
          </a:p>
          <a:p>
            <a:pPr marL="609600" indent="-609600" algn="just">
              <a:buFontTx/>
              <a:buAutoNum type="alphaLcParenR"/>
            </a:pPr>
            <a:endParaRPr lang="en-US" altLang="en-US" dirty="0" smtClean="0"/>
          </a:p>
          <a:p>
            <a:pPr algn="just"/>
            <a:endParaRPr lang="en-US" altLang="en-US" dirty="0" smtClean="0"/>
          </a:p>
          <a:p>
            <a:pPr marL="609600" indent="-609600" algn="just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en-US" altLang="en-US" sz="2800" dirty="0"/>
          </a:p>
          <a:p>
            <a:pPr marL="609600" indent="-609600" algn="just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930647" y="5129965"/>
            <a:ext cx="554400" cy="34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50168" y="1883967"/>
            <a:ext cx="94292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045030" y="2073053"/>
            <a:ext cx="552993" cy="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930647" y="3331414"/>
            <a:ext cx="55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8021" y="4868696"/>
            <a:ext cx="893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67924" y="3095962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08"/>
            <a:ext cx="1389283" cy="109320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74" y="4139466"/>
            <a:ext cx="3208927" cy="27200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33144" y="1228005"/>
            <a:ext cx="747600" cy="732491"/>
            <a:chOff x="243681" y="251619"/>
            <a:chExt cx="981076" cy="981075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25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03" y="-47416"/>
            <a:ext cx="1711228" cy="3097244"/>
          </a:xfrm>
          <a:prstGeom prst="rect">
            <a:avLst/>
          </a:prstGeom>
        </p:spPr>
      </p:pic>
      <p:pic>
        <p:nvPicPr>
          <p:cNvPr id="26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65698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Alternate Process 27"/>
          <p:cNvSpPr/>
          <p:nvPr/>
        </p:nvSpPr>
        <p:spPr>
          <a:xfrm>
            <a:off x="1485047" y="87292"/>
            <a:ext cx="8975259" cy="701010"/>
          </a:xfrm>
          <a:prstGeom prst="flowChartAlternateProcess">
            <a:avLst/>
          </a:prstGeom>
          <a:solidFill>
            <a:srgbClr val="FF660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0699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3" y="4165889"/>
            <a:ext cx="3161944" cy="3161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63" y="4276984"/>
            <a:ext cx="2021859" cy="2592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41" y="4125179"/>
            <a:ext cx="1905475" cy="2702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" y="2083578"/>
            <a:ext cx="1711228" cy="30972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432795" y="2789717"/>
            <a:ext cx="747600" cy="732491"/>
            <a:chOff x="243681" y="251619"/>
            <a:chExt cx="981076" cy="98107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2919" y="5152875"/>
            <a:ext cx="526692" cy="485041"/>
            <a:chOff x="243681" y="251619"/>
            <a:chExt cx="981076" cy="981075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902975" y="3587688"/>
            <a:ext cx="633468" cy="382999"/>
            <a:chOff x="243681" y="251619"/>
            <a:chExt cx="981076" cy="981075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34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" y="2"/>
            <a:ext cx="1470980" cy="118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933" y="1505000"/>
            <a:ext cx="10944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3" y="4165889"/>
            <a:ext cx="3161944" cy="31619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5" y="4245499"/>
            <a:ext cx="2021859" cy="25925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01" y="4146941"/>
            <a:ext cx="1905475" cy="2702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" y="2083578"/>
            <a:ext cx="1711228" cy="30972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1173" y="2446094"/>
            <a:ext cx="1087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MỞ RỘNG VỐN TỪ: THIẾU NHI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ÔN TẬP CÂU: AI LÀ GÌ?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35561" y="4765753"/>
            <a:ext cx="747600" cy="732491"/>
            <a:chOff x="243681" y="251619"/>
            <a:chExt cx="981076" cy="981075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2919" y="5152875"/>
            <a:ext cx="526692" cy="485041"/>
            <a:chOff x="243681" y="251619"/>
            <a:chExt cx="981076" cy="981075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535527" y="5273607"/>
            <a:ext cx="633468" cy="382999"/>
            <a:chOff x="243681" y="251619"/>
            <a:chExt cx="981076" cy="981075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pic>
        <p:nvPicPr>
          <p:cNvPr id="34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" y="2"/>
            <a:ext cx="1470980" cy="11824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6999" y="1618504"/>
            <a:ext cx="6018004" cy="64633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+mj-lt"/>
              </a:rPr>
              <a:t>LUYỆN TỪ VÀ CÂU</a:t>
            </a: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307" y="504420"/>
            <a:ext cx="90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THỤY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45024" y="6120926"/>
            <a:ext cx="6341965" cy="67222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2182934" y="177802"/>
            <a:ext cx="7685758" cy="7797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67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97" y="1022853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01" y="1858051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95" y="931868"/>
            <a:ext cx="5637608" cy="309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8736" y="6164315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: THIẾU NHI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9211" y="1474350"/>
            <a:ext cx="8100000" cy="46166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2181055" y="1451224"/>
            <a:ext cx="1625600" cy="2338062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3813487" y="1475015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smtClean="0"/>
              <a:t>2</a:t>
            </a:r>
            <a:endParaRPr lang="en-US" sz="5867" b="1" dirty="0"/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5452751" y="1454780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smtClean="0"/>
              <a:t>3</a:t>
            </a:r>
            <a:endParaRPr lang="en-US" sz="5867" b="1" dirty="0"/>
          </a:p>
        </p:txBody>
      </p:sp>
      <p:sp>
        <p:nvSpPr>
          <p:cNvPr id="33" name="Rectangle 32">
            <a:hlinkClick r:id="rId12" action="ppaction://hlinksldjump"/>
          </p:cNvPr>
          <p:cNvSpPr/>
          <p:nvPr/>
        </p:nvSpPr>
        <p:spPr>
          <a:xfrm>
            <a:off x="7087365" y="1469617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smtClean="0"/>
              <a:t>4</a:t>
            </a:r>
            <a:endParaRPr lang="en-US" sz="5867" b="1" dirty="0"/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8694555" y="1476986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44" name="Rectangle 43">
            <a:hlinkClick r:id="rId14" action="ppaction://hlinksldjump"/>
          </p:cNvPr>
          <p:cNvSpPr/>
          <p:nvPr/>
        </p:nvSpPr>
        <p:spPr>
          <a:xfrm>
            <a:off x="2182935" y="3806299"/>
            <a:ext cx="1653648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46" name="Rectangle 45">
            <a:hlinkClick r:id="rId15" action="ppaction://hlinksldjump"/>
          </p:cNvPr>
          <p:cNvSpPr/>
          <p:nvPr/>
        </p:nvSpPr>
        <p:spPr>
          <a:xfrm>
            <a:off x="3842279" y="3799453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48" name="Rectangle 47">
            <a:hlinkClick r:id="rId16" action="ppaction://hlinksldjump"/>
          </p:cNvPr>
          <p:cNvSpPr/>
          <p:nvPr/>
        </p:nvSpPr>
        <p:spPr>
          <a:xfrm>
            <a:off x="5463724" y="3782426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  <p:sp>
        <p:nvSpPr>
          <p:cNvPr id="50" name="Rectangle 49">
            <a:hlinkClick r:id="rId17" action="ppaction://hlinksldjump"/>
          </p:cNvPr>
          <p:cNvSpPr/>
          <p:nvPr/>
        </p:nvSpPr>
        <p:spPr>
          <a:xfrm>
            <a:off x="7087365" y="3796041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smtClean="0"/>
              <a:t>9</a:t>
            </a:r>
            <a:endParaRPr lang="en-US" sz="5867" b="1" dirty="0"/>
          </a:p>
        </p:txBody>
      </p:sp>
      <p:sp>
        <p:nvSpPr>
          <p:cNvPr id="51" name="Rectangle 50">
            <a:hlinkClick r:id="rId18" action="ppaction://hlinksldjump"/>
          </p:cNvPr>
          <p:cNvSpPr/>
          <p:nvPr/>
        </p:nvSpPr>
        <p:spPr>
          <a:xfrm>
            <a:off x="8674188" y="3796041"/>
            <a:ext cx="1625600" cy="234000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77485" y="1460188"/>
            <a:ext cx="8128000" cy="464114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图片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84" y="65914"/>
            <a:ext cx="1492653" cy="1428229"/>
          </a:xfrm>
          <a:prstGeom prst="rect">
            <a:avLst/>
          </a:prstGeom>
        </p:spPr>
      </p:pic>
      <p:pic>
        <p:nvPicPr>
          <p:cNvPr id="28" name="图片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70" y="3883614"/>
            <a:ext cx="2083820" cy="2974386"/>
          </a:xfrm>
          <a:prstGeom prst="rect">
            <a:avLst/>
          </a:prstGeom>
        </p:spPr>
      </p:pic>
      <p:sp>
        <p:nvSpPr>
          <p:cNvPr id="3" name="Right Arrow 2">
            <a:hlinkClick r:id="rId21" action="ppaction://hlinksldjump"/>
          </p:cNvPr>
          <p:cNvSpPr/>
          <p:nvPr/>
        </p:nvSpPr>
        <p:spPr>
          <a:xfrm>
            <a:off x="48403" y="5857877"/>
            <a:ext cx="1412476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7" y="-167673"/>
            <a:ext cx="1767489" cy="22504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381135" y="6253082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: THIẾU NHI</a:t>
            </a:r>
          </a:p>
        </p:txBody>
      </p:sp>
    </p:spTree>
    <p:extLst>
      <p:ext uri="{BB962C8B-B14F-4D97-AF65-F5344CB8AC3E}">
        <p14:creationId xmlns:p14="http://schemas.microsoft.com/office/powerpoint/2010/main" val="38650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9" grpId="0" animBg="1"/>
      <p:bldP spid="31" grpId="0" animBg="1"/>
      <p:bldP spid="33" grpId="0" animBg="1"/>
      <p:bldP spid="40" grpId="0" animBg="1"/>
      <p:bldP spid="44" grpId="0" animBg="1"/>
      <p:bldP spid="46" grpId="0" animBg="1"/>
      <p:bldP spid="48" grpId="0" animBg="1"/>
      <p:bldP spid="50" grpId="0" animBg="1"/>
      <p:bldP spid="51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7503" y="5734594"/>
            <a:ext cx="7262948" cy="680274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648031" y="5914841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6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9592" y="5490405"/>
            <a:ext cx="1437733" cy="12302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14053" y="5521228"/>
            <a:ext cx="1308812" cy="1168649"/>
          </a:xfrm>
          <a:prstGeom prst="ellipse">
            <a:avLst/>
          </a:prstGeom>
          <a:solidFill>
            <a:srgbClr val="FF66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33" y="5874676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4"/>
          <p:cNvSpPr/>
          <p:nvPr/>
        </p:nvSpPr>
        <p:spPr>
          <a:xfrm>
            <a:off x="2293258" y="154847"/>
            <a:ext cx="7644228" cy="786433"/>
          </a:xfrm>
          <a:prstGeom prst="flowChartTerminator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464">
            <a:off x="10712748" y="1460"/>
            <a:ext cx="1389283" cy="109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6858" y="963162"/>
            <a:ext cx="8347167" cy="369332"/>
          </a:xfrm>
          <a:prstGeom prst="rect">
            <a:avLst/>
          </a:prstGeom>
          <a:blipFill dpi="0" rotWithShape="1">
            <a:blip r:embed="rId8"/>
            <a:srcRect/>
            <a:stretch>
              <a:fillRect b="-4000"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93" y="-183960"/>
            <a:ext cx="1767489" cy="22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4815" y="3047020"/>
            <a:ext cx="9881543" cy="165845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3" name="Oval 2"/>
          <p:cNvSpPr/>
          <p:nvPr/>
        </p:nvSpPr>
        <p:spPr>
          <a:xfrm>
            <a:off x="844889" y="5359400"/>
            <a:ext cx="1593512" cy="132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37982" y="5461001"/>
            <a:ext cx="1407329" cy="111760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6793" y="5788969"/>
            <a:ext cx="166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流程图: 终止 4"/>
          <p:cNvSpPr/>
          <p:nvPr/>
        </p:nvSpPr>
        <p:spPr>
          <a:xfrm>
            <a:off x="1124815" y="1648738"/>
            <a:ext cx="9664504" cy="1175637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4535" y="1798215"/>
            <a:ext cx="785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" y="96858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026" y="3682769"/>
            <a:ext cx="10255165" cy="165923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803216" y="5526547"/>
            <a:ext cx="1570367" cy="1248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877025" y="5580759"/>
            <a:ext cx="1422747" cy="113983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816" y="5936735"/>
            <a:ext cx="150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4"/>
          <p:cNvSpPr/>
          <p:nvPr/>
        </p:nvSpPr>
        <p:spPr>
          <a:xfrm>
            <a:off x="877027" y="1895912"/>
            <a:ext cx="10255164" cy="1276988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3216" y="2086002"/>
            <a:ext cx="104812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56" y="27674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396" y="2958665"/>
            <a:ext cx="9723181" cy="248455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bẵm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901001" y="5265876"/>
            <a:ext cx="1561515" cy="1345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57941" y="5345017"/>
            <a:ext cx="1447635" cy="118714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798" y="5707754"/>
            <a:ext cx="162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115397" y="1364721"/>
            <a:ext cx="9844775" cy="148712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1758" y="1376223"/>
            <a:ext cx="88626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2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3259" y="3781808"/>
            <a:ext cx="7822292" cy="112527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267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42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922921" y="5102121"/>
            <a:ext cx="1623313" cy="1422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01577" y="5203720"/>
            <a:ext cx="1466003" cy="12192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377" y="5567101"/>
            <a:ext cx="162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64823" y="1409898"/>
            <a:ext cx="10505796" cy="195486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87513" y="1453298"/>
            <a:ext cx="97736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)?”</a:t>
            </a:r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91" y="215095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9595" y="4052070"/>
            <a:ext cx="919480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9372600" y="5664200"/>
            <a:ext cx="2540000" cy="914400"/>
          </a:xfrm>
          <a:prstGeom prst="homePlat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ghép</a:t>
            </a:r>
          </a:p>
        </p:txBody>
      </p:sp>
      <p:sp>
        <p:nvSpPr>
          <p:cNvPr id="7" name="Oval 6"/>
          <p:cNvSpPr/>
          <p:nvPr/>
        </p:nvSpPr>
        <p:spPr>
          <a:xfrm>
            <a:off x="1026942" y="5151159"/>
            <a:ext cx="1621743" cy="13527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79143" y="5209813"/>
            <a:ext cx="1517340" cy="123547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942" y="5596717"/>
            <a:ext cx="168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流程图: 终止 1"/>
          <p:cNvSpPr/>
          <p:nvPr/>
        </p:nvSpPr>
        <p:spPr>
          <a:xfrm>
            <a:off x="1026941" y="1864952"/>
            <a:ext cx="10380784" cy="1765015"/>
          </a:xfrm>
          <a:prstGeom prst="flowChartTerminator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43397" y="1864953"/>
            <a:ext cx="9889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ctr">
              <a:defRPr/>
            </a:pP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0" y="244246"/>
            <a:ext cx="1389283" cy="1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573</Words>
  <Application>Microsoft Office PowerPoint</Application>
  <PresentationFormat>Custom</PresentationFormat>
  <Paragraphs>98</Paragraphs>
  <Slides>15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48</cp:revision>
  <dcterms:created xsi:type="dcterms:W3CDTF">2021-08-29T17:23:40Z</dcterms:created>
  <dcterms:modified xsi:type="dcterms:W3CDTF">2021-09-15T13:58:14Z</dcterms:modified>
</cp:coreProperties>
</file>