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16"/>
  </p:notesMasterIdLst>
  <p:sldIdLst>
    <p:sldId id="311" r:id="rId3"/>
    <p:sldId id="256" r:id="rId4"/>
    <p:sldId id="257" r:id="rId5"/>
    <p:sldId id="307" r:id="rId6"/>
    <p:sldId id="259" r:id="rId7"/>
    <p:sldId id="258" r:id="rId8"/>
    <p:sldId id="260" r:id="rId9"/>
    <p:sldId id="308" r:id="rId10"/>
    <p:sldId id="309" r:id="rId11"/>
    <p:sldId id="276" r:id="rId12"/>
    <p:sldId id="281" r:id="rId13"/>
    <p:sldId id="280" r:id="rId14"/>
    <p:sldId id="310" r:id="rId15"/>
  </p:sldIdLst>
  <p:sldSz cx="9144000" cy="5143500" type="screen16x9"/>
  <p:notesSz cx="6858000" cy="9144000"/>
  <p:embeddedFontLst>
    <p:embeddedFont>
      <p:font typeface="SimSun" pitchFamily="2" charset="-122"/>
      <p:regular r:id="rId17"/>
    </p:embeddedFont>
    <p:embeddedFont>
      <p:font typeface="HP001 5 hàng" pitchFamily="34" charset="0"/>
      <p:regular r:id="rId18"/>
      <p:bold r:id="rId19"/>
    </p:embeddedFont>
    <p:embeddedFont>
      <p:font typeface="HP001 4 hàng" pitchFamily="34" charset="0"/>
      <p:regular r:id="rId20"/>
      <p:bold r:id="rId21"/>
    </p:embeddedFont>
    <p:embeddedFont>
      <p:font typeface="Times" pitchFamily="18" charset="0"/>
      <p:regular r:id="rId22"/>
      <p:bold r:id="rId23"/>
      <p:italic r:id="rId24"/>
      <p:boldItalic r:id="rId25"/>
    </p:embeddedFont>
    <p:embeddedFont>
      <p:font typeface=".VnAristote" pitchFamily="34" charset="0"/>
      <p:regular r:id="rId26"/>
    </p:embeddedFont>
    <p:embeddedFont>
      <p:font typeface="Zilla Slab Light" pitchFamily="2" charset="0"/>
      <p:regular r:id="rId27"/>
      <p:italic r:id="rId28"/>
    </p:embeddedFont>
    <p:embeddedFont>
      <p:font typeface="Zilla Slab" pitchFamily="2" charset="0"/>
      <p:regular r:id="rId29"/>
      <p:bold r:id="rId30"/>
      <p:italic r:id="rId31"/>
      <p:boldItalic r:id="rId32"/>
    </p:embeddedFont>
    <p:embeddedFont>
      <p:font typeface="Roboto Condensed Light" pitchFamily="2" charset="0"/>
      <p:regular r:id="rId33"/>
      <p:italic r:id="rId34"/>
    </p:embeddedFont>
    <p:embeddedFont>
      <p:font typeface="Roboto Light" pitchFamily="2" charset="0"/>
      <p:regular r:id="rId35"/>
      <p:italic r:id="rId36"/>
    </p:embeddedFont>
    <p:embeddedFont>
      <p:font typeface="Cambria" pitchFamily="18" charset="0"/>
      <p:regular r:id="rId37"/>
      <p:bold r:id="rId38"/>
      <p:italic r:id="rId39"/>
      <p:boldItalic r:id="rId40"/>
    </p:embeddedFont>
    <p:embeddedFont>
      <p:font typeface="Open Sans Semibold" pitchFamily="34" charset="0"/>
      <p:bold r:id="rId41"/>
      <p:boldItalic r:id="rId42"/>
    </p:embeddedFont>
    <p:embeddedFont>
      <p:font typeface="Patrick Hand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7C80E9-EC88-44E1-BC7B-7A1BF9108CDE}">
  <a:tblStyle styleId="{F57C80E9-EC88-44E1-BC7B-7A1BF9108C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56984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2560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文本占位符 2560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4340" name="灯片编号占位符 1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</a:defRPr>
            </a:lvl9pPr>
          </a:lstStyle>
          <a:p>
            <a:fld id="{BAC56AD1-9704-439A-93D6-596109733F19}" type="slidenum">
              <a:rPr lang="en-US" altLang="zh-CN" sz="1200">
                <a:solidFill>
                  <a:srgbClr val="000000"/>
                </a:solidFill>
              </a:rPr>
              <a:pPr/>
              <a:t>1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dbe27df8ec_0_2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dbe27df8ec_0_2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defceb1f2f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defceb1f2f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defceb1f2f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defceb1f2f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df287abc82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df287abc82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df4f0155f6_0_1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Google Shape;1563;gdf4f0155f6_0_10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df4f0155f6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df4f0155f6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df816b7d3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df816b7d3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69800" y="1214025"/>
            <a:ext cx="58044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38700" y="3696138"/>
            <a:ext cx="4866600" cy="4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3913" y="228350"/>
            <a:ext cx="8769163" cy="4697225"/>
            <a:chOff x="183913" y="228350"/>
            <a:chExt cx="8769163" cy="4697225"/>
          </a:xfrm>
        </p:grpSpPr>
        <p:sp>
          <p:nvSpPr>
            <p:cNvPr id="12" name="Google Shape;12;p2"/>
            <p:cNvSpPr/>
            <p:nvPr/>
          </p:nvSpPr>
          <p:spPr>
            <a:xfrm>
              <a:off x="6228838" y="4528738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724200" y="4430538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11300" y="481530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451950" y="4408588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765125" y="225170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69400" y="467365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698450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64163" y="318967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18775" y="3881200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130850" y="4826725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6429225" y="3982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3358163" y="473638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>
              <a:off x="2746350" y="2283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0800000">
              <a:off x="7075063" y="21414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183913" y="27119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0800000">
              <a:off x="1363138" y="283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247888" y="10545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10800000">
              <a:off x="2086888" y="7701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0800000">
              <a:off x="418488" y="28797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0800000">
              <a:off x="1604438" y="2567563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4526538" y="967038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734613" y="31792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133850" y="2544175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0800000">
              <a:off x="4996863" y="2879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10800000">
              <a:off x="6466950" y="22517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570575" y="9832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578500" y="28764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10800000">
              <a:off x="460463" y="4528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10800000">
              <a:off x="1796375" y="313415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0800000">
              <a:off x="802463" y="326235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567525" y="4728775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20450" y="464132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4"/>
          <p:cNvSpPr txBox="1">
            <a:spLocks noGrp="1"/>
          </p:cNvSpPr>
          <p:nvPr>
            <p:ph type="title"/>
          </p:nvPr>
        </p:nvSpPr>
        <p:spPr>
          <a:xfrm>
            <a:off x="728987" y="2376525"/>
            <a:ext cx="2562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8" name="Google Shape;508;p24"/>
          <p:cNvSpPr txBox="1">
            <a:spLocks noGrp="1"/>
          </p:cNvSpPr>
          <p:nvPr>
            <p:ph type="subTitle" idx="1"/>
          </p:nvPr>
        </p:nvSpPr>
        <p:spPr>
          <a:xfrm>
            <a:off x="728987" y="2962008"/>
            <a:ext cx="2562000" cy="11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24"/>
          <p:cNvSpPr txBox="1">
            <a:spLocks noGrp="1"/>
          </p:cNvSpPr>
          <p:nvPr>
            <p:ph type="title" idx="2"/>
          </p:nvPr>
        </p:nvSpPr>
        <p:spPr>
          <a:xfrm>
            <a:off x="3290987" y="2381225"/>
            <a:ext cx="2562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0" name="Google Shape;510;p24"/>
          <p:cNvSpPr txBox="1">
            <a:spLocks noGrp="1"/>
          </p:cNvSpPr>
          <p:nvPr>
            <p:ph type="subTitle" idx="3"/>
          </p:nvPr>
        </p:nvSpPr>
        <p:spPr>
          <a:xfrm>
            <a:off x="3290987" y="2966708"/>
            <a:ext cx="2562000" cy="11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4"/>
          <p:cNvSpPr txBox="1">
            <a:spLocks noGrp="1"/>
          </p:cNvSpPr>
          <p:nvPr>
            <p:ph type="title" idx="4"/>
          </p:nvPr>
        </p:nvSpPr>
        <p:spPr>
          <a:xfrm>
            <a:off x="5852976" y="2381200"/>
            <a:ext cx="2562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2" name="Google Shape;512;p24"/>
          <p:cNvSpPr txBox="1">
            <a:spLocks noGrp="1"/>
          </p:cNvSpPr>
          <p:nvPr>
            <p:ph type="subTitle" idx="5"/>
          </p:nvPr>
        </p:nvSpPr>
        <p:spPr>
          <a:xfrm>
            <a:off x="5852976" y="2966683"/>
            <a:ext cx="2562000" cy="11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2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14" name="Google Shape;514;p24"/>
          <p:cNvGrpSpPr/>
          <p:nvPr/>
        </p:nvGrpSpPr>
        <p:grpSpPr>
          <a:xfrm>
            <a:off x="117238" y="205775"/>
            <a:ext cx="8699013" cy="4646425"/>
            <a:chOff x="117238" y="205775"/>
            <a:chExt cx="8699013" cy="4646425"/>
          </a:xfrm>
        </p:grpSpPr>
        <p:sp>
          <p:nvSpPr>
            <p:cNvPr id="515" name="Google Shape;515;p24"/>
            <p:cNvSpPr/>
            <p:nvPr/>
          </p:nvSpPr>
          <p:spPr>
            <a:xfrm>
              <a:off x="7846725" y="3625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3438425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6332325" y="41725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8301588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2239438" y="4608513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7562425" y="408787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 rot="10800000">
              <a:off x="6147163" y="2600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 rot="10800000">
              <a:off x="418563" y="4507250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 rot="10800000">
              <a:off x="1986088" y="2057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 rot="10800000">
              <a:off x="311363" y="39533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 rot="10800000">
              <a:off x="521888" y="16821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 rot="10800000">
              <a:off x="1085063" y="115678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 rot="10800000">
              <a:off x="7049313" y="7880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32"/>
          <p:cNvGrpSpPr/>
          <p:nvPr/>
        </p:nvGrpSpPr>
        <p:grpSpPr>
          <a:xfrm>
            <a:off x="117238" y="221750"/>
            <a:ext cx="8699013" cy="4630450"/>
            <a:chOff x="117238" y="221750"/>
            <a:chExt cx="8699013" cy="4630450"/>
          </a:xfrm>
        </p:grpSpPr>
        <p:sp>
          <p:nvSpPr>
            <p:cNvPr id="743" name="Google Shape;743;p32"/>
            <p:cNvSpPr/>
            <p:nvPr/>
          </p:nvSpPr>
          <p:spPr>
            <a:xfrm>
              <a:off x="7846725" y="3625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3438425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6332325" y="41725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8301588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2239438" y="4608513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7562425" y="408787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 rot="10800000">
              <a:off x="6147163" y="2600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 rot="10800000">
              <a:off x="418563" y="4507250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 rot="10800000">
              <a:off x="1833038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 rot="10800000">
              <a:off x="311363" y="39533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 rot="10800000">
              <a:off x="521888" y="16821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 rot="10800000">
              <a:off x="1085063" y="98983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 rot="10800000">
              <a:off x="7049313" y="7880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057300" y="66347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33"/>
          <p:cNvGrpSpPr/>
          <p:nvPr/>
        </p:nvGrpSpPr>
        <p:grpSpPr>
          <a:xfrm>
            <a:off x="117238" y="221750"/>
            <a:ext cx="8699013" cy="4630450"/>
            <a:chOff x="117238" y="221750"/>
            <a:chExt cx="8699013" cy="4630450"/>
          </a:xfrm>
        </p:grpSpPr>
        <p:sp>
          <p:nvSpPr>
            <p:cNvPr id="767" name="Google Shape;767;p33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3438425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6332325" y="41725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8301588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2239438" y="4608513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7562425" y="408787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 rot="10800000">
              <a:off x="6147163" y="2600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 rot="10800000">
              <a:off x="1833038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 rot="10800000">
              <a:off x="311363" y="39533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 rot="10800000">
              <a:off x="521888" y="16821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 rot="10800000">
              <a:off x="1085063" y="98983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 rot="10800000">
              <a:off x="7049313" y="7880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3057300" y="66347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33"/>
          <p:cNvGrpSpPr/>
          <p:nvPr/>
        </p:nvGrpSpPr>
        <p:grpSpPr>
          <a:xfrm>
            <a:off x="236041" y="2356944"/>
            <a:ext cx="2123800" cy="2567691"/>
            <a:chOff x="136650" y="3653400"/>
            <a:chExt cx="1536425" cy="1857550"/>
          </a:xfrm>
        </p:grpSpPr>
        <p:sp>
          <p:nvSpPr>
            <p:cNvPr id="788" name="Google Shape;788;p33"/>
            <p:cNvSpPr/>
            <p:nvPr/>
          </p:nvSpPr>
          <p:spPr>
            <a:xfrm>
              <a:off x="362850" y="4871550"/>
              <a:ext cx="91325" cy="621900"/>
            </a:xfrm>
            <a:custGeom>
              <a:avLst/>
              <a:gdLst/>
              <a:ahLst/>
              <a:cxnLst/>
              <a:rect l="l" t="t" r="r" b="b"/>
              <a:pathLst>
                <a:path w="3653" h="24876" extrusionOk="0">
                  <a:moveTo>
                    <a:pt x="0" y="632"/>
                  </a:moveTo>
                  <a:lnTo>
                    <a:pt x="0" y="634"/>
                  </a:lnTo>
                  <a:cubicBezTo>
                    <a:pt x="0" y="634"/>
                    <a:pt x="0" y="633"/>
                    <a:pt x="0" y="633"/>
                  </a:cubicBezTo>
                  <a:lnTo>
                    <a:pt x="0" y="633"/>
                  </a:lnTo>
                  <a:cubicBezTo>
                    <a:pt x="0" y="633"/>
                    <a:pt x="0" y="633"/>
                    <a:pt x="0" y="632"/>
                  </a:cubicBezTo>
                  <a:close/>
                  <a:moveTo>
                    <a:pt x="107" y="1"/>
                  </a:moveTo>
                  <a:cubicBezTo>
                    <a:pt x="90" y="1"/>
                    <a:pt x="3" y="616"/>
                    <a:pt x="0" y="633"/>
                  </a:cubicBezTo>
                  <a:lnTo>
                    <a:pt x="0" y="633"/>
                  </a:lnTo>
                  <a:cubicBezTo>
                    <a:pt x="561" y="8674"/>
                    <a:pt x="1185" y="16708"/>
                    <a:pt x="1872" y="24740"/>
                  </a:cubicBezTo>
                  <a:lnTo>
                    <a:pt x="3233" y="24876"/>
                  </a:lnTo>
                  <a:cubicBezTo>
                    <a:pt x="3373" y="17958"/>
                    <a:pt x="3513" y="11040"/>
                    <a:pt x="3652" y="4120"/>
                  </a:cubicBezTo>
                  <a:lnTo>
                    <a:pt x="3652" y="23"/>
                  </a:lnTo>
                  <a:cubicBezTo>
                    <a:pt x="3652" y="23"/>
                    <a:pt x="2078" y="96"/>
                    <a:pt x="1028" y="96"/>
                  </a:cubicBezTo>
                  <a:cubicBezTo>
                    <a:pt x="503" y="96"/>
                    <a:pt x="109" y="77"/>
                    <a:pt x="109" y="23"/>
                  </a:cubicBezTo>
                  <a:cubicBezTo>
                    <a:pt x="109" y="8"/>
                    <a:pt x="108" y="1"/>
                    <a:pt x="107" y="1"/>
                  </a:cubicBezTo>
                  <a:close/>
                </a:path>
              </a:pathLst>
            </a:custGeom>
            <a:solidFill>
              <a:srgbClr val="E76D6A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880525" y="4973850"/>
              <a:ext cx="309700" cy="522100"/>
            </a:xfrm>
            <a:custGeom>
              <a:avLst/>
              <a:gdLst/>
              <a:ahLst/>
              <a:cxnLst/>
              <a:rect l="l" t="t" r="r" b="b"/>
              <a:pathLst>
                <a:path w="12388" h="20884" extrusionOk="0">
                  <a:moveTo>
                    <a:pt x="0" y="0"/>
                  </a:moveTo>
                  <a:cubicBezTo>
                    <a:pt x="0" y="3596"/>
                    <a:pt x="1697" y="6972"/>
                    <a:pt x="4556" y="9153"/>
                  </a:cubicBezTo>
                  <a:cubicBezTo>
                    <a:pt x="5306" y="9726"/>
                    <a:pt x="6025" y="10327"/>
                    <a:pt x="6628" y="11038"/>
                  </a:cubicBezTo>
                  <a:cubicBezTo>
                    <a:pt x="7429" y="11978"/>
                    <a:pt x="8009" y="13087"/>
                    <a:pt x="8501" y="14220"/>
                  </a:cubicBezTo>
                  <a:cubicBezTo>
                    <a:pt x="9424" y="16348"/>
                    <a:pt x="10061" y="18589"/>
                    <a:pt x="10393" y="20884"/>
                  </a:cubicBezTo>
                  <a:lnTo>
                    <a:pt x="11842" y="20884"/>
                  </a:lnTo>
                  <a:cubicBezTo>
                    <a:pt x="12022" y="17566"/>
                    <a:pt x="12208" y="14101"/>
                    <a:pt x="12387" y="10782"/>
                  </a:cubicBezTo>
                  <a:lnTo>
                    <a:pt x="12387" y="0"/>
                  </a:lnTo>
                  <a:close/>
                </a:path>
              </a:pathLst>
            </a:custGeom>
            <a:solidFill>
              <a:srgbClr val="E76D6A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1286025" y="4315500"/>
              <a:ext cx="387050" cy="445125"/>
            </a:xfrm>
            <a:custGeom>
              <a:avLst/>
              <a:gdLst/>
              <a:ahLst/>
              <a:cxnLst/>
              <a:rect l="l" t="t" r="r" b="b"/>
              <a:pathLst>
                <a:path w="15482" h="17805" extrusionOk="0">
                  <a:moveTo>
                    <a:pt x="8220" y="1"/>
                  </a:moveTo>
                  <a:cubicBezTo>
                    <a:pt x="7045" y="1"/>
                    <a:pt x="5861" y="334"/>
                    <a:pt x="4801" y="861"/>
                  </a:cubicBezTo>
                  <a:cubicBezTo>
                    <a:pt x="2299" y="2108"/>
                    <a:pt x="340" y="4549"/>
                    <a:pt x="0" y="7323"/>
                  </a:cubicBezTo>
                  <a:lnTo>
                    <a:pt x="3325" y="9439"/>
                  </a:lnTo>
                  <a:cubicBezTo>
                    <a:pt x="3864" y="8711"/>
                    <a:pt x="4724" y="8387"/>
                    <a:pt x="5626" y="8387"/>
                  </a:cubicBezTo>
                  <a:cubicBezTo>
                    <a:pt x="6551" y="8387"/>
                    <a:pt x="7521" y="8729"/>
                    <a:pt x="8234" y="9326"/>
                  </a:cubicBezTo>
                  <a:cubicBezTo>
                    <a:pt x="9639" y="10504"/>
                    <a:pt x="10294" y="12329"/>
                    <a:pt x="10888" y="14064"/>
                  </a:cubicBezTo>
                  <a:lnTo>
                    <a:pt x="11733" y="16533"/>
                  </a:lnTo>
                  <a:cubicBezTo>
                    <a:pt x="12031" y="17401"/>
                    <a:pt x="12763" y="17804"/>
                    <a:pt x="13495" y="17804"/>
                  </a:cubicBezTo>
                  <a:cubicBezTo>
                    <a:pt x="14414" y="17804"/>
                    <a:pt x="15331" y="17169"/>
                    <a:pt x="15387" y="16020"/>
                  </a:cubicBezTo>
                  <a:cubicBezTo>
                    <a:pt x="15482" y="14061"/>
                    <a:pt x="15465" y="12100"/>
                    <a:pt x="15336" y="10143"/>
                  </a:cubicBezTo>
                  <a:cubicBezTo>
                    <a:pt x="15201" y="8095"/>
                    <a:pt x="14932" y="6017"/>
                    <a:pt x="14060" y="4159"/>
                  </a:cubicBezTo>
                  <a:cubicBezTo>
                    <a:pt x="13186" y="2302"/>
                    <a:pt x="11622" y="679"/>
                    <a:pt x="9634" y="173"/>
                  </a:cubicBezTo>
                  <a:cubicBezTo>
                    <a:pt x="9170" y="55"/>
                    <a:pt x="8696" y="1"/>
                    <a:pt x="8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623200" y="3653400"/>
              <a:ext cx="51425" cy="167250"/>
            </a:xfrm>
            <a:custGeom>
              <a:avLst/>
              <a:gdLst/>
              <a:ahLst/>
              <a:cxnLst/>
              <a:rect l="l" t="t" r="r" b="b"/>
              <a:pathLst>
                <a:path w="2057" h="6690" extrusionOk="0">
                  <a:moveTo>
                    <a:pt x="984" y="1"/>
                  </a:moveTo>
                  <a:cubicBezTo>
                    <a:pt x="859" y="1"/>
                    <a:pt x="740" y="42"/>
                    <a:pt x="653" y="134"/>
                  </a:cubicBezTo>
                  <a:cubicBezTo>
                    <a:pt x="493" y="306"/>
                    <a:pt x="504" y="570"/>
                    <a:pt x="531" y="801"/>
                  </a:cubicBezTo>
                  <a:cubicBezTo>
                    <a:pt x="638" y="1702"/>
                    <a:pt x="857" y="2591"/>
                    <a:pt x="869" y="3498"/>
                  </a:cubicBezTo>
                  <a:cubicBezTo>
                    <a:pt x="881" y="4404"/>
                    <a:pt x="652" y="5364"/>
                    <a:pt x="0" y="5994"/>
                  </a:cubicBezTo>
                  <a:lnTo>
                    <a:pt x="1014" y="6690"/>
                  </a:lnTo>
                  <a:cubicBezTo>
                    <a:pt x="1443" y="6381"/>
                    <a:pt x="1620" y="5832"/>
                    <a:pt x="1731" y="5316"/>
                  </a:cubicBezTo>
                  <a:cubicBezTo>
                    <a:pt x="2039" y="3895"/>
                    <a:pt x="2056" y="2427"/>
                    <a:pt x="1785" y="999"/>
                  </a:cubicBezTo>
                  <a:cubicBezTo>
                    <a:pt x="1730" y="709"/>
                    <a:pt x="1654" y="403"/>
                    <a:pt x="1446" y="193"/>
                  </a:cubicBezTo>
                  <a:cubicBezTo>
                    <a:pt x="1326" y="74"/>
                    <a:pt x="1150" y="1"/>
                    <a:pt x="984" y="1"/>
                  </a:cubicBezTo>
                  <a:close/>
                </a:path>
              </a:pathLst>
            </a:custGeom>
            <a:solidFill>
              <a:srgbClr val="F8C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136650" y="3690675"/>
              <a:ext cx="559975" cy="1137650"/>
            </a:xfrm>
            <a:custGeom>
              <a:avLst/>
              <a:gdLst/>
              <a:ahLst/>
              <a:cxnLst/>
              <a:rect l="l" t="t" r="r" b="b"/>
              <a:pathLst>
                <a:path w="22399" h="45506" extrusionOk="0">
                  <a:moveTo>
                    <a:pt x="20902" y="4598"/>
                  </a:moveTo>
                  <a:cubicBezTo>
                    <a:pt x="20902" y="4598"/>
                    <a:pt x="20902" y="4598"/>
                    <a:pt x="20902" y="4598"/>
                  </a:cubicBezTo>
                  <a:lnTo>
                    <a:pt x="20903" y="4598"/>
                  </a:lnTo>
                  <a:cubicBezTo>
                    <a:pt x="20903" y="4598"/>
                    <a:pt x="20902" y="4598"/>
                    <a:pt x="20902" y="4598"/>
                  </a:cubicBezTo>
                  <a:close/>
                  <a:moveTo>
                    <a:pt x="17521" y="0"/>
                  </a:moveTo>
                  <a:cubicBezTo>
                    <a:pt x="13399" y="0"/>
                    <a:pt x="9279" y="1901"/>
                    <a:pt x="6369" y="4880"/>
                  </a:cubicBezTo>
                  <a:cubicBezTo>
                    <a:pt x="2765" y="8570"/>
                    <a:pt x="889" y="13707"/>
                    <a:pt x="445" y="18845"/>
                  </a:cubicBezTo>
                  <a:cubicBezTo>
                    <a:pt x="1" y="23983"/>
                    <a:pt x="893" y="29153"/>
                    <a:pt x="2225" y="34136"/>
                  </a:cubicBezTo>
                  <a:cubicBezTo>
                    <a:pt x="3315" y="38219"/>
                    <a:pt x="4768" y="42340"/>
                    <a:pt x="7568" y="45506"/>
                  </a:cubicBezTo>
                  <a:cubicBezTo>
                    <a:pt x="7568" y="45506"/>
                    <a:pt x="2434" y="22416"/>
                    <a:pt x="8168" y="12417"/>
                  </a:cubicBezTo>
                  <a:cubicBezTo>
                    <a:pt x="8168" y="12417"/>
                    <a:pt x="13000" y="4426"/>
                    <a:pt x="19310" y="4426"/>
                  </a:cubicBezTo>
                  <a:cubicBezTo>
                    <a:pt x="19831" y="4426"/>
                    <a:pt x="20363" y="4480"/>
                    <a:pt x="20902" y="4598"/>
                  </a:cubicBezTo>
                  <a:lnTo>
                    <a:pt x="20902" y="4598"/>
                  </a:lnTo>
                  <a:cubicBezTo>
                    <a:pt x="21360" y="4129"/>
                    <a:pt x="21827" y="3644"/>
                    <a:pt x="22095" y="3045"/>
                  </a:cubicBezTo>
                  <a:cubicBezTo>
                    <a:pt x="22363" y="2446"/>
                    <a:pt x="22398" y="1699"/>
                    <a:pt x="22013" y="1168"/>
                  </a:cubicBezTo>
                  <a:cubicBezTo>
                    <a:pt x="21659" y="681"/>
                    <a:pt x="21041" y="473"/>
                    <a:pt x="20453" y="336"/>
                  </a:cubicBezTo>
                  <a:cubicBezTo>
                    <a:pt x="19487" y="108"/>
                    <a:pt x="18504" y="0"/>
                    <a:pt x="17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191050" y="3660250"/>
              <a:ext cx="1249150" cy="1850700"/>
            </a:xfrm>
            <a:custGeom>
              <a:avLst/>
              <a:gdLst/>
              <a:ahLst/>
              <a:cxnLst/>
              <a:rect l="l" t="t" r="r" b="b"/>
              <a:pathLst>
                <a:path w="49966" h="74028" extrusionOk="0">
                  <a:moveTo>
                    <a:pt x="12919" y="0"/>
                  </a:moveTo>
                  <a:cubicBezTo>
                    <a:pt x="12868" y="0"/>
                    <a:pt x="12817" y="11"/>
                    <a:pt x="12768" y="34"/>
                  </a:cubicBezTo>
                  <a:cubicBezTo>
                    <a:pt x="12643" y="94"/>
                    <a:pt x="12564" y="220"/>
                    <a:pt x="12497" y="342"/>
                  </a:cubicBezTo>
                  <a:cubicBezTo>
                    <a:pt x="11941" y="1348"/>
                    <a:pt x="11674" y="2487"/>
                    <a:pt x="11726" y="3636"/>
                  </a:cubicBezTo>
                  <a:cubicBezTo>
                    <a:pt x="11747" y="4106"/>
                    <a:pt x="11831" y="4586"/>
                    <a:pt x="12007" y="5019"/>
                  </a:cubicBezTo>
                  <a:cubicBezTo>
                    <a:pt x="9517" y="5630"/>
                    <a:pt x="7201" y="7178"/>
                    <a:pt x="5552" y="9180"/>
                  </a:cubicBezTo>
                  <a:cubicBezTo>
                    <a:pt x="3021" y="12256"/>
                    <a:pt x="1845" y="16234"/>
                    <a:pt x="1256" y="20175"/>
                  </a:cubicBezTo>
                  <a:cubicBezTo>
                    <a:pt x="1" y="28588"/>
                    <a:pt x="1198" y="37354"/>
                    <a:pt x="4665" y="45121"/>
                  </a:cubicBezTo>
                  <a:cubicBezTo>
                    <a:pt x="5314" y="46575"/>
                    <a:pt x="6049" y="48006"/>
                    <a:pt x="7062" y="49234"/>
                  </a:cubicBezTo>
                  <a:cubicBezTo>
                    <a:pt x="8703" y="51222"/>
                    <a:pt x="10978" y="52562"/>
                    <a:pt x="13204" y="53862"/>
                  </a:cubicBezTo>
                  <a:cubicBezTo>
                    <a:pt x="13204" y="53862"/>
                    <a:pt x="13463" y="66965"/>
                    <a:pt x="13999" y="73591"/>
                  </a:cubicBezTo>
                  <a:lnTo>
                    <a:pt x="15394" y="73627"/>
                  </a:lnTo>
                  <a:cubicBezTo>
                    <a:pt x="16319" y="67654"/>
                    <a:pt x="17299" y="55139"/>
                    <a:pt x="17299" y="55139"/>
                  </a:cubicBezTo>
                  <a:cubicBezTo>
                    <a:pt x="21351" y="56718"/>
                    <a:pt x="25656" y="57524"/>
                    <a:pt x="29994" y="57524"/>
                  </a:cubicBezTo>
                  <a:cubicBezTo>
                    <a:pt x="30587" y="57524"/>
                    <a:pt x="31180" y="57509"/>
                    <a:pt x="31774" y="57479"/>
                  </a:cubicBezTo>
                  <a:cubicBezTo>
                    <a:pt x="31872" y="57474"/>
                    <a:pt x="31971" y="57469"/>
                    <a:pt x="32070" y="57469"/>
                  </a:cubicBezTo>
                  <a:cubicBezTo>
                    <a:pt x="32302" y="57469"/>
                    <a:pt x="32531" y="57496"/>
                    <a:pt x="32728" y="57613"/>
                  </a:cubicBezTo>
                  <a:cubicBezTo>
                    <a:pt x="32965" y="57755"/>
                    <a:pt x="33113" y="58005"/>
                    <a:pt x="33268" y="58234"/>
                  </a:cubicBezTo>
                  <a:cubicBezTo>
                    <a:pt x="35127" y="60996"/>
                    <a:pt x="39113" y="61813"/>
                    <a:pt x="40744" y="64716"/>
                  </a:cubicBezTo>
                  <a:cubicBezTo>
                    <a:pt x="41892" y="66758"/>
                    <a:pt x="41559" y="69267"/>
                    <a:pt x="41410" y="71604"/>
                  </a:cubicBezTo>
                  <a:cubicBezTo>
                    <a:pt x="41371" y="72217"/>
                    <a:pt x="41357" y="72870"/>
                    <a:pt x="41668" y="73398"/>
                  </a:cubicBezTo>
                  <a:cubicBezTo>
                    <a:pt x="41885" y="73766"/>
                    <a:pt x="42319" y="74027"/>
                    <a:pt x="42728" y="74027"/>
                  </a:cubicBezTo>
                  <a:cubicBezTo>
                    <a:pt x="42906" y="74027"/>
                    <a:pt x="43080" y="73977"/>
                    <a:pt x="43229" y="73864"/>
                  </a:cubicBezTo>
                  <a:lnTo>
                    <a:pt x="43445" y="73639"/>
                  </a:lnTo>
                  <a:cubicBezTo>
                    <a:pt x="43215" y="68541"/>
                    <a:pt x="44040" y="63450"/>
                    <a:pt x="45869" y="58686"/>
                  </a:cubicBezTo>
                  <a:cubicBezTo>
                    <a:pt x="46688" y="56553"/>
                    <a:pt x="47705" y="54498"/>
                    <a:pt x="48428" y="52332"/>
                  </a:cubicBezTo>
                  <a:cubicBezTo>
                    <a:pt x="49598" y="48806"/>
                    <a:pt x="49966" y="45063"/>
                    <a:pt x="49501" y="41378"/>
                  </a:cubicBezTo>
                  <a:cubicBezTo>
                    <a:pt x="49218" y="39149"/>
                    <a:pt x="48565" y="36844"/>
                    <a:pt x="46955" y="35276"/>
                  </a:cubicBezTo>
                  <a:cubicBezTo>
                    <a:pt x="44845" y="33222"/>
                    <a:pt x="41630" y="32905"/>
                    <a:pt x="38686" y="32844"/>
                  </a:cubicBezTo>
                  <a:cubicBezTo>
                    <a:pt x="38050" y="32831"/>
                    <a:pt x="37413" y="32824"/>
                    <a:pt x="36776" y="32824"/>
                  </a:cubicBezTo>
                  <a:cubicBezTo>
                    <a:pt x="33944" y="32824"/>
                    <a:pt x="31111" y="32958"/>
                    <a:pt x="28293" y="33239"/>
                  </a:cubicBezTo>
                  <a:cubicBezTo>
                    <a:pt x="26717" y="33395"/>
                    <a:pt x="25111" y="33595"/>
                    <a:pt x="23529" y="33595"/>
                  </a:cubicBezTo>
                  <a:cubicBezTo>
                    <a:pt x="22250" y="33595"/>
                    <a:pt x="20987" y="33465"/>
                    <a:pt x="19768" y="33076"/>
                  </a:cubicBezTo>
                  <a:cubicBezTo>
                    <a:pt x="16363" y="31991"/>
                    <a:pt x="13841" y="29015"/>
                    <a:pt x="12372" y="25757"/>
                  </a:cubicBezTo>
                  <a:cubicBezTo>
                    <a:pt x="10570" y="21764"/>
                    <a:pt x="10145" y="16987"/>
                    <a:pt x="12023" y="13028"/>
                  </a:cubicBezTo>
                  <a:lnTo>
                    <a:pt x="12064" y="12999"/>
                  </a:lnTo>
                  <a:lnTo>
                    <a:pt x="12064" y="12999"/>
                  </a:lnTo>
                  <a:cubicBezTo>
                    <a:pt x="11694" y="13904"/>
                    <a:pt x="12579" y="14878"/>
                    <a:pt x="13519" y="15148"/>
                  </a:cubicBezTo>
                  <a:cubicBezTo>
                    <a:pt x="14460" y="15418"/>
                    <a:pt x="15475" y="15275"/>
                    <a:pt x="16424" y="15509"/>
                  </a:cubicBezTo>
                  <a:cubicBezTo>
                    <a:pt x="17475" y="15766"/>
                    <a:pt x="18398" y="16502"/>
                    <a:pt x="18883" y="17469"/>
                  </a:cubicBezTo>
                  <a:cubicBezTo>
                    <a:pt x="19286" y="18271"/>
                    <a:pt x="19466" y="19292"/>
                    <a:pt x="20250" y="19727"/>
                  </a:cubicBezTo>
                  <a:cubicBezTo>
                    <a:pt x="20469" y="19848"/>
                    <a:pt x="20711" y="19903"/>
                    <a:pt x="20957" y="19903"/>
                  </a:cubicBezTo>
                  <a:cubicBezTo>
                    <a:pt x="21475" y="19903"/>
                    <a:pt x="22010" y="19659"/>
                    <a:pt x="22382" y="19283"/>
                  </a:cubicBezTo>
                  <a:cubicBezTo>
                    <a:pt x="22929" y="18729"/>
                    <a:pt x="23188" y="17952"/>
                    <a:pt x="23354" y="17191"/>
                  </a:cubicBezTo>
                  <a:cubicBezTo>
                    <a:pt x="23917" y="14609"/>
                    <a:pt x="23567" y="11813"/>
                    <a:pt x="22261" y="9516"/>
                  </a:cubicBezTo>
                  <a:cubicBezTo>
                    <a:pt x="20955" y="7218"/>
                    <a:pt x="18677" y="5462"/>
                    <a:pt x="16091" y="4919"/>
                  </a:cubicBezTo>
                  <a:cubicBezTo>
                    <a:pt x="15505" y="4797"/>
                    <a:pt x="14909" y="4735"/>
                    <a:pt x="14312" y="4735"/>
                  </a:cubicBezTo>
                  <a:cubicBezTo>
                    <a:pt x="14246" y="4735"/>
                    <a:pt x="14179" y="4736"/>
                    <a:pt x="14113" y="4737"/>
                  </a:cubicBezTo>
                  <a:cubicBezTo>
                    <a:pt x="13579" y="3623"/>
                    <a:pt x="13337" y="2368"/>
                    <a:pt x="13439" y="1135"/>
                  </a:cubicBezTo>
                  <a:cubicBezTo>
                    <a:pt x="13461" y="873"/>
                    <a:pt x="13495" y="598"/>
                    <a:pt x="13397" y="354"/>
                  </a:cubicBezTo>
                  <a:cubicBezTo>
                    <a:pt x="13318" y="159"/>
                    <a:pt x="13118" y="0"/>
                    <a:pt x="129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645975" y="4012800"/>
              <a:ext cx="133075" cy="60550"/>
            </a:xfrm>
            <a:custGeom>
              <a:avLst/>
              <a:gdLst/>
              <a:ahLst/>
              <a:cxnLst/>
              <a:rect l="l" t="t" r="r" b="b"/>
              <a:pathLst>
                <a:path w="5323" h="2422" extrusionOk="0">
                  <a:moveTo>
                    <a:pt x="2967" y="1"/>
                  </a:moveTo>
                  <a:cubicBezTo>
                    <a:pt x="2822" y="1"/>
                    <a:pt x="2678" y="12"/>
                    <a:pt x="2534" y="34"/>
                  </a:cubicBezTo>
                  <a:cubicBezTo>
                    <a:pt x="1938" y="144"/>
                    <a:pt x="1385" y="422"/>
                    <a:pt x="941" y="835"/>
                  </a:cubicBezTo>
                  <a:cubicBezTo>
                    <a:pt x="503" y="1243"/>
                    <a:pt x="173" y="1762"/>
                    <a:pt x="11" y="2330"/>
                  </a:cubicBezTo>
                  <a:cubicBezTo>
                    <a:pt x="0" y="2365"/>
                    <a:pt x="17" y="2401"/>
                    <a:pt x="51" y="2415"/>
                  </a:cubicBezTo>
                  <a:cubicBezTo>
                    <a:pt x="60" y="2419"/>
                    <a:pt x="69" y="2421"/>
                    <a:pt x="78" y="2421"/>
                  </a:cubicBezTo>
                  <a:cubicBezTo>
                    <a:pt x="105" y="2421"/>
                    <a:pt x="131" y="2405"/>
                    <a:pt x="143" y="2378"/>
                  </a:cubicBezTo>
                  <a:cubicBezTo>
                    <a:pt x="369" y="1862"/>
                    <a:pt x="706" y="1400"/>
                    <a:pt x="1126" y="1043"/>
                  </a:cubicBezTo>
                  <a:cubicBezTo>
                    <a:pt x="1545" y="686"/>
                    <a:pt x="2047" y="425"/>
                    <a:pt x="2588" y="336"/>
                  </a:cubicBezTo>
                  <a:cubicBezTo>
                    <a:pt x="2736" y="306"/>
                    <a:pt x="2887" y="292"/>
                    <a:pt x="3039" y="292"/>
                  </a:cubicBezTo>
                  <a:cubicBezTo>
                    <a:pt x="3430" y="292"/>
                    <a:pt x="3826" y="385"/>
                    <a:pt x="4186" y="546"/>
                  </a:cubicBezTo>
                  <a:cubicBezTo>
                    <a:pt x="4679" y="769"/>
                    <a:pt x="5134" y="1167"/>
                    <a:pt x="5256" y="1725"/>
                  </a:cubicBezTo>
                  <a:cubicBezTo>
                    <a:pt x="5260" y="1742"/>
                    <a:pt x="5274" y="1750"/>
                    <a:pt x="5288" y="1750"/>
                  </a:cubicBezTo>
                  <a:cubicBezTo>
                    <a:pt x="5305" y="1750"/>
                    <a:pt x="5322" y="1738"/>
                    <a:pt x="5321" y="1715"/>
                  </a:cubicBezTo>
                  <a:cubicBezTo>
                    <a:pt x="5307" y="1417"/>
                    <a:pt x="5175" y="1131"/>
                    <a:pt x="4990" y="893"/>
                  </a:cubicBezTo>
                  <a:cubicBezTo>
                    <a:pt x="4800" y="660"/>
                    <a:pt x="4557" y="473"/>
                    <a:pt x="4293" y="330"/>
                  </a:cubicBezTo>
                  <a:cubicBezTo>
                    <a:pt x="3882" y="112"/>
                    <a:pt x="3427" y="1"/>
                    <a:pt x="29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697950" y="4092675"/>
              <a:ext cx="46750" cy="32200"/>
            </a:xfrm>
            <a:custGeom>
              <a:avLst/>
              <a:gdLst/>
              <a:ahLst/>
              <a:cxnLst/>
              <a:rect l="l" t="t" r="r" b="b"/>
              <a:pathLst>
                <a:path w="1870" h="1288" extrusionOk="0">
                  <a:moveTo>
                    <a:pt x="92" y="0"/>
                  </a:moveTo>
                  <a:cubicBezTo>
                    <a:pt x="47" y="0"/>
                    <a:pt x="11" y="36"/>
                    <a:pt x="9" y="81"/>
                  </a:cubicBezTo>
                  <a:cubicBezTo>
                    <a:pt x="0" y="332"/>
                    <a:pt x="59" y="583"/>
                    <a:pt x="177" y="805"/>
                  </a:cubicBezTo>
                  <a:cubicBezTo>
                    <a:pt x="307" y="1023"/>
                    <a:pt x="492" y="1243"/>
                    <a:pt x="805" y="1287"/>
                  </a:cubicBezTo>
                  <a:cubicBezTo>
                    <a:pt x="813" y="1287"/>
                    <a:pt x="822" y="1288"/>
                    <a:pt x="831" y="1288"/>
                  </a:cubicBezTo>
                  <a:cubicBezTo>
                    <a:pt x="1125" y="1288"/>
                    <a:pt x="1344" y="1138"/>
                    <a:pt x="1523" y="974"/>
                  </a:cubicBezTo>
                  <a:cubicBezTo>
                    <a:pt x="1697" y="799"/>
                    <a:pt x="1870" y="566"/>
                    <a:pt x="1830" y="269"/>
                  </a:cubicBezTo>
                  <a:cubicBezTo>
                    <a:pt x="1822" y="217"/>
                    <a:pt x="1782" y="192"/>
                    <a:pt x="1741" y="192"/>
                  </a:cubicBezTo>
                  <a:cubicBezTo>
                    <a:pt x="1693" y="192"/>
                    <a:pt x="1644" y="227"/>
                    <a:pt x="1649" y="290"/>
                  </a:cubicBezTo>
                  <a:lnTo>
                    <a:pt x="1650" y="298"/>
                  </a:lnTo>
                  <a:cubicBezTo>
                    <a:pt x="1666" y="478"/>
                    <a:pt x="1528" y="672"/>
                    <a:pt x="1369" y="802"/>
                  </a:cubicBezTo>
                  <a:cubicBezTo>
                    <a:pt x="1228" y="923"/>
                    <a:pt x="1042" y="1014"/>
                    <a:pt x="887" y="1014"/>
                  </a:cubicBezTo>
                  <a:cubicBezTo>
                    <a:pt x="869" y="1014"/>
                    <a:pt x="851" y="1013"/>
                    <a:pt x="834" y="1010"/>
                  </a:cubicBezTo>
                  <a:cubicBezTo>
                    <a:pt x="679" y="984"/>
                    <a:pt x="485" y="857"/>
                    <a:pt x="376" y="685"/>
                  </a:cubicBezTo>
                  <a:cubicBezTo>
                    <a:pt x="258" y="511"/>
                    <a:pt x="190" y="296"/>
                    <a:pt x="176" y="79"/>
                  </a:cubicBezTo>
                  <a:cubicBezTo>
                    <a:pt x="173" y="35"/>
                    <a:pt x="137" y="1"/>
                    <a:pt x="94" y="0"/>
                  </a:cubicBezTo>
                  <a:cubicBezTo>
                    <a:pt x="93" y="0"/>
                    <a:pt x="93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502475" y="3947275"/>
              <a:ext cx="82550" cy="46125"/>
            </a:xfrm>
            <a:custGeom>
              <a:avLst/>
              <a:gdLst/>
              <a:ahLst/>
              <a:cxnLst/>
              <a:rect l="l" t="t" r="r" b="b"/>
              <a:pathLst>
                <a:path w="3302" h="1845" extrusionOk="0">
                  <a:moveTo>
                    <a:pt x="1796" y="0"/>
                  </a:moveTo>
                  <a:cubicBezTo>
                    <a:pt x="1083" y="0"/>
                    <a:pt x="667" y="294"/>
                    <a:pt x="472" y="557"/>
                  </a:cubicBezTo>
                  <a:cubicBezTo>
                    <a:pt x="0" y="1197"/>
                    <a:pt x="696" y="1845"/>
                    <a:pt x="1802" y="1845"/>
                  </a:cubicBezTo>
                  <a:cubicBezTo>
                    <a:pt x="2014" y="1845"/>
                    <a:pt x="2240" y="1821"/>
                    <a:pt x="2476" y="1769"/>
                  </a:cubicBezTo>
                  <a:cubicBezTo>
                    <a:pt x="3167" y="1618"/>
                    <a:pt x="3301" y="1182"/>
                    <a:pt x="3232" y="866"/>
                  </a:cubicBezTo>
                  <a:cubicBezTo>
                    <a:pt x="3192" y="682"/>
                    <a:pt x="3123" y="495"/>
                    <a:pt x="2962" y="342"/>
                  </a:cubicBezTo>
                  <a:cubicBezTo>
                    <a:pt x="2792" y="180"/>
                    <a:pt x="2522" y="74"/>
                    <a:pt x="2228" y="34"/>
                  </a:cubicBezTo>
                  <a:cubicBezTo>
                    <a:pt x="2073" y="11"/>
                    <a:pt x="1929" y="0"/>
                    <a:pt x="1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593050" y="3862000"/>
              <a:ext cx="90475" cy="99000"/>
            </a:xfrm>
            <a:custGeom>
              <a:avLst/>
              <a:gdLst/>
              <a:ahLst/>
              <a:cxnLst/>
              <a:rect l="l" t="t" r="r" b="b"/>
              <a:pathLst>
                <a:path w="3619" h="3960" extrusionOk="0">
                  <a:moveTo>
                    <a:pt x="1868" y="0"/>
                  </a:moveTo>
                  <a:cubicBezTo>
                    <a:pt x="783" y="0"/>
                    <a:pt x="0" y="1738"/>
                    <a:pt x="270" y="2741"/>
                  </a:cubicBezTo>
                  <a:cubicBezTo>
                    <a:pt x="431" y="3338"/>
                    <a:pt x="950" y="3830"/>
                    <a:pt x="1558" y="3943"/>
                  </a:cubicBezTo>
                  <a:cubicBezTo>
                    <a:pt x="1615" y="3953"/>
                    <a:pt x="1681" y="3959"/>
                    <a:pt x="1754" y="3959"/>
                  </a:cubicBezTo>
                  <a:cubicBezTo>
                    <a:pt x="2031" y="3959"/>
                    <a:pt x="2405" y="3869"/>
                    <a:pt x="2705" y="3569"/>
                  </a:cubicBezTo>
                  <a:cubicBezTo>
                    <a:pt x="3618" y="2654"/>
                    <a:pt x="3443" y="799"/>
                    <a:pt x="2411" y="146"/>
                  </a:cubicBezTo>
                  <a:lnTo>
                    <a:pt x="2412" y="146"/>
                  </a:lnTo>
                  <a:cubicBezTo>
                    <a:pt x="2225" y="45"/>
                    <a:pt x="2042" y="0"/>
                    <a:pt x="1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614475" y="3897450"/>
              <a:ext cx="45925" cy="38850"/>
            </a:xfrm>
            <a:custGeom>
              <a:avLst/>
              <a:gdLst/>
              <a:ahLst/>
              <a:cxnLst/>
              <a:rect l="l" t="t" r="r" b="b"/>
              <a:pathLst>
                <a:path w="1837" h="1554" extrusionOk="0">
                  <a:moveTo>
                    <a:pt x="1732" y="0"/>
                  </a:moveTo>
                  <a:cubicBezTo>
                    <a:pt x="1695" y="0"/>
                    <a:pt x="1658" y="21"/>
                    <a:pt x="1643" y="67"/>
                  </a:cubicBezTo>
                  <a:lnTo>
                    <a:pt x="1642" y="71"/>
                  </a:lnTo>
                  <a:cubicBezTo>
                    <a:pt x="1563" y="319"/>
                    <a:pt x="1471" y="572"/>
                    <a:pt x="1350" y="796"/>
                  </a:cubicBezTo>
                  <a:cubicBezTo>
                    <a:pt x="1231" y="1015"/>
                    <a:pt x="1067" y="1227"/>
                    <a:pt x="881" y="1253"/>
                  </a:cubicBezTo>
                  <a:cubicBezTo>
                    <a:pt x="861" y="1257"/>
                    <a:pt x="841" y="1260"/>
                    <a:pt x="822" y="1260"/>
                  </a:cubicBezTo>
                  <a:cubicBezTo>
                    <a:pt x="659" y="1260"/>
                    <a:pt x="513" y="1106"/>
                    <a:pt x="411" y="906"/>
                  </a:cubicBezTo>
                  <a:cubicBezTo>
                    <a:pt x="296" y="686"/>
                    <a:pt x="222" y="425"/>
                    <a:pt x="164" y="171"/>
                  </a:cubicBezTo>
                  <a:lnTo>
                    <a:pt x="161" y="166"/>
                  </a:lnTo>
                  <a:cubicBezTo>
                    <a:pt x="152" y="124"/>
                    <a:pt x="118" y="104"/>
                    <a:pt x="84" y="104"/>
                  </a:cubicBezTo>
                  <a:cubicBezTo>
                    <a:pt x="43" y="104"/>
                    <a:pt x="1" y="134"/>
                    <a:pt x="3" y="188"/>
                  </a:cubicBezTo>
                  <a:cubicBezTo>
                    <a:pt x="12" y="471"/>
                    <a:pt x="61" y="745"/>
                    <a:pt x="173" y="1018"/>
                  </a:cubicBezTo>
                  <a:cubicBezTo>
                    <a:pt x="231" y="1154"/>
                    <a:pt x="310" y="1287"/>
                    <a:pt x="436" y="1400"/>
                  </a:cubicBezTo>
                  <a:cubicBezTo>
                    <a:pt x="540" y="1494"/>
                    <a:pt x="692" y="1553"/>
                    <a:pt x="841" y="1553"/>
                  </a:cubicBezTo>
                  <a:cubicBezTo>
                    <a:pt x="871" y="1553"/>
                    <a:pt x="900" y="1551"/>
                    <a:pt x="929" y="1546"/>
                  </a:cubicBezTo>
                  <a:cubicBezTo>
                    <a:pt x="1110" y="1516"/>
                    <a:pt x="1252" y="1408"/>
                    <a:pt x="1356" y="1294"/>
                  </a:cubicBezTo>
                  <a:cubicBezTo>
                    <a:pt x="1454" y="1182"/>
                    <a:pt x="1535" y="1055"/>
                    <a:pt x="1596" y="920"/>
                  </a:cubicBezTo>
                  <a:cubicBezTo>
                    <a:pt x="1714" y="662"/>
                    <a:pt x="1792" y="388"/>
                    <a:pt x="1828" y="108"/>
                  </a:cubicBezTo>
                  <a:cubicBezTo>
                    <a:pt x="1837" y="41"/>
                    <a:pt x="1784" y="0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6830652" y="218866"/>
            <a:ext cx="2077312" cy="1982745"/>
            <a:chOff x="1876425" y="4016375"/>
            <a:chExt cx="1547000" cy="1476575"/>
          </a:xfrm>
        </p:grpSpPr>
        <p:sp>
          <p:nvSpPr>
            <p:cNvPr id="800" name="Google Shape;800;p33"/>
            <p:cNvSpPr/>
            <p:nvPr/>
          </p:nvSpPr>
          <p:spPr>
            <a:xfrm>
              <a:off x="1876425" y="4016375"/>
              <a:ext cx="1547000" cy="1476575"/>
            </a:xfrm>
            <a:custGeom>
              <a:avLst/>
              <a:gdLst/>
              <a:ahLst/>
              <a:cxnLst/>
              <a:rect l="l" t="t" r="r" b="b"/>
              <a:pathLst>
                <a:path w="61880" h="59063" extrusionOk="0">
                  <a:moveTo>
                    <a:pt x="10679" y="37112"/>
                  </a:moveTo>
                  <a:lnTo>
                    <a:pt x="10107" y="39348"/>
                  </a:lnTo>
                  <a:cubicBezTo>
                    <a:pt x="9733" y="40825"/>
                    <a:pt x="9736" y="46275"/>
                    <a:pt x="9663" y="46275"/>
                  </a:cubicBezTo>
                  <a:cubicBezTo>
                    <a:pt x="9656" y="46275"/>
                    <a:pt x="9649" y="46230"/>
                    <a:pt x="9641" y="46134"/>
                  </a:cubicBezTo>
                  <a:lnTo>
                    <a:pt x="9642" y="46134"/>
                  </a:lnTo>
                  <a:cubicBezTo>
                    <a:pt x="9385" y="43089"/>
                    <a:pt x="9532" y="39943"/>
                    <a:pt x="10679" y="37112"/>
                  </a:cubicBezTo>
                  <a:close/>
                  <a:moveTo>
                    <a:pt x="16358" y="1"/>
                  </a:moveTo>
                  <a:cubicBezTo>
                    <a:pt x="13122" y="1"/>
                    <a:pt x="9857" y="935"/>
                    <a:pt x="7258" y="2860"/>
                  </a:cubicBezTo>
                  <a:lnTo>
                    <a:pt x="7318" y="3024"/>
                  </a:lnTo>
                  <a:cubicBezTo>
                    <a:pt x="6276" y="2102"/>
                    <a:pt x="5130" y="1304"/>
                    <a:pt x="3904" y="645"/>
                  </a:cubicBezTo>
                  <a:cubicBezTo>
                    <a:pt x="3594" y="479"/>
                    <a:pt x="3264" y="317"/>
                    <a:pt x="2912" y="317"/>
                  </a:cubicBezTo>
                  <a:cubicBezTo>
                    <a:pt x="2911" y="317"/>
                    <a:pt x="2910" y="317"/>
                    <a:pt x="2908" y="317"/>
                  </a:cubicBezTo>
                  <a:cubicBezTo>
                    <a:pt x="2429" y="317"/>
                    <a:pt x="1988" y="628"/>
                    <a:pt x="1728" y="1032"/>
                  </a:cubicBezTo>
                  <a:cubicBezTo>
                    <a:pt x="1104" y="2003"/>
                    <a:pt x="1443" y="3289"/>
                    <a:pt x="1904" y="4347"/>
                  </a:cubicBezTo>
                  <a:cubicBezTo>
                    <a:pt x="2367" y="5404"/>
                    <a:pt x="2949" y="6511"/>
                    <a:pt x="2751" y="7647"/>
                  </a:cubicBezTo>
                  <a:cubicBezTo>
                    <a:pt x="2655" y="8203"/>
                    <a:pt x="2377" y="8707"/>
                    <a:pt x="2140" y="9219"/>
                  </a:cubicBezTo>
                  <a:cubicBezTo>
                    <a:pt x="1" y="13851"/>
                    <a:pt x="1477" y="19843"/>
                    <a:pt x="5434" y="23031"/>
                  </a:cubicBezTo>
                  <a:cubicBezTo>
                    <a:pt x="5095" y="25256"/>
                    <a:pt x="4571" y="27938"/>
                    <a:pt x="4337" y="29630"/>
                  </a:cubicBezTo>
                  <a:cubicBezTo>
                    <a:pt x="3546" y="35368"/>
                    <a:pt x="4118" y="41195"/>
                    <a:pt x="4690" y="46959"/>
                  </a:cubicBezTo>
                  <a:cubicBezTo>
                    <a:pt x="4902" y="49097"/>
                    <a:pt x="5121" y="51265"/>
                    <a:pt x="5882" y="53276"/>
                  </a:cubicBezTo>
                  <a:cubicBezTo>
                    <a:pt x="6464" y="54816"/>
                    <a:pt x="7375" y="56254"/>
                    <a:pt x="8634" y="57317"/>
                  </a:cubicBezTo>
                  <a:cubicBezTo>
                    <a:pt x="8932" y="57568"/>
                    <a:pt x="9274" y="57807"/>
                    <a:pt x="9664" y="57819"/>
                  </a:cubicBezTo>
                  <a:cubicBezTo>
                    <a:pt x="9674" y="57819"/>
                    <a:pt x="9684" y="57820"/>
                    <a:pt x="9693" y="57820"/>
                  </a:cubicBezTo>
                  <a:cubicBezTo>
                    <a:pt x="10031" y="57820"/>
                    <a:pt x="10338" y="57640"/>
                    <a:pt x="10563" y="57380"/>
                  </a:cubicBezTo>
                  <a:lnTo>
                    <a:pt x="20707" y="58110"/>
                  </a:lnTo>
                  <a:lnTo>
                    <a:pt x="31010" y="58783"/>
                  </a:lnTo>
                  <a:cubicBezTo>
                    <a:pt x="33160" y="58923"/>
                    <a:pt x="35325" y="59063"/>
                    <a:pt x="37481" y="59063"/>
                  </a:cubicBezTo>
                  <a:cubicBezTo>
                    <a:pt x="39626" y="59063"/>
                    <a:pt x="41761" y="58925"/>
                    <a:pt x="43865" y="58512"/>
                  </a:cubicBezTo>
                  <a:cubicBezTo>
                    <a:pt x="48014" y="57698"/>
                    <a:pt x="52092" y="55677"/>
                    <a:pt x="54535" y="52234"/>
                  </a:cubicBezTo>
                  <a:cubicBezTo>
                    <a:pt x="54575" y="52343"/>
                    <a:pt x="54624" y="52446"/>
                    <a:pt x="54682" y="52546"/>
                  </a:cubicBezTo>
                  <a:cubicBezTo>
                    <a:pt x="55047" y="53171"/>
                    <a:pt x="55726" y="53581"/>
                    <a:pt x="56439" y="53701"/>
                  </a:cubicBezTo>
                  <a:cubicBezTo>
                    <a:pt x="56604" y="53729"/>
                    <a:pt x="56772" y="53742"/>
                    <a:pt x="56939" y="53742"/>
                  </a:cubicBezTo>
                  <a:cubicBezTo>
                    <a:pt x="57493" y="53742"/>
                    <a:pt x="58047" y="53598"/>
                    <a:pt x="58550" y="53361"/>
                  </a:cubicBezTo>
                  <a:cubicBezTo>
                    <a:pt x="59898" y="52727"/>
                    <a:pt x="60878" y="51457"/>
                    <a:pt x="61391" y="50058"/>
                  </a:cubicBezTo>
                  <a:cubicBezTo>
                    <a:pt x="61784" y="48986"/>
                    <a:pt x="61879" y="47654"/>
                    <a:pt x="61102" y="46817"/>
                  </a:cubicBezTo>
                  <a:cubicBezTo>
                    <a:pt x="60672" y="46354"/>
                    <a:pt x="60035" y="46133"/>
                    <a:pt x="59398" y="46133"/>
                  </a:cubicBezTo>
                  <a:cubicBezTo>
                    <a:pt x="59185" y="46133"/>
                    <a:pt x="58972" y="46157"/>
                    <a:pt x="58766" y="46206"/>
                  </a:cubicBezTo>
                  <a:cubicBezTo>
                    <a:pt x="57945" y="46400"/>
                    <a:pt x="57236" y="46924"/>
                    <a:pt x="56661" y="47540"/>
                  </a:cubicBezTo>
                  <a:cubicBezTo>
                    <a:pt x="56653" y="47548"/>
                    <a:pt x="56645" y="47556"/>
                    <a:pt x="56639" y="47565"/>
                  </a:cubicBezTo>
                  <a:cubicBezTo>
                    <a:pt x="57147" y="45557"/>
                    <a:pt x="57282" y="43433"/>
                    <a:pt x="57153" y="41363"/>
                  </a:cubicBezTo>
                  <a:cubicBezTo>
                    <a:pt x="56980" y="38587"/>
                    <a:pt x="56359" y="35824"/>
                    <a:pt x="55174" y="33307"/>
                  </a:cubicBezTo>
                  <a:cubicBezTo>
                    <a:pt x="50801" y="24025"/>
                    <a:pt x="38290" y="19592"/>
                    <a:pt x="31958" y="11460"/>
                  </a:cubicBezTo>
                  <a:cubicBezTo>
                    <a:pt x="31923" y="11280"/>
                    <a:pt x="31890" y="11100"/>
                    <a:pt x="31859" y="10920"/>
                  </a:cubicBezTo>
                  <a:cubicBezTo>
                    <a:pt x="31734" y="10178"/>
                    <a:pt x="31655" y="9403"/>
                    <a:pt x="31881" y="8685"/>
                  </a:cubicBezTo>
                  <a:cubicBezTo>
                    <a:pt x="32145" y="7846"/>
                    <a:pt x="32788" y="7191"/>
                    <a:pt x="33352" y="6514"/>
                  </a:cubicBezTo>
                  <a:cubicBezTo>
                    <a:pt x="33862" y="5902"/>
                    <a:pt x="34331" y="5222"/>
                    <a:pt x="34490" y="4443"/>
                  </a:cubicBezTo>
                  <a:cubicBezTo>
                    <a:pt x="34647" y="3663"/>
                    <a:pt x="34428" y="2762"/>
                    <a:pt x="33780" y="2299"/>
                  </a:cubicBezTo>
                  <a:cubicBezTo>
                    <a:pt x="33452" y="2066"/>
                    <a:pt x="33074" y="1973"/>
                    <a:pt x="32679" y="1973"/>
                  </a:cubicBezTo>
                  <a:cubicBezTo>
                    <a:pt x="32085" y="1973"/>
                    <a:pt x="31455" y="2184"/>
                    <a:pt x="30911" y="2447"/>
                  </a:cubicBezTo>
                  <a:cubicBezTo>
                    <a:pt x="30063" y="2857"/>
                    <a:pt x="29203" y="3388"/>
                    <a:pt x="28275" y="3388"/>
                  </a:cubicBezTo>
                  <a:cubicBezTo>
                    <a:pt x="28210" y="3388"/>
                    <a:pt x="28146" y="3385"/>
                    <a:pt x="28080" y="3380"/>
                  </a:cubicBezTo>
                  <a:cubicBezTo>
                    <a:pt x="27400" y="3325"/>
                    <a:pt x="26787" y="2969"/>
                    <a:pt x="26186" y="2646"/>
                  </a:cubicBezTo>
                  <a:cubicBezTo>
                    <a:pt x="23253" y="1069"/>
                    <a:pt x="19979" y="61"/>
                    <a:pt x="16648" y="4"/>
                  </a:cubicBezTo>
                  <a:cubicBezTo>
                    <a:pt x="16551" y="2"/>
                    <a:pt x="16454" y="1"/>
                    <a:pt x="1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1964200" y="4594175"/>
              <a:ext cx="74300" cy="325450"/>
            </a:xfrm>
            <a:custGeom>
              <a:avLst/>
              <a:gdLst/>
              <a:ahLst/>
              <a:cxnLst/>
              <a:rect l="l" t="t" r="r" b="b"/>
              <a:pathLst>
                <a:path w="2972" h="13018" extrusionOk="0">
                  <a:moveTo>
                    <a:pt x="2512" y="1"/>
                  </a:moveTo>
                  <a:cubicBezTo>
                    <a:pt x="2360" y="1"/>
                    <a:pt x="2204" y="78"/>
                    <a:pt x="2135" y="255"/>
                  </a:cubicBezTo>
                  <a:cubicBezTo>
                    <a:pt x="1404" y="2142"/>
                    <a:pt x="966" y="4151"/>
                    <a:pt x="624" y="6140"/>
                  </a:cubicBezTo>
                  <a:cubicBezTo>
                    <a:pt x="257" y="8284"/>
                    <a:pt x="1" y="10474"/>
                    <a:pt x="60" y="12653"/>
                  </a:cubicBezTo>
                  <a:cubicBezTo>
                    <a:pt x="66" y="12896"/>
                    <a:pt x="259" y="13018"/>
                    <a:pt x="448" y="13018"/>
                  </a:cubicBezTo>
                  <a:cubicBezTo>
                    <a:pt x="638" y="13018"/>
                    <a:pt x="824" y="12896"/>
                    <a:pt x="817" y="12653"/>
                  </a:cubicBezTo>
                  <a:cubicBezTo>
                    <a:pt x="760" y="10499"/>
                    <a:pt x="1006" y="8335"/>
                    <a:pt x="1376" y="6216"/>
                  </a:cubicBezTo>
                  <a:cubicBezTo>
                    <a:pt x="1717" y="4269"/>
                    <a:pt x="2149" y="2304"/>
                    <a:pt x="2865" y="457"/>
                  </a:cubicBezTo>
                  <a:cubicBezTo>
                    <a:pt x="2972" y="181"/>
                    <a:pt x="2746" y="1"/>
                    <a:pt x="2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2142875" y="4873850"/>
              <a:ext cx="531675" cy="597600"/>
            </a:xfrm>
            <a:custGeom>
              <a:avLst/>
              <a:gdLst/>
              <a:ahLst/>
              <a:cxnLst/>
              <a:rect l="l" t="t" r="r" b="b"/>
              <a:pathLst>
                <a:path w="21267" h="23904" extrusionOk="0">
                  <a:moveTo>
                    <a:pt x="8571" y="0"/>
                  </a:moveTo>
                  <a:cubicBezTo>
                    <a:pt x="8347" y="0"/>
                    <a:pt x="8109" y="186"/>
                    <a:pt x="8178" y="471"/>
                  </a:cubicBezTo>
                  <a:lnTo>
                    <a:pt x="8179" y="472"/>
                  </a:lnTo>
                  <a:cubicBezTo>
                    <a:pt x="9060" y="4141"/>
                    <a:pt x="8791" y="8027"/>
                    <a:pt x="7504" y="11566"/>
                  </a:cubicBezTo>
                  <a:cubicBezTo>
                    <a:pt x="6865" y="13327"/>
                    <a:pt x="5969" y="14983"/>
                    <a:pt x="4845" y="16480"/>
                  </a:cubicBezTo>
                  <a:cubicBezTo>
                    <a:pt x="4206" y="17328"/>
                    <a:pt x="3479" y="18104"/>
                    <a:pt x="2743" y="18866"/>
                  </a:cubicBezTo>
                  <a:cubicBezTo>
                    <a:pt x="2046" y="19586"/>
                    <a:pt x="1232" y="20281"/>
                    <a:pt x="688" y="21130"/>
                  </a:cubicBezTo>
                  <a:cubicBezTo>
                    <a:pt x="296" y="21742"/>
                    <a:pt x="1" y="22589"/>
                    <a:pt x="437" y="23256"/>
                  </a:cubicBezTo>
                  <a:cubicBezTo>
                    <a:pt x="772" y="23771"/>
                    <a:pt x="1331" y="23903"/>
                    <a:pt x="1902" y="23903"/>
                  </a:cubicBezTo>
                  <a:cubicBezTo>
                    <a:pt x="2204" y="23903"/>
                    <a:pt x="2509" y="23866"/>
                    <a:pt x="2787" y="23829"/>
                  </a:cubicBezTo>
                  <a:cubicBezTo>
                    <a:pt x="4655" y="23578"/>
                    <a:pt x="6458" y="22895"/>
                    <a:pt x="8052" y="21892"/>
                  </a:cubicBezTo>
                  <a:cubicBezTo>
                    <a:pt x="11311" y="19843"/>
                    <a:pt x="13575" y="16545"/>
                    <a:pt x="14723" y="12904"/>
                  </a:cubicBezTo>
                  <a:cubicBezTo>
                    <a:pt x="15398" y="10761"/>
                    <a:pt x="15469" y="8440"/>
                    <a:pt x="16324" y="6355"/>
                  </a:cubicBezTo>
                  <a:cubicBezTo>
                    <a:pt x="17197" y="4231"/>
                    <a:pt x="19078" y="2893"/>
                    <a:pt x="20928" y="1668"/>
                  </a:cubicBezTo>
                  <a:cubicBezTo>
                    <a:pt x="21266" y="1444"/>
                    <a:pt x="21058" y="951"/>
                    <a:pt x="20743" y="951"/>
                  </a:cubicBezTo>
                  <a:cubicBezTo>
                    <a:pt x="20680" y="951"/>
                    <a:pt x="20614" y="970"/>
                    <a:pt x="20546" y="1015"/>
                  </a:cubicBezTo>
                  <a:cubicBezTo>
                    <a:pt x="18998" y="2039"/>
                    <a:pt x="17428" y="3126"/>
                    <a:pt x="16368" y="4682"/>
                  </a:cubicBezTo>
                  <a:cubicBezTo>
                    <a:pt x="15253" y="6315"/>
                    <a:pt x="14968" y="8298"/>
                    <a:pt x="14606" y="10196"/>
                  </a:cubicBezTo>
                  <a:cubicBezTo>
                    <a:pt x="13897" y="13915"/>
                    <a:pt x="12260" y="17452"/>
                    <a:pt x="9369" y="19978"/>
                  </a:cubicBezTo>
                  <a:cubicBezTo>
                    <a:pt x="7984" y="21188"/>
                    <a:pt x="6342" y="22124"/>
                    <a:pt x="4583" y="22663"/>
                  </a:cubicBezTo>
                  <a:cubicBezTo>
                    <a:pt x="3742" y="22921"/>
                    <a:pt x="2817" y="23151"/>
                    <a:pt x="1929" y="23151"/>
                  </a:cubicBezTo>
                  <a:cubicBezTo>
                    <a:pt x="1901" y="23151"/>
                    <a:pt x="1873" y="23151"/>
                    <a:pt x="1845" y="23150"/>
                  </a:cubicBezTo>
                  <a:cubicBezTo>
                    <a:pt x="1417" y="23143"/>
                    <a:pt x="980" y="22985"/>
                    <a:pt x="976" y="22491"/>
                  </a:cubicBezTo>
                  <a:cubicBezTo>
                    <a:pt x="971" y="22087"/>
                    <a:pt x="1216" y="21680"/>
                    <a:pt x="1444" y="21362"/>
                  </a:cubicBezTo>
                  <a:cubicBezTo>
                    <a:pt x="2043" y="20524"/>
                    <a:pt x="2880" y="19819"/>
                    <a:pt x="3590" y="19075"/>
                  </a:cubicBezTo>
                  <a:cubicBezTo>
                    <a:pt x="4264" y="18369"/>
                    <a:pt x="4912" y="17643"/>
                    <a:pt x="5498" y="16862"/>
                  </a:cubicBezTo>
                  <a:cubicBezTo>
                    <a:pt x="6571" y="15431"/>
                    <a:pt x="7429" y="13852"/>
                    <a:pt x="8076" y="12188"/>
                  </a:cubicBezTo>
                  <a:cubicBezTo>
                    <a:pt x="9544" y="8414"/>
                    <a:pt x="9855" y="4209"/>
                    <a:pt x="8908" y="270"/>
                  </a:cubicBezTo>
                  <a:cubicBezTo>
                    <a:pt x="8863" y="82"/>
                    <a:pt x="8720" y="0"/>
                    <a:pt x="8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2377125" y="4854275"/>
              <a:ext cx="679775" cy="630225"/>
            </a:xfrm>
            <a:custGeom>
              <a:avLst/>
              <a:gdLst/>
              <a:ahLst/>
              <a:cxnLst/>
              <a:rect l="l" t="t" r="r" b="b"/>
              <a:pathLst>
                <a:path w="27191" h="25209" extrusionOk="0">
                  <a:moveTo>
                    <a:pt x="26761" y="0"/>
                  </a:moveTo>
                  <a:cubicBezTo>
                    <a:pt x="26744" y="0"/>
                    <a:pt x="26726" y="1"/>
                    <a:pt x="26708" y="3"/>
                  </a:cubicBezTo>
                  <a:cubicBezTo>
                    <a:pt x="21273" y="673"/>
                    <a:pt x="15107" y="1525"/>
                    <a:pt x="11379" y="6017"/>
                  </a:cubicBezTo>
                  <a:cubicBezTo>
                    <a:pt x="9647" y="8104"/>
                    <a:pt x="8826" y="10715"/>
                    <a:pt x="8495" y="13372"/>
                  </a:cubicBezTo>
                  <a:cubicBezTo>
                    <a:pt x="8328" y="14716"/>
                    <a:pt x="8380" y="16060"/>
                    <a:pt x="8269" y="17405"/>
                  </a:cubicBezTo>
                  <a:cubicBezTo>
                    <a:pt x="8213" y="18072"/>
                    <a:pt x="8047" y="18759"/>
                    <a:pt x="7577" y="19260"/>
                  </a:cubicBezTo>
                  <a:cubicBezTo>
                    <a:pt x="7185" y="19679"/>
                    <a:pt x="6660" y="19939"/>
                    <a:pt x="6129" y="20137"/>
                  </a:cubicBezTo>
                  <a:cubicBezTo>
                    <a:pt x="4869" y="20604"/>
                    <a:pt x="3585" y="20876"/>
                    <a:pt x="2455" y="21644"/>
                  </a:cubicBezTo>
                  <a:cubicBezTo>
                    <a:pt x="1347" y="22397"/>
                    <a:pt x="463" y="23441"/>
                    <a:pt x="83" y="24740"/>
                  </a:cubicBezTo>
                  <a:cubicBezTo>
                    <a:pt x="0" y="25023"/>
                    <a:pt x="233" y="25208"/>
                    <a:pt x="460" y="25208"/>
                  </a:cubicBezTo>
                  <a:cubicBezTo>
                    <a:pt x="611" y="25208"/>
                    <a:pt x="758" y="25128"/>
                    <a:pt x="813" y="24942"/>
                  </a:cubicBezTo>
                  <a:cubicBezTo>
                    <a:pt x="1147" y="23797"/>
                    <a:pt x="1949" y="22877"/>
                    <a:pt x="2937" y="22232"/>
                  </a:cubicBezTo>
                  <a:cubicBezTo>
                    <a:pt x="3936" y="21577"/>
                    <a:pt x="5054" y="21316"/>
                    <a:pt x="6166" y="20926"/>
                  </a:cubicBezTo>
                  <a:cubicBezTo>
                    <a:pt x="7202" y="20562"/>
                    <a:pt x="8193" y="20012"/>
                    <a:pt x="8665" y="18968"/>
                  </a:cubicBezTo>
                  <a:cubicBezTo>
                    <a:pt x="9190" y="17805"/>
                    <a:pt x="9038" y="16448"/>
                    <a:pt x="9098" y="15208"/>
                  </a:cubicBezTo>
                  <a:cubicBezTo>
                    <a:pt x="9226" y="12564"/>
                    <a:pt x="9738" y="9853"/>
                    <a:pt x="11169" y="7585"/>
                  </a:cubicBezTo>
                  <a:cubicBezTo>
                    <a:pt x="12540" y="5413"/>
                    <a:pt x="14712" y="3879"/>
                    <a:pt x="17044" y="2878"/>
                  </a:cubicBezTo>
                  <a:cubicBezTo>
                    <a:pt x="20094" y="1570"/>
                    <a:pt x="23442" y="1164"/>
                    <a:pt x="26708" y="761"/>
                  </a:cubicBezTo>
                  <a:cubicBezTo>
                    <a:pt x="27168" y="704"/>
                    <a:pt x="27191" y="0"/>
                    <a:pt x="267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1965675" y="4901325"/>
              <a:ext cx="197100" cy="569825"/>
            </a:xfrm>
            <a:custGeom>
              <a:avLst/>
              <a:gdLst/>
              <a:ahLst/>
              <a:cxnLst/>
              <a:rect l="l" t="t" r="r" b="b"/>
              <a:pathLst>
                <a:path w="7884" h="22793" extrusionOk="0">
                  <a:moveTo>
                    <a:pt x="378" y="1"/>
                  </a:moveTo>
                  <a:cubicBezTo>
                    <a:pt x="189" y="1"/>
                    <a:pt x="0" y="123"/>
                    <a:pt x="1" y="367"/>
                  </a:cubicBezTo>
                  <a:cubicBezTo>
                    <a:pt x="8" y="3682"/>
                    <a:pt x="292" y="6987"/>
                    <a:pt x="615" y="10285"/>
                  </a:cubicBezTo>
                  <a:cubicBezTo>
                    <a:pt x="908" y="13287"/>
                    <a:pt x="1085" y="16431"/>
                    <a:pt x="2468" y="19171"/>
                  </a:cubicBezTo>
                  <a:cubicBezTo>
                    <a:pt x="3072" y="20366"/>
                    <a:pt x="3908" y="21506"/>
                    <a:pt x="4974" y="22330"/>
                  </a:cubicBezTo>
                  <a:cubicBezTo>
                    <a:pt x="5321" y="22598"/>
                    <a:pt x="5720" y="22793"/>
                    <a:pt x="6139" y="22793"/>
                  </a:cubicBezTo>
                  <a:cubicBezTo>
                    <a:pt x="6310" y="22793"/>
                    <a:pt x="6485" y="22760"/>
                    <a:pt x="6660" y="22687"/>
                  </a:cubicBezTo>
                  <a:cubicBezTo>
                    <a:pt x="7185" y="22466"/>
                    <a:pt x="7556" y="21963"/>
                    <a:pt x="7698" y="21421"/>
                  </a:cubicBezTo>
                  <a:cubicBezTo>
                    <a:pt x="7884" y="20716"/>
                    <a:pt x="7748" y="19971"/>
                    <a:pt x="7653" y="19264"/>
                  </a:cubicBezTo>
                  <a:cubicBezTo>
                    <a:pt x="7548" y="18473"/>
                    <a:pt x="7428" y="17684"/>
                    <a:pt x="7304" y="16896"/>
                  </a:cubicBezTo>
                  <a:cubicBezTo>
                    <a:pt x="7046" y="15265"/>
                    <a:pt x="6766" y="13636"/>
                    <a:pt x="6576" y="11994"/>
                  </a:cubicBezTo>
                  <a:cubicBezTo>
                    <a:pt x="6182" y="8581"/>
                    <a:pt x="6182" y="5050"/>
                    <a:pt x="7474" y="1815"/>
                  </a:cubicBezTo>
                  <a:cubicBezTo>
                    <a:pt x="7584" y="1540"/>
                    <a:pt x="7358" y="1360"/>
                    <a:pt x="7123" y="1360"/>
                  </a:cubicBezTo>
                  <a:cubicBezTo>
                    <a:pt x="6971" y="1360"/>
                    <a:pt x="6814" y="1436"/>
                    <a:pt x="6744" y="1613"/>
                  </a:cubicBezTo>
                  <a:cubicBezTo>
                    <a:pt x="4543" y="7128"/>
                    <a:pt x="6016" y="13103"/>
                    <a:pt x="6822" y="18738"/>
                  </a:cubicBezTo>
                  <a:cubicBezTo>
                    <a:pt x="6923" y="19443"/>
                    <a:pt x="7091" y="20202"/>
                    <a:pt x="7022" y="20916"/>
                  </a:cubicBezTo>
                  <a:cubicBezTo>
                    <a:pt x="6974" y="21412"/>
                    <a:pt x="6653" y="22037"/>
                    <a:pt x="6125" y="22037"/>
                  </a:cubicBezTo>
                  <a:cubicBezTo>
                    <a:pt x="6044" y="22037"/>
                    <a:pt x="5958" y="22022"/>
                    <a:pt x="5868" y="21990"/>
                  </a:cubicBezTo>
                  <a:cubicBezTo>
                    <a:pt x="5288" y="21783"/>
                    <a:pt x="4778" y="21167"/>
                    <a:pt x="4387" y="20712"/>
                  </a:cubicBezTo>
                  <a:cubicBezTo>
                    <a:pt x="3972" y="20231"/>
                    <a:pt x="3616" y="19700"/>
                    <a:pt x="3309" y="19144"/>
                  </a:cubicBezTo>
                  <a:cubicBezTo>
                    <a:pt x="1900" y="16592"/>
                    <a:pt x="1700" y="13606"/>
                    <a:pt x="1419" y="10763"/>
                  </a:cubicBezTo>
                  <a:cubicBezTo>
                    <a:pt x="1079" y="7307"/>
                    <a:pt x="765" y="3843"/>
                    <a:pt x="758" y="367"/>
                  </a:cubicBezTo>
                  <a:cubicBezTo>
                    <a:pt x="757" y="123"/>
                    <a:pt x="568" y="1"/>
                    <a:pt x="3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2395650" y="4437575"/>
              <a:ext cx="304125" cy="243250"/>
            </a:xfrm>
            <a:custGeom>
              <a:avLst/>
              <a:gdLst/>
              <a:ahLst/>
              <a:cxnLst/>
              <a:rect l="l" t="t" r="r" b="b"/>
              <a:pathLst>
                <a:path w="12165" h="9730" extrusionOk="0">
                  <a:moveTo>
                    <a:pt x="11702" y="0"/>
                  </a:moveTo>
                  <a:cubicBezTo>
                    <a:pt x="11555" y="0"/>
                    <a:pt x="11415" y="82"/>
                    <a:pt x="11376" y="273"/>
                  </a:cubicBezTo>
                  <a:cubicBezTo>
                    <a:pt x="10874" y="2694"/>
                    <a:pt x="9018" y="4698"/>
                    <a:pt x="7074" y="6118"/>
                  </a:cubicBezTo>
                  <a:cubicBezTo>
                    <a:pt x="5106" y="7555"/>
                    <a:pt x="2830" y="8504"/>
                    <a:pt x="447" y="8990"/>
                  </a:cubicBezTo>
                  <a:cubicBezTo>
                    <a:pt x="0" y="9081"/>
                    <a:pt x="150" y="9729"/>
                    <a:pt x="564" y="9729"/>
                  </a:cubicBezTo>
                  <a:cubicBezTo>
                    <a:pt x="591" y="9729"/>
                    <a:pt x="620" y="9727"/>
                    <a:pt x="649" y="9720"/>
                  </a:cubicBezTo>
                  <a:lnTo>
                    <a:pt x="648" y="9720"/>
                  </a:lnTo>
                  <a:cubicBezTo>
                    <a:pt x="3171" y="9205"/>
                    <a:pt x="5606" y="8173"/>
                    <a:pt x="7665" y="6616"/>
                  </a:cubicBezTo>
                  <a:cubicBezTo>
                    <a:pt x="9674" y="5095"/>
                    <a:pt x="11580" y="3011"/>
                    <a:pt x="12105" y="474"/>
                  </a:cubicBezTo>
                  <a:cubicBezTo>
                    <a:pt x="12164" y="188"/>
                    <a:pt x="11924" y="0"/>
                    <a:pt x="11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2015600" y="4329975"/>
              <a:ext cx="87725" cy="49025"/>
            </a:xfrm>
            <a:custGeom>
              <a:avLst/>
              <a:gdLst/>
              <a:ahLst/>
              <a:cxnLst/>
              <a:rect l="l" t="t" r="r" b="b"/>
              <a:pathLst>
                <a:path w="3509" h="1961" extrusionOk="0">
                  <a:moveTo>
                    <a:pt x="1908" y="0"/>
                  </a:moveTo>
                  <a:cubicBezTo>
                    <a:pt x="1151" y="0"/>
                    <a:pt x="709" y="312"/>
                    <a:pt x="503" y="592"/>
                  </a:cubicBezTo>
                  <a:cubicBezTo>
                    <a:pt x="1" y="1272"/>
                    <a:pt x="741" y="1960"/>
                    <a:pt x="1917" y="1960"/>
                  </a:cubicBezTo>
                  <a:cubicBezTo>
                    <a:pt x="2141" y="1960"/>
                    <a:pt x="2381" y="1935"/>
                    <a:pt x="2632" y="1881"/>
                  </a:cubicBezTo>
                  <a:cubicBezTo>
                    <a:pt x="3367" y="1720"/>
                    <a:pt x="3509" y="1256"/>
                    <a:pt x="3436" y="920"/>
                  </a:cubicBezTo>
                  <a:cubicBezTo>
                    <a:pt x="3394" y="724"/>
                    <a:pt x="3319" y="525"/>
                    <a:pt x="3148" y="363"/>
                  </a:cubicBezTo>
                  <a:cubicBezTo>
                    <a:pt x="2968" y="192"/>
                    <a:pt x="2680" y="78"/>
                    <a:pt x="2369" y="36"/>
                  </a:cubicBezTo>
                  <a:cubicBezTo>
                    <a:pt x="2204" y="11"/>
                    <a:pt x="2050" y="0"/>
                    <a:pt x="1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2459075" y="4354475"/>
              <a:ext cx="87700" cy="49050"/>
            </a:xfrm>
            <a:custGeom>
              <a:avLst/>
              <a:gdLst/>
              <a:ahLst/>
              <a:cxnLst/>
              <a:rect l="l" t="t" r="r" b="b"/>
              <a:pathLst>
                <a:path w="3508" h="1962" extrusionOk="0">
                  <a:moveTo>
                    <a:pt x="1908" y="1"/>
                  </a:moveTo>
                  <a:cubicBezTo>
                    <a:pt x="1151" y="1"/>
                    <a:pt x="709" y="313"/>
                    <a:pt x="502" y="592"/>
                  </a:cubicBezTo>
                  <a:cubicBezTo>
                    <a:pt x="0" y="1272"/>
                    <a:pt x="740" y="1961"/>
                    <a:pt x="1916" y="1961"/>
                  </a:cubicBezTo>
                  <a:cubicBezTo>
                    <a:pt x="2141" y="1961"/>
                    <a:pt x="2381" y="1936"/>
                    <a:pt x="2631" y="1881"/>
                  </a:cubicBezTo>
                  <a:cubicBezTo>
                    <a:pt x="3365" y="1720"/>
                    <a:pt x="3507" y="1256"/>
                    <a:pt x="3434" y="919"/>
                  </a:cubicBezTo>
                  <a:cubicBezTo>
                    <a:pt x="3392" y="724"/>
                    <a:pt x="3317" y="526"/>
                    <a:pt x="3147" y="363"/>
                  </a:cubicBezTo>
                  <a:cubicBezTo>
                    <a:pt x="2967" y="191"/>
                    <a:pt x="2678" y="77"/>
                    <a:pt x="2368" y="36"/>
                  </a:cubicBezTo>
                  <a:cubicBezTo>
                    <a:pt x="2203" y="12"/>
                    <a:pt x="2050" y="1"/>
                    <a:pt x="1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2045875" y="4158275"/>
              <a:ext cx="106900" cy="116900"/>
            </a:xfrm>
            <a:custGeom>
              <a:avLst/>
              <a:gdLst/>
              <a:ahLst/>
              <a:cxnLst/>
              <a:rect l="l" t="t" r="r" b="b"/>
              <a:pathLst>
                <a:path w="4276" h="4676" extrusionOk="0">
                  <a:moveTo>
                    <a:pt x="2206" y="0"/>
                  </a:moveTo>
                  <a:cubicBezTo>
                    <a:pt x="925" y="0"/>
                    <a:pt x="1" y="2052"/>
                    <a:pt x="320" y="3236"/>
                  </a:cubicBezTo>
                  <a:cubicBezTo>
                    <a:pt x="511" y="3941"/>
                    <a:pt x="1124" y="4523"/>
                    <a:pt x="1841" y="4656"/>
                  </a:cubicBezTo>
                  <a:cubicBezTo>
                    <a:pt x="1908" y="4668"/>
                    <a:pt x="1987" y="4676"/>
                    <a:pt x="2074" y="4676"/>
                  </a:cubicBezTo>
                  <a:cubicBezTo>
                    <a:pt x="2401" y="4676"/>
                    <a:pt x="2841" y="4570"/>
                    <a:pt x="3195" y="4216"/>
                  </a:cubicBezTo>
                  <a:cubicBezTo>
                    <a:pt x="4276" y="3135"/>
                    <a:pt x="4068" y="944"/>
                    <a:pt x="2850" y="173"/>
                  </a:cubicBezTo>
                  <a:lnTo>
                    <a:pt x="2850" y="172"/>
                  </a:lnTo>
                  <a:cubicBezTo>
                    <a:pt x="2629" y="53"/>
                    <a:pt x="2413" y="0"/>
                    <a:pt x="2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2071225" y="4200100"/>
              <a:ext cx="54200" cy="45925"/>
            </a:xfrm>
            <a:custGeom>
              <a:avLst/>
              <a:gdLst/>
              <a:ahLst/>
              <a:cxnLst/>
              <a:rect l="l" t="t" r="r" b="b"/>
              <a:pathLst>
                <a:path w="2168" h="1837" extrusionOk="0">
                  <a:moveTo>
                    <a:pt x="2048" y="1"/>
                  </a:moveTo>
                  <a:cubicBezTo>
                    <a:pt x="2000" y="1"/>
                    <a:pt x="1957" y="32"/>
                    <a:pt x="1942" y="80"/>
                  </a:cubicBezTo>
                  <a:lnTo>
                    <a:pt x="1939" y="85"/>
                  </a:lnTo>
                  <a:cubicBezTo>
                    <a:pt x="1846" y="378"/>
                    <a:pt x="1736" y="676"/>
                    <a:pt x="1594" y="941"/>
                  </a:cubicBezTo>
                  <a:cubicBezTo>
                    <a:pt x="1454" y="1199"/>
                    <a:pt x="1260" y="1450"/>
                    <a:pt x="1041" y="1480"/>
                  </a:cubicBezTo>
                  <a:cubicBezTo>
                    <a:pt x="1019" y="1484"/>
                    <a:pt x="996" y="1486"/>
                    <a:pt x="974" y="1486"/>
                  </a:cubicBezTo>
                  <a:cubicBezTo>
                    <a:pt x="886" y="1486"/>
                    <a:pt x="799" y="1455"/>
                    <a:pt x="731" y="1396"/>
                  </a:cubicBezTo>
                  <a:cubicBezTo>
                    <a:pt x="633" y="1320"/>
                    <a:pt x="557" y="1198"/>
                    <a:pt x="485" y="1071"/>
                  </a:cubicBezTo>
                  <a:cubicBezTo>
                    <a:pt x="350" y="809"/>
                    <a:pt x="261" y="503"/>
                    <a:pt x="192" y="203"/>
                  </a:cubicBezTo>
                  <a:lnTo>
                    <a:pt x="191" y="197"/>
                  </a:lnTo>
                  <a:cubicBezTo>
                    <a:pt x="179" y="147"/>
                    <a:pt x="139" y="124"/>
                    <a:pt x="99" y="124"/>
                  </a:cubicBezTo>
                  <a:cubicBezTo>
                    <a:pt x="50" y="124"/>
                    <a:pt x="1" y="159"/>
                    <a:pt x="3" y="222"/>
                  </a:cubicBezTo>
                  <a:cubicBezTo>
                    <a:pt x="13" y="557"/>
                    <a:pt x="72" y="882"/>
                    <a:pt x="205" y="1204"/>
                  </a:cubicBezTo>
                  <a:cubicBezTo>
                    <a:pt x="272" y="1363"/>
                    <a:pt x="366" y="1521"/>
                    <a:pt x="515" y="1654"/>
                  </a:cubicBezTo>
                  <a:cubicBezTo>
                    <a:pt x="638" y="1766"/>
                    <a:pt x="819" y="1837"/>
                    <a:pt x="996" y="1837"/>
                  </a:cubicBezTo>
                  <a:cubicBezTo>
                    <a:pt x="1031" y="1837"/>
                    <a:pt x="1065" y="1834"/>
                    <a:pt x="1098" y="1829"/>
                  </a:cubicBezTo>
                  <a:cubicBezTo>
                    <a:pt x="1311" y="1791"/>
                    <a:pt x="1479" y="1663"/>
                    <a:pt x="1601" y="1529"/>
                  </a:cubicBezTo>
                  <a:cubicBezTo>
                    <a:pt x="1718" y="1398"/>
                    <a:pt x="1814" y="1248"/>
                    <a:pt x="1886" y="1088"/>
                  </a:cubicBezTo>
                  <a:cubicBezTo>
                    <a:pt x="2025" y="783"/>
                    <a:pt x="2117" y="460"/>
                    <a:pt x="2159" y="128"/>
                  </a:cubicBezTo>
                  <a:cubicBezTo>
                    <a:pt x="2167" y="71"/>
                    <a:pt x="2129" y="17"/>
                    <a:pt x="2073" y="4"/>
                  </a:cubicBezTo>
                  <a:cubicBezTo>
                    <a:pt x="2065" y="2"/>
                    <a:pt x="2056" y="1"/>
                    <a:pt x="2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2460550" y="4183200"/>
              <a:ext cx="106900" cy="116875"/>
            </a:xfrm>
            <a:custGeom>
              <a:avLst/>
              <a:gdLst/>
              <a:ahLst/>
              <a:cxnLst/>
              <a:rect l="l" t="t" r="r" b="b"/>
              <a:pathLst>
                <a:path w="4276" h="4675" extrusionOk="0">
                  <a:moveTo>
                    <a:pt x="2206" y="0"/>
                  </a:moveTo>
                  <a:cubicBezTo>
                    <a:pt x="925" y="0"/>
                    <a:pt x="0" y="2051"/>
                    <a:pt x="320" y="3236"/>
                  </a:cubicBezTo>
                  <a:cubicBezTo>
                    <a:pt x="510" y="3941"/>
                    <a:pt x="1123" y="4522"/>
                    <a:pt x="1842" y="4655"/>
                  </a:cubicBezTo>
                  <a:cubicBezTo>
                    <a:pt x="1909" y="4667"/>
                    <a:pt x="1988" y="4675"/>
                    <a:pt x="2074" y="4675"/>
                  </a:cubicBezTo>
                  <a:cubicBezTo>
                    <a:pt x="2401" y="4675"/>
                    <a:pt x="2842" y="4569"/>
                    <a:pt x="3196" y="4214"/>
                  </a:cubicBezTo>
                  <a:cubicBezTo>
                    <a:pt x="4275" y="3135"/>
                    <a:pt x="4068" y="943"/>
                    <a:pt x="2849" y="172"/>
                  </a:cubicBezTo>
                  <a:cubicBezTo>
                    <a:pt x="2628" y="53"/>
                    <a:pt x="2412" y="0"/>
                    <a:pt x="2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2485925" y="4225025"/>
              <a:ext cx="54150" cy="45900"/>
            </a:xfrm>
            <a:custGeom>
              <a:avLst/>
              <a:gdLst/>
              <a:ahLst/>
              <a:cxnLst/>
              <a:rect l="l" t="t" r="r" b="b"/>
              <a:pathLst>
                <a:path w="2166" h="1836" extrusionOk="0">
                  <a:moveTo>
                    <a:pt x="2047" y="1"/>
                  </a:moveTo>
                  <a:cubicBezTo>
                    <a:pt x="1999" y="1"/>
                    <a:pt x="1955" y="32"/>
                    <a:pt x="1940" y="79"/>
                  </a:cubicBezTo>
                  <a:lnTo>
                    <a:pt x="1939" y="85"/>
                  </a:lnTo>
                  <a:cubicBezTo>
                    <a:pt x="1845" y="377"/>
                    <a:pt x="1736" y="675"/>
                    <a:pt x="1592" y="940"/>
                  </a:cubicBezTo>
                  <a:cubicBezTo>
                    <a:pt x="1454" y="1199"/>
                    <a:pt x="1259" y="1450"/>
                    <a:pt x="1041" y="1480"/>
                  </a:cubicBezTo>
                  <a:cubicBezTo>
                    <a:pt x="1018" y="1484"/>
                    <a:pt x="996" y="1486"/>
                    <a:pt x="973" y="1486"/>
                  </a:cubicBezTo>
                  <a:cubicBezTo>
                    <a:pt x="884" y="1486"/>
                    <a:pt x="798" y="1455"/>
                    <a:pt x="729" y="1396"/>
                  </a:cubicBezTo>
                  <a:cubicBezTo>
                    <a:pt x="632" y="1320"/>
                    <a:pt x="556" y="1198"/>
                    <a:pt x="485" y="1070"/>
                  </a:cubicBezTo>
                  <a:cubicBezTo>
                    <a:pt x="349" y="809"/>
                    <a:pt x="261" y="503"/>
                    <a:pt x="191" y="202"/>
                  </a:cubicBezTo>
                  <a:lnTo>
                    <a:pt x="190" y="197"/>
                  </a:lnTo>
                  <a:cubicBezTo>
                    <a:pt x="178" y="147"/>
                    <a:pt x="138" y="124"/>
                    <a:pt x="98" y="124"/>
                  </a:cubicBezTo>
                  <a:cubicBezTo>
                    <a:pt x="49" y="124"/>
                    <a:pt x="0" y="159"/>
                    <a:pt x="2" y="222"/>
                  </a:cubicBezTo>
                  <a:cubicBezTo>
                    <a:pt x="13" y="557"/>
                    <a:pt x="72" y="882"/>
                    <a:pt x="203" y="1203"/>
                  </a:cubicBezTo>
                  <a:cubicBezTo>
                    <a:pt x="270" y="1364"/>
                    <a:pt x="365" y="1521"/>
                    <a:pt x="514" y="1652"/>
                  </a:cubicBezTo>
                  <a:cubicBezTo>
                    <a:pt x="636" y="1764"/>
                    <a:pt x="816" y="1836"/>
                    <a:pt x="993" y="1836"/>
                  </a:cubicBezTo>
                  <a:cubicBezTo>
                    <a:pt x="1028" y="1836"/>
                    <a:pt x="1063" y="1833"/>
                    <a:pt x="1097" y="1827"/>
                  </a:cubicBezTo>
                  <a:cubicBezTo>
                    <a:pt x="1309" y="1791"/>
                    <a:pt x="1479" y="1663"/>
                    <a:pt x="1600" y="1529"/>
                  </a:cubicBezTo>
                  <a:cubicBezTo>
                    <a:pt x="1717" y="1396"/>
                    <a:pt x="1813" y="1247"/>
                    <a:pt x="1885" y="1086"/>
                  </a:cubicBezTo>
                  <a:cubicBezTo>
                    <a:pt x="2023" y="783"/>
                    <a:pt x="2116" y="459"/>
                    <a:pt x="2159" y="128"/>
                  </a:cubicBezTo>
                  <a:cubicBezTo>
                    <a:pt x="2166" y="69"/>
                    <a:pt x="2128" y="15"/>
                    <a:pt x="2072" y="4"/>
                  </a:cubicBezTo>
                  <a:cubicBezTo>
                    <a:pt x="2063" y="2"/>
                    <a:pt x="2055" y="1"/>
                    <a:pt x="2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2135625" y="4168850"/>
              <a:ext cx="293850" cy="369200"/>
            </a:xfrm>
            <a:custGeom>
              <a:avLst/>
              <a:gdLst/>
              <a:ahLst/>
              <a:cxnLst/>
              <a:rect l="l" t="t" r="r" b="b"/>
              <a:pathLst>
                <a:path w="11754" h="14768" extrusionOk="0">
                  <a:moveTo>
                    <a:pt x="5865" y="1"/>
                  </a:moveTo>
                  <a:cubicBezTo>
                    <a:pt x="5125" y="1"/>
                    <a:pt x="4386" y="255"/>
                    <a:pt x="3859" y="770"/>
                  </a:cubicBezTo>
                  <a:cubicBezTo>
                    <a:pt x="3432" y="1187"/>
                    <a:pt x="3166" y="1736"/>
                    <a:pt x="2907" y="2274"/>
                  </a:cubicBezTo>
                  <a:cubicBezTo>
                    <a:pt x="2422" y="3285"/>
                    <a:pt x="1937" y="4296"/>
                    <a:pt x="1452" y="5307"/>
                  </a:cubicBezTo>
                  <a:cubicBezTo>
                    <a:pt x="933" y="6389"/>
                    <a:pt x="407" y="7496"/>
                    <a:pt x="271" y="8688"/>
                  </a:cubicBezTo>
                  <a:cubicBezTo>
                    <a:pt x="1" y="11070"/>
                    <a:pt x="1512" y="13528"/>
                    <a:pt x="3744" y="14403"/>
                  </a:cubicBezTo>
                  <a:cubicBezTo>
                    <a:pt x="4372" y="14650"/>
                    <a:pt x="5043" y="14767"/>
                    <a:pt x="5715" y="14767"/>
                  </a:cubicBezTo>
                  <a:cubicBezTo>
                    <a:pt x="7427" y="14767"/>
                    <a:pt x="9153" y="14004"/>
                    <a:pt x="10240" y="12669"/>
                  </a:cubicBezTo>
                  <a:cubicBezTo>
                    <a:pt x="11754" y="10812"/>
                    <a:pt x="11385" y="5802"/>
                    <a:pt x="9069" y="1924"/>
                  </a:cubicBezTo>
                  <a:lnTo>
                    <a:pt x="9069" y="1924"/>
                  </a:lnTo>
                  <a:lnTo>
                    <a:pt x="9070" y="1925"/>
                  </a:lnTo>
                  <a:cubicBezTo>
                    <a:pt x="8543" y="1054"/>
                    <a:pt x="7682" y="376"/>
                    <a:pt x="6699" y="111"/>
                  </a:cubicBezTo>
                  <a:cubicBezTo>
                    <a:pt x="6429" y="37"/>
                    <a:pt x="6147" y="1"/>
                    <a:pt x="5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2194700" y="4354475"/>
              <a:ext cx="166725" cy="77150"/>
            </a:xfrm>
            <a:custGeom>
              <a:avLst/>
              <a:gdLst/>
              <a:ahLst/>
              <a:cxnLst/>
              <a:rect l="l" t="t" r="r" b="b"/>
              <a:pathLst>
                <a:path w="6669" h="3086" extrusionOk="0">
                  <a:moveTo>
                    <a:pt x="4279" y="0"/>
                  </a:moveTo>
                  <a:cubicBezTo>
                    <a:pt x="2815" y="0"/>
                    <a:pt x="1079" y="199"/>
                    <a:pt x="398" y="398"/>
                  </a:cubicBezTo>
                  <a:cubicBezTo>
                    <a:pt x="273" y="434"/>
                    <a:pt x="136" y="486"/>
                    <a:pt x="77" y="623"/>
                  </a:cubicBezTo>
                  <a:cubicBezTo>
                    <a:pt x="1" y="803"/>
                    <a:pt x="101" y="1017"/>
                    <a:pt x="205" y="1174"/>
                  </a:cubicBezTo>
                  <a:cubicBezTo>
                    <a:pt x="898" y="2224"/>
                    <a:pt x="1938" y="2923"/>
                    <a:pt x="3038" y="3073"/>
                  </a:cubicBezTo>
                  <a:cubicBezTo>
                    <a:pt x="3097" y="3081"/>
                    <a:pt x="3160" y="3085"/>
                    <a:pt x="3226" y="3085"/>
                  </a:cubicBezTo>
                  <a:cubicBezTo>
                    <a:pt x="4402" y="3085"/>
                    <a:pt x="6669" y="1855"/>
                    <a:pt x="6612" y="567"/>
                  </a:cubicBezTo>
                  <a:cubicBezTo>
                    <a:pt x="6594" y="147"/>
                    <a:pt x="5536" y="0"/>
                    <a:pt x="4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2211300" y="4416675"/>
              <a:ext cx="64775" cy="82075"/>
            </a:xfrm>
            <a:custGeom>
              <a:avLst/>
              <a:gdLst/>
              <a:ahLst/>
              <a:cxnLst/>
              <a:rect l="l" t="t" r="r" b="b"/>
              <a:pathLst>
                <a:path w="2591" h="3283" extrusionOk="0">
                  <a:moveTo>
                    <a:pt x="2391" y="0"/>
                  </a:moveTo>
                  <a:lnTo>
                    <a:pt x="2391" y="0"/>
                  </a:lnTo>
                  <a:cubicBezTo>
                    <a:pt x="2356" y="617"/>
                    <a:pt x="2421" y="1243"/>
                    <a:pt x="2334" y="1832"/>
                  </a:cubicBezTo>
                  <a:cubicBezTo>
                    <a:pt x="2294" y="2125"/>
                    <a:pt x="2208" y="2411"/>
                    <a:pt x="2035" y="2611"/>
                  </a:cubicBezTo>
                  <a:cubicBezTo>
                    <a:pt x="1864" y="2805"/>
                    <a:pt x="1612" y="2891"/>
                    <a:pt x="1342" y="2918"/>
                  </a:cubicBezTo>
                  <a:lnTo>
                    <a:pt x="1342" y="2918"/>
                  </a:lnTo>
                  <a:cubicBezTo>
                    <a:pt x="1145" y="2911"/>
                    <a:pt x="968" y="2847"/>
                    <a:pt x="838" y="2720"/>
                  </a:cubicBezTo>
                  <a:cubicBezTo>
                    <a:pt x="707" y="2591"/>
                    <a:pt x="612" y="2411"/>
                    <a:pt x="552" y="2213"/>
                  </a:cubicBezTo>
                  <a:cubicBezTo>
                    <a:pt x="439" y="1815"/>
                    <a:pt x="431" y="1358"/>
                    <a:pt x="508" y="936"/>
                  </a:cubicBezTo>
                  <a:lnTo>
                    <a:pt x="509" y="930"/>
                  </a:lnTo>
                  <a:cubicBezTo>
                    <a:pt x="530" y="819"/>
                    <a:pt x="457" y="712"/>
                    <a:pt x="345" y="691"/>
                  </a:cubicBezTo>
                  <a:cubicBezTo>
                    <a:pt x="332" y="688"/>
                    <a:pt x="320" y="687"/>
                    <a:pt x="307" y="687"/>
                  </a:cubicBezTo>
                  <a:cubicBezTo>
                    <a:pt x="210" y="687"/>
                    <a:pt x="123" y="755"/>
                    <a:pt x="105" y="854"/>
                  </a:cubicBezTo>
                  <a:cubicBezTo>
                    <a:pt x="7" y="1343"/>
                    <a:pt x="0" y="1844"/>
                    <a:pt x="154" y="2337"/>
                  </a:cubicBezTo>
                  <a:cubicBezTo>
                    <a:pt x="233" y="2580"/>
                    <a:pt x="358" y="2829"/>
                    <a:pt x="573" y="3016"/>
                  </a:cubicBezTo>
                  <a:cubicBezTo>
                    <a:pt x="778" y="3199"/>
                    <a:pt x="1059" y="3283"/>
                    <a:pt x="1315" y="3283"/>
                  </a:cubicBezTo>
                  <a:cubicBezTo>
                    <a:pt x="1325" y="3283"/>
                    <a:pt x="1336" y="3283"/>
                    <a:pt x="1346" y="3283"/>
                  </a:cubicBezTo>
                  <a:lnTo>
                    <a:pt x="1365" y="3283"/>
                  </a:lnTo>
                  <a:cubicBezTo>
                    <a:pt x="1696" y="3244"/>
                    <a:pt x="2060" y="3097"/>
                    <a:pt x="2273" y="2802"/>
                  </a:cubicBezTo>
                  <a:cubicBezTo>
                    <a:pt x="2483" y="2511"/>
                    <a:pt x="2544" y="2172"/>
                    <a:pt x="2564" y="1856"/>
                  </a:cubicBezTo>
                  <a:cubicBezTo>
                    <a:pt x="2591" y="1216"/>
                    <a:pt x="2452" y="613"/>
                    <a:pt x="2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2271075" y="4416675"/>
              <a:ext cx="74825" cy="88025"/>
            </a:xfrm>
            <a:custGeom>
              <a:avLst/>
              <a:gdLst/>
              <a:ahLst/>
              <a:cxnLst/>
              <a:rect l="l" t="t" r="r" b="b"/>
              <a:pathLst>
                <a:path w="2993" h="3521" extrusionOk="0">
                  <a:moveTo>
                    <a:pt x="0" y="0"/>
                  </a:moveTo>
                  <a:lnTo>
                    <a:pt x="0" y="0"/>
                  </a:lnTo>
                  <a:cubicBezTo>
                    <a:pt x="74" y="522"/>
                    <a:pt x="49" y="1044"/>
                    <a:pt x="71" y="1572"/>
                  </a:cubicBezTo>
                  <a:cubicBezTo>
                    <a:pt x="82" y="1836"/>
                    <a:pt x="89" y="2101"/>
                    <a:pt x="150" y="2376"/>
                  </a:cubicBezTo>
                  <a:cubicBezTo>
                    <a:pt x="210" y="2646"/>
                    <a:pt x="328" y="2923"/>
                    <a:pt x="542" y="3140"/>
                  </a:cubicBezTo>
                  <a:cubicBezTo>
                    <a:pt x="759" y="3358"/>
                    <a:pt x="1050" y="3482"/>
                    <a:pt x="1354" y="3514"/>
                  </a:cubicBezTo>
                  <a:cubicBezTo>
                    <a:pt x="1394" y="3518"/>
                    <a:pt x="1434" y="3520"/>
                    <a:pt x="1474" y="3520"/>
                  </a:cubicBezTo>
                  <a:cubicBezTo>
                    <a:pt x="1744" y="3520"/>
                    <a:pt x="2015" y="3426"/>
                    <a:pt x="2233" y="3271"/>
                  </a:cubicBezTo>
                  <a:cubicBezTo>
                    <a:pt x="2736" y="2916"/>
                    <a:pt x="2992" y="2263"/>
                    <a:pt x="2866" y="1660"/>
                  </a:cubicBezTo>
                  <a:cubicBezTo>
                    <a:pt x="2844" y="1551"/>
                    <a:pt x="2749" y="1477"/>
                    <a:pt x="2643" y="1477"/>
                  </a:cubicBezTo>
                  <a:cubicBezTo>
                    <a:pt x="2628" y="1477"/>
                    <a:pt x="2613" y="1478"/>
                    <a:pt x="2598" y="1481"/>
                  </a:cubicBezTo>
                  <a:cubicBezTo>
                    <a:pt x="2476" y="1506"/>
                    <a:pt x="2396" y="1626"/>
                    <a:pt x="2421" y="1748"/>
                  </a:cubicBezTo>
                  <a:cubicBezTo>
                    <a:pt x="2503" y="2176"/>
                    <a:pt x="2328" y="2657"/>
                    <a:pt x="1978" y="2922"/>
                  </a:cubicBezTo>
                  <a:cubicBezTo>
                    <a:pt x="1812" y="3052"/>
                    <a:pt x="1606" y="3122"/>
                    <a:pt x="1394" y="3122"/>
                  </a:cubicBezTo>
                  <a:cubicBezTo>
                    <a:pt x="1389" y="3122"/>
                    <a:pt x="1384" y="3122"/>
                    <a:pt x="1379" y="3122"/>
                  </a:cubicBezTo>
                  <a:cubicBezTo>
                    <a:pt x="1162" y="3116"/>
                    <a:pt x="937" y="3037"/>
                    <a:pt x="769" y="2896"/>
                  </a:cubicBezTo>
                  <a:cubicBezTo>
                    <a:pt x="597" y="2754"/>
                    <a:pt x="473" y="2542"/>
                    <a:pt x="395" y="2309"/>
                  </a:cubicBezTo>
                  <a:cubicBezTo>
                    <a:pt x="315" y="2075"/>
                    <a:pt x="281" y="1816"/>
                    <a:pt x="244" y="1557"/>
                  </a:cubicBezTo>
                  <a:cubicBezTo>
                    <a:pt x="178" y="1041"/>
                    <a:pt x="140" y="50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938175" y="4058100"/>
              <a:ext cx="86000" cy="87125"/>
            </a:xfrm>
            <a:custGeom>
              <a:avLst/>
              <a:gdLst/>
              <a:ahLst/>
              <a:cxnLst/>
              <a:rect l="l" t="t" r="r" b="b"/>
              <a:pathLst>
                <a:path w="3440" h="3485" fill="none" extrusionOk="0">
                  <a:moveTo>
                    <a:pt x="3440" y="2276"/>
                  </a:moveTo>
                  <a:cubicBezTo>
                    <a:pt x="3440" y="2276"/>
                    <a:pt x="1404" y="1"/>
                    <a:pt x="703" y="703"/>
                  </a:cubicBezTo>
                  <a:cubicBezTo>
                    <a:pt x="0" y="1404"/>
                    <a:pt x="1170" y="3484"/>
                    <a:pt x="1170" y="3484"/>
                  </a:cubicBezTo>
                </a:path>
              </a:pathLst>
            </a:custGeom>
            <a:noFill/>
            <a:ln w="375" cap="flat" cmpd="sng">
              <a:solidFill>
                <a:srgbClr val="D8CEBB"/>
              </a:solidFill>
              <a:prstDash val="solid"/>
              <a:miter lim="11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2617875" y="4093925"/>
              <a:ext cx="95625" cy="93350"/>
            </a:xfrm>
            <a:custGeom>
              <a:avLst/>
              <a:gdLst/>
              <a:ahLst/>
              <a:cxnLst/>
              <a:rect l="l" t="t" r="r" b="b"/>
              <a:pathLst>
                <a:path w="3825" h="3734" fill="none" extrusionOk="0">
                  <a:moveTo>
                    <a:pt x="1" y="1523"/>
                  </a:moveTo>
                  <a:cubicBezTo>
                    <a:pt x="1" y="1523"/>
                    <a:pt x="2640" y="1"/>
                    <a:pt x="3233" y="594"/>
                  </a:cubicBezTo>
                  <a:cubicBezTo>
                    <a:pt x="3824" y="1186"/>
                    <a:pt x="1766" y="3734"/>
                    <a:pt x="1766" y="3734"/>
                  </a:cubicBezTo>
                </a:path>
              </a:pathLst>
            </a:custGeom>
            <a:noFill/>
            <a:ln w="375" cap="flat" cmpd="sng">
              <a:solidFill>
                <a:srgbClr val="D8CEBB"/>
              </a:solidFill>
              <a:prstDash val="solid"/>
              <a:miter lim="11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0"/>
            <a:ext cx="6858130" cy="1790760"/>
          </a:xfrm>
          <a:prstGeom prst="rect">
            <a:avLst/>
          </a:prstGeom>
        </p:spPr>
        <p:txBody>
          <a:bodyPr lIns="55733" tIns="27866" rIns="55733" bIns="27866"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19"/>
            <a:ext cx="6858130" cy="1241863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 algn="ctr">
              <a:buNone/>
              <a:defRPr sz="2000"/>
            </a:lvl1pPr>
            <a:lvl2pPr marL="383549" indent="0" algn="ctr">
              <a:buNone/>
              <a:defRPr sz="1700"/>
            </a:lvl2pPr>
            <a:lvl3pPr marL="767098" indent="0" algn="ctr">
              <a:buNone/>
              <a:defRPr sz="1500"/>
            </a:lvl3pPr>
            <a:lvl4pPr marL="1150648" indent="0" algn="ctr">
              <a:buNone/>
              <a:defRPr sz="1300"/>
            </a:lvl4pPr>
            <a:lvl5pPr marL="1533810" indent="0" algn="ctr">
              <a:buNone/>
              <a:defRPr sz="1300"/>
            </a:lvl5pPr>
            <a:lvl6pPr marL="1917359" indent="0" algn="ctr">
              <a:buNone/>
              <a:defRPr sz="1300"/>
            </a:lvl6pPr>
            <a:lvl7pPr marL="2300908" indent="0" algn="ctr">
              <a:buNone/>
              <a:defRPr sz="1300"/>
            </a:lvl7pPr>
            <a:lvl8pPr marL="2684457" indent="0" algn="ctr">
              <a:buNone/>
              <a:defRPr sz="1300"/>
            </a:lvl8pPr>
            <a:lvl9pPr marL="3068007" indent="0" algn="ctr">
              <a:buNone/>
              <a:defRPr sz="13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381945693"/>
      </p:ext>
    </p:extLst>
  </p:cSld>
  <p:clrMapOvr>
    <a:masterClrMapping/>
  </p:clrMapOvr>
  <p:transition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03993680"/>
      </p:ext>
    </p:extLst>
  </p:cSld>
  <p:clrMapOvr>
    <a:masterClrMapping/>
  </p:clrMapOvr>
  <p:transition advClick="0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0" y="1282347"/>
            <a:ext cx="7886849" cy="2139625"/>
          </a:xfrm>
          <a:prstGeom prst="rect">
            <a:avLst/>
          </a:prstGeom>
        </p:spPr>
        <p:txBody>
          <a:bodyPr lIns="55733" tIns="27866" rIns="55733" bIns="27866"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0" y="3442213"/>
            <a:ext cx="7886849" cy="1125178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5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0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06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38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73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09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44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80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01842559"/>
      </p:ext>
    </p:extLst>
  </p:cSld>
  <p:clrMapOvr>
    <a:masterClrMapping/>
  </p:clrMapOvr>
  <p:transition advClick="0"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3" cy="3263613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9" y="1369265"/>
            <a:ext cx="3886273" cy="3263613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40876769"/>
      </p:ext>
    </p:extLst>
  </p:cSld>
  <p:clrMapOvr>
    <a:masterClrMapping/>
  </p:clrMapOvr>
  <p:transition advClick="0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273854"/>
            <a:ext cx="7886849" cy="994205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9" y="1333873"/>
            <a:ext cx="3655249" cy="617955"/>
          </a:xfrm>
          <a:prstGeom prst="rect">
            <a:avLst/>
          </a:prstGeom>
        </p:spPr>
        <p:txBody>
          <a:bodyPr lIns="55733" tIns="27866" rIns="55733" bIns="27866" anchor="ctr" anchorCtr="0"/>
          <a:lstStyle>
            <a:lvl1pPr marL="0" indent="0">
              <a:buNone/>
              <a:defRPr sz="2300"/>
            </a:lvl1pPr>
            <a:lvl2pPr marL="383549" indent="0">
              <a:buNone/>
              <a:defRPr sz="2000"/>
            </a:lvl2pPr>
            <a:lvl3pPr marL="767098" indent="0">
              <a:buNone/>
              <a:defRPr sz="1700"/>
            </a:lvl3pPr>
            <a:lvl4pPr marL="1150648" indent="0">
              <a:buNone/>
              <a:defRPr sz="1500"/>
            </a:lvl4pPr>
            <a:lvl5pPr marL="1533810" indent="0">
              <a:buNone/>
              <a:defRPr sz="1500"/>
            </a:lvl5pPr>
            <a:lvl6pPr marL="1917359" indent="0">
              <a:buNone/>
              <a:defRPr sz="1500"/>
            </a:lvl6pPr>
            <a:lvl7pPr marL="2300908" indent="0">
              <a:buNone/>
              <a:defRPr sz="1500"/>
            </a:lvl7pPr>
            <a:lvl8pPr marL="2684457" indent="0">
              <a:buNone/>
              <a:defRPr sz="1500"/>
            </a:lvl8pPr>
            <a:lvl9pPr marL="3068007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9" y="1999101"/>
            <a:ext cx="3655249" cy="2643302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3" y="1333873"/>
            <a:ext cx="3673251" cy="617955"/>
          </a:xfrm>
          <a:prstGeom prst="rect">
            <a:avLst/>
          </a:prstGeom>
        </p:spPr>
        <p:txBody>
          <a:bodyPr lIns="55733" tIns="27866" rIns="55733" bIns="27866" anchor="ctr" anchorCtr="0"/>
          <a:lstStyle>
            <a:lvl1pPr marL="0" indent="0">
              <a:buNone/>
              <a:defRPr sz="2300"/>
            </a:lvl1pPr>
            <a:lvl2pPr marL="383549" indent="0">
              <a:buNone/>
              <a:defRPr sz="2000"/>
            </a:lvl2pPr>
            <a:lvl3pPr marL="767098" indent="0">
              <a:buNone/>
              <a:defRPr sz="1700"/>
            </a:lvl3pPr>
            <a:lvl4pPr marL="1150648" indent="0">
              <a:buNone/>
              <a:defRPr sz="1500"/>
            </a:lvl4pPr>
            <a:lvl5pPr marL="1533810" indent="0">
              <a:buNone/>
              <a:defRPr sz="1500"/>
            </a:lvl5pPr>
            <a:lvl6pPr marL="1917359" indent="0">
              <a:buNone/>
              <a:defRPr sz="1500"/>
            </a:lvl6pPr>
            <a:lvl7pPr marL="2300908" indent="0">
              <a:buNone/>
              <a:defRPr sz="1500"/>
            </a:lvl7pPr>
            <a:lvl8pPr marL="2684457" indent="0">
              <a:buNone/>
              <a:defRPr sz="1500"/>
            </a:lvl8pPr>
            <a:lvl9pPr marL="3068007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3" y="1999101"/>
            <a:ext cx="3673251" cy="2643302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6980423"/>
      </p:ext>
    </p:extLst>
  </p:cSld>
  <p:clrMapOvr>
    <a:masterClrMapping/>
  </p:clrMapOvr>
  <p:transition advClick="0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00340775"/>
      </p:ext>
    </p:extLst>
  </p:cSld>
  <p:clrMapOvr>
    <a:masterClrMapping/>
  </p:clrMapOvr>
  <p:transition advClick="0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667305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1312600" y="2445763"/>
            <a:ext cx="6518700" cy="13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title" idx="2" hasCustomPrompt="1"/>
          </p:nvPr>
        </p:nvSpPr>
        <p:spPr>
          <a:xfrm>
            <a:off x="3807850" y="1325588"/>
            <a:ext cx="110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" name="Google Shape;48;p3"/>
          <p:cNvSpPr txBox="1">
            <a:spLocks noGrp="1"/>
          </p:cNvSpPr>
          <p:nvPr>
            <p:ph type="subTitle" idx="1"/>
          </p:nvPr>
        </p:nvSpPr>
        <p:spPr>
          <a:xfrm>
            <a:off x="1949625" y="3799138"/>
            <a:ext cx="5244600" cy="450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117238" y="221750"/>
            <a:ext cx="8699013" cy="4714800"/>
            <a:chOff x="117238" y="221750"/>
            <a:chExt cx="8699013" cy="4714800"/>
          </a:xfrm>
        </p:grpSpPr>
        <p:sp>
          <p:nvSpPr>
            <p:cNvPr id="50" name="Google Shape;50;p3"/>
            <p:cNvSpPr/>
            <p:nvPr/>
          </p:nvSpPr>
          <p:spPr>
            <a:xfrm rot="10800000">
              <a:off x="719988" y="4826275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flipH="1">
              <a:off x="786813" y="3290225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flipH="1">
              <a:off x="3035513" y="44093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flipH="1">
              <a:off x="1696213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flipH="1">
              <a:off x="5376438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flipH="1">
              <a:off x="2523788" y="4754263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flipH="1">
              <a:off x="4717063" y="485218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flipH="1">
              <a:off x="117238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 flipH="1">
              <a:off x="377275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6176150" y="445995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1283613" y="408787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2938925" y="401225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745100" y="51856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6979175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443600" y="1691350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7848425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8622125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8561625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8342225" y="18430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7760975" y="98983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10800000" flipH="1">
              <a:off x="323413" y="9898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flipH="1">
              <a:off x="266125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flipH="1">
              <a:off x="475938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10800000" flipH="1">
              <a:off x="1661725" y="22177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818888" y="66347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10800000" flipH="1">
              <a:off x="6460200" y="66346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rot="10800000" flipH="1">
              <a:off x="8012175" y="276710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42912"/>
            <a:ext cx="2949233" cy="1200190"/>
          </a:xfrm>
          <a:prstGeom prst="rect">
            <a:avLst/>
          </a:prstGeom>
        </p:spPr>
        <p:txBody>
          <a:bodyPr lIns="55733" tIns="27866" rIns="55733" bIns="27866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4"/>
            <a:ext cx="4629238" cy="3655341"/>
          </a:xfrm>
          <a:prstGeom prst="rect">
            <a:avLst/>
          </a:prstGeom>
        </p:spPr>
        <p:txBody>
          <a:bodyPr lIns="55733" tIns="27866" rIns="55733" bIns="27866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1543102"/>
            <a:ext cx="2949233" cy="2858787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1300"/>
            </a:lvl1pPr>
            <a:lvl2pPr marL="383549" indent="0">
              <a:buNone/>
              <a:defRPr sz="1200"/>
            </a:lvl2pPr>
            <a:lvl3pPr marL="767098" indent="0">
              <a:buNone/>
              <a:defRPr sz="1000"/>
            </a:lvl3pPr>
            <a:lvl4pPr marL="1150648" indent="0">
              <a:buNone/>
              <a:defRPr sz="800"/>
            </a:lvl4pPr>
            <a:lvl5pPr marL="1533810" indent="0">
              <a:buNone/>
              <a:defRPr sz="800"/>
            </a:lvl5pPr>
            <a:lvl6pPr marL="1917359" indent="0">
              <a:buNone/>
              <a:defRPr sz="800"/>
            </a:lvl6pPr>
            <a:lvl7pPr marL="2300908" indent="0">
              <a:buNone/>
              <a:defRPr sz="800"/>
            </a:lvl7pPr>
            <a:lvl8pPr marL="2684457" indent="0">
              <a:buNone/>
              <a:defRPr sz="800"/>
            </a:lvl8pPr>
            <a:lvl9pPr marL="3068007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81356011"/>
      </p:ext>
    </p:extLst>
  </p:cSld>
  <p:clrMapOvr>
    <a:masterClrMapping/>
  </p:clrMapOvr>
  <p:transition advClick="0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42912"/>
            <a:ext cx="3124071" cy="1200190"/>
          </a:xfrm>
          <a:prstGeom prst="rect">
            <a:avLst/>
          </a:prstGeom>
        </p:spPr>
        <p:txBody>
          <a:bodyPr lIns="55733" tIns="27866" rIns="55733" bIns="27866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3"/>
            <a:ext cx="4629238" cy="4053023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2700"/>
            </a:lvl1pPr>
            <a:lvl2pPr marL="383549" indent="0">
              <a:buNone/>
              <a:defRPr sz="2300"/>
            </a:lvl2pPr>
            <a:lvl3pPr marL="767098" indent="0">
              <a:buNone/>
              <a:defRPr sz="2000"/>
            </a:lvl3pPr>
            <a:lvl4pPr marL="1150648" indent="0">
              <a:buNone/>
              <a:defRPr sz="1700"/>
            </a:lvl4pPr>
            <a:lvl5pPr marL="1533810" indent="0">
              <a:buNone/>
              <a:defRPr sz="1700"/>
            </a:lvl5pPr>
            <a:lvl6pPr marL="1917359" indent="0">
              <a:buNone/>
              <a:defRPr sz="1700"/>
            </a:lvl6pPr>
            <a:lvl7pPr marL="2300908" indent="0">
              <a:buNone/>
              <a:defRPr sz="1700"/>
            </a:lvl7pPr>
            <a:lvl8pPr marL="2684457" indent="0">
              <a:buNone/>
              <a:defRPr sz="1700"/>
            </a:lvl8pPr>
            <a:lvl9pPr marL="3068007" indent="0">
              <a:buNone/>
              <a:defRPr sz="1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1543102"/>
            <a:ext cx="3124071" cy="2858787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1700"/>
            </a:lvl1pPr>
            <a:lvl2pPr marL="383549" indent="0">
              <a:buNone/>
              <a:defRPr sz="1500"/>
            </a:lvl2pPr>
            <a:lvl3pPr marL="767098" indent="0">
              <a:buNone/>
              <a:defRPr sz="1300"/>
            </a:lvl3pPr>
            <a:lvl4pPr marL="1150648" indent="0">
              <a:buNone/>
              <a:defRPr sz="1200"/>
            </a:lvl4pPr>
            <a:lvl5pPr marL="1533810" indent="0">
              <a:buNone/>
              <a:defRPr sz="1200"/>
            </a:lvl5pPr>
            <a:lvl6pPr marL="1917359" indent="0">
              <a:buNone/>
              <a:defRPr sz="1200"/>
            </a:lvl6pPr>
            <a:lvl7pPr marL="2300908" indent="0">
              <a:buNone/>
              <a:defRPr sz="1200"/>
            </a:lvl7pPr>
            <a:lvl8pPr marL="2684457" indent="0">
              <a:buNone/>
              <a:defRPr sz="1200"/>
            </a:lvl8pPr>
            <a:lvl9pPr marL="306800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96672209"/>
      </p:ext>
    </p:extLst>
  </p:cSld>
  <p:clrMapOvr>
    <a:masterClrMapping/>
  </p:clrMapOvr>
  <p:transition advClick="0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96252213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4"/>
            <a:ext cx="1971712" cy="4359024"/>
          </a:xfrm>
          <a:prstGeom prst="rect">
            <a:avLst/>
          </a:prstGeom>
        </p:spPr>
        <p:txBody>
          <a:bodyPr vert="eaVert"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3" y="273854"/>
            <a:ext cx="5800835" cy="4359024"/>
          </a:xfrm>
          <a:prstGeom prst="rect">
            <a:avLst/>
          </a:prstGeom>
        </p:spPr>
        <p:txBody>
          <a:bodyPr vert="eaVert"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09199408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733" tIns="27866" rIns="55733" bIns="278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3" cy="3263613"/>
          </a:xfr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9" y="1369265"/>
            <a:ext cx="3886273" cy="1574059"/>
          </a:xfr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9" y="3057628"/>
            <a:ext cx="3886273" cy="1575250"/>
          </a:xfrm>
        </p:spPr>
        <p:txBody>
          <a:bodyPr lIns="55733" tIns="27866" rIns="55733" bIns="278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56847012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161500"/>
            <a:ext cx="7704000" cy="344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0" name="Google Shape;80;p4"/>
          <p:cNvGrpSpPr/>
          <p:nvPr/>
        </p:nvGrpSpPr>
        <p:grpSpPr>
          <a:xfrm>
            <a:off x="218313" y="271913"/>
            <a:ext cx="8622025" cy="4664638"/>
            <a:chOff x="218313" y="271913"/>
            <a:chExt cx="8622025" cy="4664638"/>
          </a:xfrm>
        </p:grpSpPr>
        <p:sp>
          <p:nvSpPr>
            <p:cNvPr id="81" name="Google Shape;81;p4"/>
            <p:cNvSpPr/>
            <p:nvPr/>
          </p:nvSpPr>
          <p:spPr>
            <a:xfrm rot="10800000">
              <a:off x="7210750" y="7794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rot="10800000">
              <a:off x="7857738" y="4053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10800000">
              <a:off x="1363138" y="283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rot="10800000">
              <a:off x="429563" y="1409825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rot="10800000">
              <a:off x="8585713" y="271913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10800000">
              <a:off x="362488" y="2719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10800000">
              <a:off x="232238" y="4486663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rot="10800000">
              <a:off x="8585713" y="88805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rot="10800000">
              <a:off x="218313" y="896750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10800000">
              <a:off x="1159638" y="470002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rot="10800000">
              <a:off x="719988" y="4826275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715100" y="1734600"/>
            <a:ext cx="3514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715100" y="2406875"/>
            <a:ext cx="3514800" cy="97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45" name="Google Shape;145;p7"/>
          <p:cNvGrpSpPr/>
          <p:nvPr/>
        </p:nvGrpSpPr>
        <p:grpSpPr>
          <a:xfrm>
            <a:off x="117238" y="221750"/>
            <a:ext cx="8668963" cy="4749563"/>
            <a:chOff x="117238" y="221750"/>
            <a:chExt cx="8668963" cy="4749563"/>
          </a:xfrm>
        </p:grpSpPr>
        <p:sp>
          <p:nvSpPr>
            <p:cNvPr id="146" name="Google Shape;146;p7"/>
            <p:cNvSpPr/>
            <p:nvPr/>
          </p:nvSpPr>
          <p:spPr>
            <a:xfrm>
              <a:off x="7846725" y="3625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3532900" y="4794338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5675000" y="47276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2223013" y="4727638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 rot="10800000">
              <a:off x="6147163" y="2600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 rot="10800000">
              <a:off x="418563" y="4507250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 rot="10800000">
              <a:off x="1833038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 rot="10800000">
              <a:off x="311363" y="39533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 rot="10800000">
              <a:off x="891638" y="125365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0800000">
              <a:off x="284413" y="2127813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728900" y="2582225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 rot="10800000">
              <a:off x="8321213" y="459425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1584900" y="2297400"/>
            <a:ext cx="5974200" cy="13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8" name="Google Shape;188;p9"/>
          <p:cNvSpPr txBox="1">
            <a:spLocks noGrp="1"/>
          </p:cNvSpPr>
          <p:nvPr>
            <p:ph type="title" idx="2" hasCustomPrompt="1"/>
          </p:nvPr>
        </p:nvSpPr>
        <p:spPr>
          <a:xfrm>
            <a:off x="1584900" y="1455600"/>
            <a:ext cx="597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89" name="Google Shape;189;p9"/>
          <p:cNvGrpSpPr/>
          <p:nvPr/>
        </p:nvGrpSpPr>
        <p:grpSpPr>
          <a:xfrm>
            <a:off x="117238" y="221750"/>
            <a:ext cx="8699013" cy="4630450"/>
            <a:chOff x="117238" y="221750"/>
            <a:chExt cx="8699013" cy="4630450"/>
          </a:xfrm>
        </p:grpSpPr>
        <p:sp>
          <p:nvSpPr>
            <p:cNvPr id="190" name="Google Shape;190;p9"/>
            <p:cNvSpPr/>
            <p:nvPr/>
          </p:nvSpPr>
          <p:spPr>
            <a:xfrm>
              <a:off x="7816625" y="3290225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5168225" y="4313088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3438425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6332325" y="41725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4164000" y="3897363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301588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2502713" y="445995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7562425" y="408787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rot="10800000">
              <a:off x="5664513" y="401225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 rot="10800000">
              <a:off x="1954313" y="1171850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 rot="10800000">
              <a:off x="1833038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 rot="10800000">
              <a:off x="1551163" y="1859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 rot="10800000">
              <a:off x="521888" y="16821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 rot="10800000">
              <a:off x="1085063" y="98983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rot="10800000">
              <a:off x="4506313" y="74617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057300" y="66347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1144025" y="2118838"/>
            <a:ext cx="21237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2" hasCustomPrompt="1"/>
          </p:nvPr>
        </p:nvSpPr>
        <p:spPr>
          <a:xfrm>
            <a:off x="1866275" y="1414150"/>
            <a:ext cx="679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"/>
          </p:nvPr>
        </p:nvSpPr>
        <p:spPr>
          <a:xfrm>
            <a:off x="1144025" y="2524138"/>
            <a:ext cx="2123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3"/>
          </p:nvPr>
        </p:nvSpPr>
        <p:spPr>
          <a:xfrm>
            <a:off x="4411050" y="2118852"/>
            <a:ext cx="23364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4" hasCustomPrompt="1"/>
          </p:nvPr>
        </p:nvSpPr>
        <p:spPr>
          <a:xfrm>
            <a:off x="5239650" y="1359850"/>
            <a:ext cx="679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5"/>
          </p:nvPr>
        </p:nvSpPr>
        <p:spPr>
          <a:xfrm>
            <a:off x="4411050" y="2525234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6"/>
          </p:nvPr>
        </p:nvSpPr>
        <p:spPr>
          <a:xfrm>
            <a:off x="6040125" y="3719813"/>
            <a:ext cx="23364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title" idx="7" hasCustomPrompt="1"/>
          </p:nvPr>
        </p:nvSpPr>
        <p:spPr>
          <a:xfrm>
            <a:off x="6868725" y="2960825"/>
            <a:ext cx="679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8"/>
          </p:nvPr>
        </p:nvSpPr>
        <p:spPr>
          <a:xfrm>
            <a:off x="6040125" y="41236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9"/>
          </p:nvPr>
        </p:nvSpPr>
        <p:spPr>
          <a:xfrm>
            <a:off x="2729588" y="3719827"/>
            <a:ext cx="23364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idx="13" hasCustomPrompt="1"/>
          </p:nvPr>
        </p:nvSpPr>
        <p:spPr>
          <a:xfrm>
            <a:off x="3558188" y="2960825"/>
            <a:ext cx="679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14"/>
          </p:nvPr>
        </p:nvSpPr>
        <p:spPr>
          <a:xfrm>
            <a:off x="2729588" y="412513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0" name="Google Shape;260;p13"/>
          <p:cNvGrpSpPr/>
          <p:nvPr/>
        </p:nvGrpSpPr>
        <p:grpSpPr>
          <a:xfrm>
            <a:off x="117238" y="205775"/>
            <a:ext cx="8699013" cy="4646425"/>
            <a:chOff x="117238" y="205775"/>
            <a:chExt cx="8699013" cy="4646425"/>
          </a:xfrm>
        </p:grpSpPr>
        <p:sp>
          <p:nvSpPr>
            <p:cNvPr id="261" name="Google Shape;261;p13"/>
            <p:cNvSpPr/>
            <p:nvPr/>
          </p:nvSpPr>
          <p:spPr>
            <a:xfrm>
              <a:off x="7846725" y="3625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438425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8301588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239438" y="4608513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 rot="10800000">
              <a:off x="6147163" y="2600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 rot="10800000">
              <a:off x="418563" y="4507250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 rot="10800000">
              <a:off x="1986088" y="2057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 rot="10800000">
              <a:off x="311363" y="39533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 rot="10800000">
              <a:off x="521888" y="16821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 rot="10800000">
              <a:off x="1085063" y="115678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 rot="10800000">
              <a:off x="7049313" y="7880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 ">
  <p:cSld name="TITLE_ONLY_1_2_1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76" name="Google Shape;376;p18"/>
          <p:cNvGrpSpPr/>
          <p:nvPr/>
        </p:nvGrpSpPr>
        <p:grpSpPr>
          <a:xfrm>
            <a:off x="117238" y="221750"/>
            <a:ext cx="8668963" cy="4749563"/>
            <a:chOff x="117238" y="221750"/>
            <a:chExt cx="8668963" cy="4749563"/>
          </a:xfrm>
        </p:grpSpPr>
        <p:sp>
          <p:nvSpPr>
            <p:cNvPr id="377" name="Google Shape;377;p18"/>
            <p:cNvSpPr/>
            <p:nvPr/>
          </p:nvSpPr>
          <p:spPr>
            <a:xfrm>
              <a:off x="7846725" y="3625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3532900" y="4794338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5675000" y="47276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2223013" y="4727638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 rot="10800000">
              <a:off x="6147163" y="2600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 rot="10800000">
              <a:off x="418563" y="4507250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 rot="10800000">
              <a:off x="1833038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 rot="10800000">
              <a:off x="311363" y="39533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 rot="10800000">
              <a:off x="891638" y="125365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 rot="10800000">
              <a:off x="284413" y="2127813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8728900" y="2582225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 rot="10800000">
              <a:off x="7049313" y="7880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"/>
          <p:cNvSpPr txBox="1">
            <a:spLocks noGrp="1"/>
          </p:cNvSpPr>
          <p:nvPr>
            <p:ph type="subTitle" idx="1"/>
          </p:nvPr>
        </p:nvSpPr>
        <p:spPr>
          <a:xfrm>
            <a:off x="720000" y="1708650"/>
            <a:ext cx="3536100" cy="244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★"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9" name="Google Shape;449;p21"/>
          <p:cNvGrpSpPr/>
          <p:nvPr/>
        </p:nvGrpSpPr>
        <p:grpSpPr>
          <a:xfrm>
            <a:off x="117238" y="221750"/>
            <a:ext cx="8699013" cy="4733600"/>
            <a:chOff x="117238" y="221750"/>
            <a:chExt cx="8699013" cy="4733600"/>
          </a:xfrm>
        </p:grpSpPr>
        <p:sp>
          <p:nvSpPr>
            <p:cNvPr id="450" name="Google Shape;450;p21"/>
            <p:cNvSpPr/>
            <p:nvPr/>
          </p:nvSpPr>
          <p:spPr>
            <a:xfrm>
              <a:off x="7846725" y="3625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7237275" y="334738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8691913" y="48450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8301575" y="1213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6453588" y="4687338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>
              <a:off x="8708825" y="3295900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 rot="10800000">
              <a:off x="6147163" y="2600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 rot="10800000">
              <a:off x="311363" y="4586075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10800000">
              <a:off x="1833038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10800000">
              <a:off x="311363" y="39533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 rot="10800000">
              <a:off x="311363" y="14572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 rot="10800000">
              <a:off x="1012688" y="479203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1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1"/>
            <p:cNvSpPr/>
            <p:nvPr/>
          </p:nvSpPr>
          <p:spPr>
            <a:xfrm rot="10800000">
              <a:off x="7049313" y="7880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●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○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■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●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○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■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●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○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Zilla Slab"/>
              <a:buChar char="■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59" r:id="rId7"/>
    <p:sldLayoutId id="2147483664" r:id="rId8"/>
    <p:sldLayoutId id="2147483667" r:id="rId9"/>
    <p:sldLayoutId id="2147483670" r:id="rId10"/>
    <p:sldLayoutId id="2147483678" r:id="rId11"/>
    <p:sldLayoutId id="214748367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033" descr="PPT素材-0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191"/>
            <a:ext cx="9140825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28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 advClick="0" advTm="3000">
    <p:random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 kern="12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SimSun" pitchFamily="2" charset="-122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1413" lvl="2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5813" lvl="4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1532649" lvl="5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11312" lvl="6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89976" lvl="7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8639" lvl="8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8663" lvl="1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57327" lvl="2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35990" lvl="3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14654" lvl="4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93317" lvl="5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980" lvl="6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50644" lvl="7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29307" lvl="8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0244" descr="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4351"/>
            <a:ext cx="73152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10245" descr="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1158478"/>
            <a:ext cx="2373313" cy="249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8800" y="57150"/>
            <a:ext cx="6629400" cy="400050"/>
          </a:xfrm>
          <a:prstGeom prst="rect">
            <a:avLst/>
          </a:prstGeom>
          <a:solidFill>
            <a:srgbClr val="FEBAF9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309" eaLnBrk="0" hangingPunct="0">
              <a:buClrTx/>
              <a:buFontTx/>
              <a:buNone/>
              <a:defRPr/>
            </a:pPr>
            <a:r>
              <a:rPr lang="en-US" sz="2800" kern="1200" dirty="0" err="1" smtClean="0">
                <a:solidFill>
                  <a:srgbClr val="2D2D89">
                    <a:lumMod val="75000"/>
                  </a:srgbClr>
                </a:solidFill>
                <a:latin typeface=".VnAristote" pitchFamily="34" charset="0"/>
              </a:rPr>
              <a:t>Líp</a:t>
            </a:r>
            <a:r>
              <a:rPr lang="en-US" sz="2800" kern="1200" dirty="0" smtClean="0">
                <a:solidFill>
                  <a:srgbClr val="2D2D89">
                    <a:lumMod val="75000"/>
                  </a:srgbClr>
                </a:solidFill>
                <a:latin typeface=".VnAristote" pitchFamily="34" charset="0"/>
              </a:rPr>
              <a:t> </a:t>
            </a:r>
            <a:r>
              <a:rPr lang="en-US" sz="2800" kern="1200" dirty="0" err="1" smtClean="0">
                <a:solidFill>
                  <a:srgbClr val="2D2D89">
                    <a:lumMod val="75000"/>
                  </a:srgbClr>
                </a:solidFill>
                <a:latin typeface=".VnAristote" pitchFamily="34" charset="0"/>
              </a:rPr>
              <a:t>häc</a:t>
            </a:r>
            <a:r>
              <a:rPr lang="en-US" sz="2800" kern="1200" dirty="0" smtClean="0">
                <a:solidFill>
                  <a:srgbClr val="2D2D89">
                    <a:lumMod val="75000"/>
                  </a:srgbClr>
                </a:solidFill>
                <a:latin typeface=".VnAristote" pitchFamily="34" charset="0"/>
              </a:rPr>
              <a:t> </a:t>
            </a:r>
            <a:r>
              <a:rPr lang="en-US" sz="2800" kern="1200" dirty="0" err="1" smtClean="0">
                <a:solidFill>
                  <a:srgbClr val="2D2D89">
                    <a:lumMod val="75000"/>
                  </a:srgbClr>
                </a:solidFill>
                <a:latin typeface=".VnAristote" pitchFamily="34" charset="0"/>
              </a:rPr>
              <a:t>trùc</a:t>
            </a:r>
            <a:r>
              <a:rPr lang="en-US" sz="2800" kern="1200" dirty="0" smtClean="0">
                <a:solidFill>
                  <a:srgbClr val="2D2D89">
                    <a:lumMod val="75000"/>
                  </a:srgbClr>
                </a:solidFill>
                <a:latin typeface=".VnAristote" pitchFamily="34" charset="0"/>
              </a:rPr>
              <a:t> </a:t>
            </a:r>
            <a:r>
              <a:rPr lang="en-US" sz="2800" kern="1200" dirty="0" err="1" smtClean="0">
                <a:solidFill>
                  <a:srgbClr val="2D2D89">
                    <a:lumMod val="75000"/>
                  </a:srgbClr>
                </a:solidFill>
                <a:latin typeface=".VnAristote" pitchFamily="34" charset="0"/>
              </a:rPr>
              <a:t>tuyÕn</a:t>
            </a:r>
            <a:r>
              <a:rPr lang="en-US" sz="2800" kern="1200" dirty="0" smtClean="0">
                <a:solidFill>
                  <a:srgbClr val="2D2D89">
                    <a:lumMod val="75000"/>
                  </a:srgbClr>
                </a:solidFill>
                <a:latin typeface=".VnAristote" pitchFamily="34" charset="0"/>
              </a:rPr>
              <a:t> </a:t>
            </a:r>
            <a:r>
              <a:rPr lang="en-US" sz="2800" kern="1200" dirty="0" smtClean="0">
                <a:solidFill>
                  <a:srgbClr val="2D2D89">
                    <a:lumMod val="75000"/>
                  </a:srgbClr>
                </a:solidFill>
                <a:latin typeface=".VnAristote" pitchFamily="34" charset="0"/>
              </a:rPr>
              <a:t>3A8 </a:t>
            </a:r>
            <a:r>
              <a:rPr lang="en-US" sz="2800" kern="1200" dirty="0" smtClean="0">
                <a:solidFill>
                  <a:srgbClr val="2D2D89">
                    <a:lumMod val="75000"/>
                  </a:srgbClr>
                </a:solidFill>
                <a:latin typeface=".VnAristote" pitchFamily="34" charset="0"/>
              </a:rPr>
              <a:t>– TH. </a:t>
            </a:r>
            <a:r>
              <a:rPr lang="en-US" sz="2800" kern="1200" dirty="0" err="1" smtClean="0">
                <a:solidFill>
                  <a:srgbClr val="2D2D89">
                    <a:lumMod val="75000"/>
                  </a:srgbClr>
                </a:solidFill>
                <a:latin typeface=".VnAristote" pitchFamily="34" charset="0"/>
              </a:rPr>
              <a:t>Gia</a:t>
            </a:r>
            <a:r>
              <a:rPr lang="en-US" sz="2800" kern="1200" dirty="0" smtClean="0">
                <a:solidFill>
                  <a:srgbClr val="2D2D89">
                    <a:lumMod val="75000"/>
                  </a:srgbClr>
                </a:solidFill>
                <a:latin typeface=".VnAristote" pitchFamily="34" charset="0"/>
              </a:rPr>
              <a:t> </a:t>
            </a:r>
            <a:r>
              <a:rPr lang="en-US" sz="2800" kern="1200" dirty="0" err="1" smtClean="0">
                <a:solidFill>
                  <a:srgbClr val="2D2D89">
                    <a:lumMod val="75000"/>
                  </a:srgbClr>
                </a:solidFill>
                <a:latin typeface=".VnAristote" pitchFamily="34" charset="0"/>
              </a:rPr>
              <a:t>Thôy</a:t>
            </a:r>
            <a:endParaRPr lang="en-US" sz="2800" kern="1200" dirty="0">
              <a:solidFill>
                <a:srgbClr val="2D2D89">
                  <a:lumMod val="75000"/>
                </a:srgbClr>
              </a:solidFill>
              <a:latin typeface=".VnAristote" pitchFamily="34" charset="0"/>
            </a:endParaRPr>
          </a:p>
        </p:txBody>
      </p:sp>
      <p:pic>
        <p:nvPicPr>
          <p:cNvPr id="5125" name="Picture 8" descr="D:\Private\Luu O E\A6 - MẪU BÌA - HIỆU ỨNG PPT\ĐỒ VẬT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"/>
            <a:ext cx="852488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itle 1"/>
          <p:cNvSpPr txBox="1">
            <a:spLocks/>
          </p:cNvSpPr>
          <p:nvPr/>
        </p:nvSpPr>
        <p:spPr bwMode="auto">
          <a:xfrm>
            <a:off x="2699792" y="1594098"/>
            <a:ext cx="6172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1" rIns="91425" bIns="45711" anchor="ctr"/>
          <a:lstStyle>
            <a:lvl1pPr>
              <a:defRPr sz="24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ts val="200"/>
              </a:spcBef>
              <a:spcAft>
                <a:spcPts val="200"/>
              </a:spcAft>
              <a:buClrTx/>
              <a:buFontTx/>
              <a:buNone/>
            </a:pPr>
            <a:endParaRPr lang="en-US" sz="2300" b="1" kern="1200" dirty="0" smtClean="0">
              <a:solidFill>
                <a:srgbClr val="FFFFFF"/>
              </a:solidFill>
              <a:latin typeface="HP001 4 hàng" pitchFamily="34" charset="0"/>
              <a:ea typeface="宋体"/>
              <a:cs typeface="+mn-cs"/>
            </a:endParaRPr>
          </a:p>
          <a:p>
            <a:pPr algn="ctr" eaLnBrk="0" fontAlgn="base" hangingPunct="0">
              <a:spcBef>
                <a:spcPts val="200"/>
              </a:spcBef>
              <a:spcAft>
                <a:spcPts val="200"/>
              </a:spcAft>
              <a:buClrTx/>
              <a:buFontTx/>
              <a:buNone/>
            </a:pPr>
            <a:r>
              <a:rPr lang="en-US" sz="2300" b="1" kern="1200" dirty="0" err="1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Thứ</a:t>
            </a:r>
            <a:r>
              <a:rPr lang="en-US" sz="2300" b="1" kern="1200" dirty="0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 </a:t>
            </a:r>
            <a:r>
              <a:rPr lang="en-US" sz="2300" b="1" kern="1200" dirty="0" err="1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năm</a:t>
            </a:r>
            <a:r>
              <a:rPr lang="en-US" sz="2300" b="1" kern="1200" dirty="0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 </a:t>
            </a:r>
            <a:r>
              <a:rPr lang="en-US" sz="2300" b="1" kern="1200" dirty="0" err="1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ngày</a:t>
            </a:r>
            <a:r>
              <a:rPr lang="en-US" sz="2300" b="1" kern="1200" dirty="0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 9 </a:t>
            </a:r>
            <a:r>
              <a:rPr lang="en-US" sz="2300" b="1" kern="1200" dirty="0" err="1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tháng</a:t>
            </a:r>
            <a:r>
              <a:rPr lang="en-US" sz="2300" b="1" kern="1200" dirty="0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 </a:t>
            </a:r>
            <a:r>
              <a:rPr lang="en-US" sz="2300" b="1" kern="1200" dirty="0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9 </a:t>
            </a:r>
            <a:r>
              <a:rPr lang="en-US" sz="2300" b="1" kern="1200" dirty="0" err="1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năm</a:t>
            </a:r>
            <a:r>
              <a:rPr lang="en-US" sz="2300" b="1" kern="1200" dirty="0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 </a:t>
            </a:r>
            <a:r>
              <a:rPr lang="en-US" sz="2300" b="1" kern="1200" dirty="0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2021</a:t>
            </a:r>
            <a:endParaRPr lang="en-US" sz="2300" b="1" kern="1200" dirty="0" smtClean="0">
              <a:solidFill>
                <a:srgbClr val="FFFFFF"/>
              </a:solidFill>
              <a:latin typeface="HP001 4 hàng" pitchFamily="34" charset="0"/>
              <a:ea typeface="宋体"/>
              <a:cs typeface="+mn-cs"/>
            </a:endParaRPr>
          </a:p>
          <a:p>
            <a:pPr algn="ctr" eaLnBrk="0" fontAlgn="base" hangingPunct="0">
              <a:spcBef>
                <a:spcPts val="200"/>
              </a:spcBef>
              <a:spcAft>
                <a:spcPts val="200"/>
              </a:spcAft>
              <a:buClrTx/>
              <a:buFontTx/>
              <a:buNone/>
            </a:pPr>
            <a:r>
              <a:rPr lang="en-US" sz="2300" b="1" kern="1200" dirty="0" err="1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Luyện</a:t>
            </a:r>
            <a:r>
              <a:rPr lang="en-US" sz="2300" b="1" kern="1200" dirty="0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 </a:t>
            </a:r>
            <a:r>
              <a:rPr lang="en-US" sz="2300" b="1" kern="1200" dirty="0" err="1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từ</a:t>
            </a:r>
            <a:r>
              <a:rPr lang="en-US" sz="2300" b="1" kern="1200" dirty="0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 </a:t>
            </a:r>
            <a:r>
              <a:rPr lang="en-US" sz="2300" b="1" kern="1200" dirty="0" err="1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và</a:t>
            </a:r>
            <a:r>
              <a:rPr lang="en-US" sz="2300" b="1" kern="1200" dirty="0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 </a:t>
            </a:r>
            <a:r>
              <a:rPr lang="en-US" sz="2300" b="1" kern="1200" dirty="0" err="1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câu</a:t>
            </a:r>
            <a:endParaRPr lang="en-US" sz="2300" b="1" kern="1200" dirty="0" smtClean="0">
              <a:solidFill>
                <a:srgbClr val="FFFFFF"/>
              </a:solidFill>
              <a:latin typeface="HP001 4 hàng" pitchFamily="34" charset="0"/>
              <a:ea typeface="宋体"/>
              <a:cs typeface="+mn-cs"/>
            </a:endParaRPr>
          </a:p>
          <a:p>
            <a:pPr algn="ctr" eaLnBrk="0" fontAlgn="base" hangingPunct="0">
              <a:spcBef>
                <a:spcPts val="200"/>
              </a:spcBef>
              <a:spcAft>
                <a:spcPts val="200"/>
              </a:spcAft>
              <a:buClrTx/>
              <a:buFontTx/>
              <a:buNone/>
            </a:pPr>
            <a:r>
              <a:rPr lang="en-US" sz="2300" b="1" kern="1200" dirty="0" err="1" smtClean="0">
                <a:solidFill>
                  <a:srgbClr val="FFFFFF"/>
                </a:solidFill>
                <a:latin typeface="HP001 5 hàng" pitchFamily="34" charset="0"/>
                <a:ea typeface="宋体"/>
                <a:cs typeface="+mn-cs"/>
              </a:rPr>
              <a:t>Ô</a:t>
            </a:r>
            <a:r>
              <a:rPr lang="en-US" sz="2300" b="1" kern="1200" dirty="0" err="1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n</a:t>
            </a:r>
            <a:r>
              <a:rPr lang="en-US" sz="2300" b="1" kern="1200" dirty="0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 </a:t>
            </a:r>
            <a:r>
              <a:rPr lang="en-US" sz="2300" b="1" kern="1200" dirty="0" err="1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về</a:t>
            </a:r>
            <a:r>
              <a:rPr lang="en-US" sz="2300" b="1" kern="1200" dirty="0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 </a:t>
            </a:r>
            <a:r>
              <a:rPr lang="en-US" sz="2300" b="1" kern="1200" dirty="0" err="1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từ</a:t>
            </a:r>
            <a:r>
              <a:rPr lang="en-US" sz="2300" b="1" kern="1200" dirty="0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 </a:t>
            </a:r>
            <a:r>
              <a:rPr lang="en-US" sz="2300" b="1" kern="1200" dirty="0" err="1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chỉ</a:t>
            </a:r>
            <a:r>
              <a:rPr lang="en-US" sz="2300" b="1" kern="1200" dirty="0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 </a:t>
            </a:r>
            <a:r>
              <a:rPr lang="en-US" sz="2300" b="1" kern="1200" dirty="0" err="1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sự</a:t>
            </a:r>
            <a:r>
              <a:rPr lang="en-US" sz="2300" b="1" kern="1200" dirty="0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 </a:t>
            </a:r>
            <a:r>
              <a:rPr lang="en-US" sz="2300" b="1" kern="1200" dirty="0" err="1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vật</a:t>
            </a:r>
            <a:endParaRPr lang="en-US" sz="2300" b="1" kern="1200" dirty="0" smtClean="0">
              <a:solidFill>
                <a:srgbClr val="FFFFFF"/>
              </a:solidFill>
              <a:latin typeface="HP001 4 hàng" pitchFamily="34" charset="0"/>
              <a:ea typeface="宋体"/>
              <a:cs typeface="+mn-cs"/>
            </a:endParaRPr>
          </a:p>
          <a:p>
            <a:pPr algn="ctr" eaLnBrk="0" fontAlgn="base" hangingPunct="0">
              <a:spcBef>
                <a:spcPts val="200"/>
              </a:spcBef>
              <a:spcAft>
                <a:spcPts val="200"/>
              </a:spcAft>
              <a:buClrTx/>
              <a:buFontTx/>
              <a:buNone/>
            </a:pPr>
            <a:r>
              <a:rPr lang="en-US" sz="2300" b="1" kern="1200" dirty="0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So </a:t>
            </a:r>
            <a:r>
              <a:rPr lang="en-US" sz="2300" b="1" kern="1200" dirty="0" err="1" smtClean="0">
                <a:solidFill>
                  <a:srgbClr val="FFFFFF"/>
                </a:solidFill>
                <a:latin typeface="HP001 4 hàng" pitchFamily="34" charset="0"/>
                <a:ea typeface="宋体"/>
                <a:cs typeface="+mn-cs"/>
              </a:rPr>
              <a:t>sánh</a:t>
            </a:r>
            <a:endParaRPr lang="en-US" sz="2300" b="1" kern="1200" dirty="0" smtClean="0">
              <a:solidFill>
                <a:srgbClr val="FFFFFF"/>
              </a:solidFill>
              <a:latin typeface="HP001 4 hàng" pitchFamily="34" charset="0"/>
              <a:ea typeface="宋体"/>
              <a:cs typeface="+mn-cs"/>
            </a:endParaRPr>
          </a:p>
          <a:p>
            <a:pPr algn="ctr" eaLnBrk="0" fontAlgn="base" hangingPunct="0">
              <a:spcBef>
                <a:spcPts val="200"/>
              </a:spcBef>
              <a:spcAft>
                <a:spcPts val="200"/>
              </a:spcAft>
              <a:buClrTx/>
              <a:buFontTx/>
              <a:buNone/>
            </a:pPr>
            <a:endParaRPr lang="en-US" sz="2300" b="1" kern="1200" dirty="0" smtClean="0">
              <a:solidFill>
                <a:srgbClr val="FFFFFF"/>
              </a:solidFill>
              <a:latin typeface="HP001 4 hàng" pitchFamily="34" charset="0"/>
              <a:ea typeface="宋体"/>
              <a:cs typeface="+mn-cs"/>
            </a:endParaRPr>
          </a:p>
        </p:txBody>
      </p:sp>
      <p:sp>
        <p:nvSpPr>
          <p:cNvPr id="5127" name="Title 1"/>
          <p:cNvSpPr txBox="1">
            <a:spLocks/>
          </p:cNvSpPr>
          <p:nvPr/>
        </p:nvSpPr>
        <p:spPr bwMode="auto">
          <a:xfrm>
            <a:off x="76203" y="1946672"/>
            <a:ext cx="23733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1" rIns="91425" bIns="45711" anchor="ctr"/>
          <a:lstStyle>
            <a:lvl1pPr>
              <a:defRPr sz="2400">
                <a:solidFill>
                  <a:srgbClr val="0000CC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000" b="1" kern="1200" smtClean="0">
              <a:solidFill>
                <a:srgbClr val="FFFFFF"/>
              </a:solidFill>
              <a:latin typeface="HP001 4 hàng" pitchFamily="34" charset="0"/>
              <a:ea typeface="宋体"/>
              <a:cs typeface="+mn-cs"/>
            </a:endParaRP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000" b="1" kern="1200" smtClean="0">
                <a:solidFill>
                  <a:srgbClr val="3333CC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Chúng mình đã ghi sẵn thứ ngày tháng và tên bài chưa? </a:t>
            </a:r>
          </a:p>
          <a:p>
            <a:pPr algn="ctr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000" b="1" kern="1200" smtClean="0">
                <a:solidFill>
                  <a:srgbClr val="3333CC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Cô chuẩn bị điểm danh nhé!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000" b="1" kern="1200" smtClean="0">
              <a:solidFill>
                <a:srgbClr val="FFFFFF"/>
              </a:solidFill>
              <a:latin typeface="HP001 4 hàng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674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7" name="Google Shape;1567;p56"/>
          <p:cNvGrpSpPr/>
          <p:nvPr/>
        </p:nvGrpSpPr>
        <p:grpSpPr>
          <a:xfrm>
            <a:off x="7371698" y="2783475"/>
            <a:ext cx="1585607" cy="2189286"/>
            <a:chOff x="4676300" y="329075"/>
            <a:chExt cx="856875" cy="1321400"/>
          </a:xfrm>
        </p:grpSpPr>
        <p:sp>
          <p:nvSpPr>
            <p:cNvPr id="1568" name="Google Shape;1568;p56"/>
            <p:cNvSpPr/>
            <p:nvPr/>
          </p:nvSpPr>
          <p:spPr>
            <a:xfrm>
              <a:off x="4696475" y="1323450"/>
              <a:ext cx="685025" cy="327025"/>
            </a:xfrm>
            <a:custGeom>
              <a:avLst/>
              <a:gdLst/>
              <a:ahLst/>
              <a:cxnLst/>
              <a:rect l="l" t="t" r="r" b="b"/>
              <a:pathLst>
                <a:path w="27401" h="13081" extrusionOk="0">
                  <a:moveTo>
                    <a:pt x="21140" y="1"/>
                  </a:moveTo>
                  <a:lnTo>
                    <a:pt x="5862" y="216"/>
                  </a:lnTo>
                  <a:cubicBezTo>
                    <a:pt x="3305" y="3471"/>
                    <a:pt x="904" y="8742"/>
                    <a:pt x="1" y="13081"/>
                  </a:cubicBezTo>
                  <a:lnTo>
                    <a:pt x="27401" y="12537"/>
                  </a:lnTo>
                  <a:cubicBezTo>
                    <a:pt x="26187" y="8412"/>
                    <a:pt x="24348" y="3165"/>
                    <a:pt x="21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6"/>
            <p:cNvSpPr/>
            <p:nvPr/>
          </p:nvSpPr>
          <p:spPr>
            <a:xfrm>
              <a:off x="4766575" y="1440775"/>
              <a:ext cx="532850" cy="208325"/>
            </a:xfrm>
            <a:custGeom>
              <a:avLst/>
              <a:gdLst/>
              <a:ahLst/>
              <a:cxnLst/>
              <a:rect l="l" t="t" r="r" b="b"/>
              <a:pathLst>
                <a:path w="21314" h="8333" extrusionOk="0">
                  <a:moveTo>
                    <a:pt x="10290" y="0"/>
                  </a:moveTo>
                  <a:cubicBezTo>
                    <a:pt x="5821" y="0"/>
                    <a:pt x="1761" y="3398"/>
                    <a:pt x="1" y="8333"/>
                  </a:cubicBezTo>
                  <a:lnTo>
                    <a:pt x="21313" y="7860"/>
                  </a:lnTo>
                  <a:cubicBezTo>
                    <a:pt x="19032" y="3222"/>
                    <a:pt x="14825" y="23"/>
                    <a:pt x="10336" y="1"/>
                  </a:cubicBezTo>
                  <a:cubicBezTo>
                    <a:pt x="10321" y="0"/>
                    <a:pt x="10306" y="0"/>
                    <a:pt x="10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6"/>
            <p:cNvSpPr/>
            <p:nvPr/>
          </p:nvSpPr>
          <p:spPr>
            <a:xfrm>
              <a:off x="4843000" y="1323450"/>
              <a:ext cx="458975" cy="116675"/>
            </a:xfrm>
            <a:custGeom>
              <a:avLst/>
              <a:gdLst/>
              <a:ahLst/>
              <a:cxnLst/>
              <a:rect l="l" t="t" r="r" b="b"/>
              <a:pathLst>
                <a:path w="18359" h="4667" extrusionOk="0">
                  <a:moveTo>
                    <a:pt x="15279" y="1"/>
                  </a:moveTo>
                  <a:lnTo>
                    <a:pt x="1" y="216"/>
                  </a:lnTo>
                  <a:cubicBezTo>
                    <a:pt x="1" y="216"/>
                    <a:pt x="1382" y="4667"/>
                    <a:pt x="12314" y="4667"/>
                  </a:cubicBezTo>
                  <a:cubicBezTo>
                    <a:pt x="14071" y="4667"/>
                    <a:pt x="16074" y="4552"/>
                    <a:pt x="18358" y="4285"/>
                  </a:cubicBezTo>
                  <a:cubicBezTo>
                    <a:pt x="17499" y="2676"/>
                    <a:pt x="16486" y="1190"/>
                    <a:pt x="152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6"/>
            <p:cNvSpPr/>
            <p:nvPr/>
          </p:nvSpPr>
          <p:spPr>
            <a:xfrm>
              <a:off x="4914850" y="329075"/>
              <a:ext cx="618325" cy="971375"/>
            </a:xfrm>
            <a:custGeom>
              <a:avLst/>
              <a:gdLst/>
              <a:ahLst/>
              <a:cxnLst/>
              <a:rect l="l" t="t" r="r" b="b"/>
              <a:pathLst>
                <a:path w="24733" h="38855" extrusionOk="0">
                  <a:moveTo>
                    <a:pt x="2793" y="0"/>
                  </a:moveTo>
                  <a:cubicBezTo>
                    <a:pt x="2219" y="0"/>
                    <a:pt x="1687" y="156"/>
                    <a:pt x="1365" y="615"/>
                  </a:cubicBezTo>
                  <a:cubicBezTo>
                    <a:pt x="1169" y="893"/>
                    <a:pt x="1096" y="1236"/>
                    <a:pt x="1026" y="1568"/>
                  </a:cubicBezTo>
                  <a:lnTo>
                    <a:pt x="0" y="6471"/>
                  </a:lnTo>
                  <a:lnTo>
                    <a:pt x="14141" y="37949"/>
                  </a:lnTo>
                  <a:cubicBezTo>
                    <a:pt x="14178" y="37948"/>
                    <a:pt x="14214" y="37947"/>
                    <a:pt x="14251" y="37947"/>
                  </a:cubicBezTo>
                  <a:cubicBezTo>
                    <a:pt x="15994" y="37947"/>
                    <a:pt x="17789" y="38854"/>
                    <a:pt x="19449" y="38854"/>
                  </a:cubicBezTo>
                  <a:cubicBezTo>
                    <a:pt x="19995" y="38854"/>
                    <a:pt x="20527" y="38756"/>
                    <a:pt x="21037" y="38495"/>
                  </a:cubicBezTo>
                  <a:cubicBezTo>
                    <a:pt x="22224" y="37886"/>
                    <a:pt x="22850" y="36565"/>
                    <a:pt x="23271" y="35299"/>
                  </a:cubicBezTo>
                  <a:cubicBezTo>
                    <a:pt x="24678" y="31072"/>
                    <a:pt x="24732" y="26510"/>
                    <a:pt x="24365" y="22070"/>
                  </a:cubicBezTo>
                  <a:cubicBezTo>
                    <a:pt x="24125" y="19168"/>
                    <a:pt x="23694" y="16223"/>
                    <a:pt x="22413" y="13608"/>
                  </a:cubicBezTo>
                  <a:cubicBezTo>
                    <a:pt x="21307" y="11352"/>
                    <a:pt x="19607" y="9432"/>
                    <a:pt x="17742" y="7747"/>
                  </a:cubicBezTo>
                  <a:cubicBezTo>
                    <a:pt x="13859" y="4238"/>
                    <a:pt x="9160" y="1639"/>
                    <a:pt x="4126" y="212"/>
                  </a:cubicBezTo>
                  <a:cubicBezTo>
                    <a:pt x="3708" y="94"/>
                    <a:pt x="3238" y="0"/>
                    <a:pt x="2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6"/>
            <p:cNvSpPr/>
            <p:nvPr/>
          </p:nvSpPr>
          <p:spPr>
            <a:xfrm>
              <a:off x="5105925" y="457050"/>
              <a:ext cx="190025" cy="93525"/>
            </a:xfrm>
            <a:custGeom>
              <a:avLst/>
              <a:gdLst/>
              <a:ahLst/>
              <a:cxnLst/>
              <a:rect l="l" t="t" r="r" b="b"/>
              <a:pathLst>
                <a:path w="7601" h="3741" fill="none" extrusionOk="0">
                  <a:moveTo>
                    <a:pt x="7600" y="1"/>
                  </a:moveTo>
                  <a:lnTo>
                    <a:pt x="0" y="3741"/>
                  </a:lnTo>
                </a:path>
              </a:pathLst>
            </a:custGeom>
            <a:noFill/>
            <a:ln w="450" cap="flat" cmpd="sng">
              <a:solidFill>
                <a:srgbClr val="FFF9E7"/>
              </a:solidFill>
              <a:prstDash val="solid"/>
              <a:miter lim="11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6"/>
            <p:cNvSpPr/>
            <p:nvPr/>
          </p:nvSpPr>
          <p:spPr>
            <a:xfrm>
              <a:off x="4676300" y="349975"/>
              <a:ext cx="662600" cy="1040275"/>
            </a:xfrm>
            <a:custGeom>
              <a:avLst/>
              <a:gdLst/>
              <a:ahLst/>
              <a:cxnLst/>
              <a:rect l="l" t="t" r="r" b="b"/>
              <a:pathLst>
                <a:path w="26504" h="41611" extrusionOk="0">
                  <a:moveTo>
                    <a:pt x="25688" y="0"/>
                  </a:moveTo>
                  <a:cubicBezTo>
                    <a:pt x="25428" y="0"/>
                    <a:pt x="25145" y="92"/>
                    <a:pt x="24904" y="198"/>
                  </a:cubicBezTo>
                  <a:cubicBezTo>
                    <a:pt x="23073" y="1008"/>
                    <a:pt x="21483" y="2278"/>
                    <a:pt x="20289" y="3883"/>
                  </a:cubicBezTo>
                  <a:cubicBezTo>
                    <a:pt x="19900" y="4406"/>
                    <a:pt x="19535" y="4982"/>
                    <a:pt x="18968" y="5303"/>
                  </a:cubicBezTo>
                  <a:cubicBezTo>
                    <a:pt x="18410" y="5618"/>
                    <a:pt x="17741" y="5640"/>
                    <a:pt x="17101" y="5653"/>
                  </a:cubicBezTo>
                  <a:lnTo>
                    <a:pt x="9167" y="5823"/>
                  </a:lnTo>
                  <a:cubicBezTo>
                    <a:pt x="9040" y="5826"/>
                    <a:pt x="8913" y="5829"/>
                    <a:pt x="8785" y="5829"/>
                  </a:cubicBezTo>
                  <a:cubicBezTo>
                    <a:pt x="8384" y="5829"/>
                    <a:pt x="7983" y="5802"/>
                    <a:pt x="7607" y="5668"/>
                  </a:cubicBezTo>
                  <a:cubicBezTo>
                    <a:pt x="6915" y="5420"/>
                    <a:pt x="6402" y="4848"/>
                    <a:pt x="5878" y="4332"/>
                  </a:cubicBezTo>
                  <a:cubicBezTo>
                    <a:pt x="4547" y="3020"/>
                    <a:pt x="2984" y="1965"/>
                    <a:pt x="1269" y="1223"/>
                  </a:cubicBezTo>
                  <a:cubicBezTo>
                    <a:pt x="1070" y="1137"/>
                    <a:pt x="837" y="1060"/>
                    <a:pt x="623" y="1060"/>
                  </a:cubicBezTo>
                  <a:cubicBezTo>
                    <a:pt x="463" y="1060"/>
                    <a:pt x="313" y="1104"/>
                    <a:pt x="197" y="1218"/>
                  </a:cubicBezTo>
                  <a:cubicBezTo>
                    <a:pt x="25" y="1388"/>
                    <a:pt x="1" y="1652"/>
                    <a:pt x="11" y="1891"/>
                  </a:cubicBezTo>
                  <a:cubicBezTo>
                    <a:pt x="114" y="4300"/>
                    <a:pt x="2554" y="5784"/>
                    <a:pt x="4352" y="7390"/>
                  </a:cubicBezTo>
                  <a:cubicBezTo>
                    <a:pt x="4672" y="7675"/>
                    <a:pt x="4991" y="7994"/>
                    <a:pt x="5115" y="8404"/>
                  </a:cubicBezTo>
                  <a:cubicBezTo>
                    <a:pt x="5292" y="8981"/>
                    <a:pt x="5055" y="9594"/>
                    <a:pt x="4831" y="10154"/>
                  </a:cubicBezTo>
                  <a:cubicBezTo>
                    <a:pt x="2954" y="14849"/>
                    <a:pt x="1800" y="19801"/>
                    <a:pt x="1407" y="24843"/>
                  </a:cubicBezTo>
                  <a:cubicBezTo>
                    <a:pt x="1167" y="27924"/>
                    <a:pt x="1225" y="31088"/>
                    <a:pt x="2216" y="34015"/>
                  </a:cubicBezTo>
                  <a:cubicBezTo>
                    <a:pt x="3208" y="36942"/>
                    <a:pt x="5243" y="39626"/>
                    <a:pt x="8086" y="40836"/>
                  </a:cubicBezTo>
                  <a:cubicBezTo>
                    <a:pt x="9387" y="41390"/>
                    <a:pt x="10761" y="41610"/>
                    <a:pt x="12160" y="41610"/>
                  </a:cubicBezTo>
                  <a:cubicBezTo>
                    <a:pt x="14448" y="41610"/>
                    <a:pt x="16802" y="41021"/>
                    <a:pt x="19009" y="40337"/>
                  </a:cubicBezTo>
                  <a:cubicBezTo>
                    <a:pt x="20708" y="39811"/>
                    <a:pt x="22468" y="39182"/>
                    <a:pt x="23655" y="37857"/>
                  </a:cubicBezTo>
                  <a:cubicBezTo>
                    <a:pt x="25592" y="35690"/>
                    <a:pt x="25406" y="32414"/>
                    <a:pt x="25053" y="29529"/>
                  </a:cubicBezTo>
                  <a:cubicBezTo>
                    <a:pt x="24165" y="22250"/>
                    <a:pt x="22959" y="15021"/>
                    <a:pt x="21436" y="7839"/>
                  </a:cubicBezTo>
                  <a:lnTo>
                    <a:pt x="21436" y="7839"/>
                  </a:lnTo>
                  <a:lnTo>
                    <a:pt x="21874" y="8125"/>
                  </a:lnTo>
                  <a:cubicBezTo>
                    <a:pt x="24090" y="6468"/>
                    <a:pt x="25704" y="4023"/>
                    <a:pt x="26356" y="1334"/>
                  </a:cubicBezTo>
                  <a:cubicBezTo>
                    <a:pt x="26450" y="947"/>
                    <a:pt x="26504" y="483"/>
                    <a:pt x="26223" y="201"/>
                  </a:cubicBezTo>
                  <a:cubicBezTo>
                    <a:pt x="26078" y="56"/>
                    <a:pt x="25890" y="0"/>
                    <a:pt x="2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6"/>
            <p:cNvSpPr/>
            <p:nvPr/>
          </p:nvSpPr>
          <p:spPr>
            <a:xfrm>
              <a:off x="4716850" y="1068850"/>
              <a:ext cx="595000" cy="321400"/>
            </a:xfrm>
            <a:custGeom>
              <a:avLst/>
              <a:gdLst/>
              <a:ahLst/>
              <a:cxnLst/>
              <a:rect l="l" t="t" r="r" b="b"/>
              <a:pathLst>
                <a:path w="23800" h="12856" extrusionOk="0">
                  <a:moveTo>
                    <a:pt x="15451" y="1"/>
                  </a:moveTo>
                  <a:cubicBezTo>
                    <a:pt x="14080" y="1"/>
                    <a:pt x="12703" y="105"/>
                    <a:pt x="11358" y="269"/>
                  </a:cubicBezTo>
                  <a:cubicBezTo>
                    <a:pt x="7486" y="740"/>
                    <a:pt x="3677" y="1632"/>
                    <a:pt x="1" y="2931"/>
                  </a:cubicBezTo>
                  <a:cubicBezTo>
                    <a:pt x="142" y="3721"/>
                    <a:pt x="340" y="4500"/>
                    <a:pt x="596" y="5260"/>
                  </a:cubicBezTo>
                  <a:cubicBezTo>
                    <a:pt x="1587" y="8187"/>
                    <a:pt x="3622" y="10871"/>
                    <a:pt x="6467" y="12081"/>
                  </a:cubicBezTo>
                  <a:cubicBezTo>
                    <a:pt x="7767" y="12635"/>
                    <a:pt x="9141" y="12855"/>
                    <a:pt x="10540" y="12855"/>
                  </a:cubicBezTo>
                  <a:cubicBezTo>
                    <a:pt x="12828" y="12855"/>
                    <a:pt x="15182" y="12266"/>
                    <a:pt x="17389" y="11582"/>
                  </a:cubicBezTo>
                  <a:cubicBezTo>
                    <a:pt x="19087" y="11056"/>
                    <a:pt x="20848" y="10427"/>
                    <a:pt x="22034" y="9102"/>
                  </a:cubicBezTo>
                  <a:cubicBezTo>
                    <a:pt x="23758" y="7175"/>
                    <a:pt x="23800" y="4369"/>
                    <a:pt x="23540" y="1741"/>
                  </a:cubicBezTo>
                  <a:cubicBezTo>
                    <a:pt x="21092" y="447"/>
                    <a:pt x="18284" y="1"/>
                    <a:pt x="15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6"/>
            <p:cNvSpPr/>
            <p:nvPr/>
          </p:nvSpPr>
          <p:spPr>
            <a:xfrm>
              <a:off x="4755700" y="439600"/>
              <a:ext cx="69125" cy="75100"/>
            </a:xfrm>
            <a:custGeom>
              <a:avLst/>
              <a:gdLst/>
              <a:ahLst/>
              <a:cxnLst/>
              <a:rect l="l" t="t" r="r" b="b"/>
              <a:pathLst>
                <a:path w="2765" h="3004" extrusionOk="0">
                  <a:moveTo>
                    <a:pt x="0" y="1"/>
                  </a:moveTo>
                  <a:lnTo>
                    <a:pt x="57" y="309"/>
                  </a:lnTo>
                  <a:cubicBezTo>
                    <a:pt x="151" y="823"/>
                    <a:pt x="367" y="1307"/>
                    <a:pt x="686" y="1721"/>
                  </a:cubicBezTo>
                  <a:cubicBezTo>
                    <a:pt x="997" y="2134"/>
                    <a:pt x="1402" y="2472"/>
                    <a:pt x="1863" y="2682"/>
                  </a:cubicBezTo>
                  <a:cubicBezTo>
                    <a:pt x="1459" y="2392"/>
                    <a:pt x="1112" y="2029"/>
                    <a:pt x="843" y="1611"/>
                  </a:cubicBezTo>
                  <a:cubicBezTo>
                    <a:pt x="645" y="1294"/>
                    <a:pt x="491" y="953"/>
                    <a:pt x="393" y="597"/>
                  </a:cubicBezTo>
                  <a:lnTo>
                    <a:pt x="393" y="597"/>
                  </a:lnTo>
                  <a:cubicBezTo>
                    <a:pt x="798" y="898"/>
                    <a:pt x="1181" y="1228"/>
                    <a:pt x="1540" y="1584"/>
                  </a:cubicBezTo>
                  <a:cubicBezTo>
                    <a:pt x="1986" y="2017"/>
                    <a:pt x="2385" y="2499"/>
                    <a:pt x="2765" y="3004"/>
                  </a:cubicBezTo>
                  <a:cubicBezTo>
                    <a:pt x="2491" y="2433"/>
                    <a:pt x="2121" y="1909"/>
                    <a:pt x="1702" y="1430"/>
                  </a:cubicBezTo>
                  <a:cubicBezTo>
                    <a:pt x="1277" y="953"/>
                    <a:pt x="793" y="532"/>
                    <a:pt x="262" y="17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6"/>
            <p:cNvSpPr/>
            <p:nvPr/>
          </p:nvSpPr>
          <p:spPr>
            <a:xfrm>
              <a:off x="5199225" y="427100"/>
              <a:ext cx="64700" cy="69075"/>
            </a:xfrm>
            <a:custGeom>
              <a:avLst/>
              <a:gdLst/>
              <a:ahLst/>
              <a:cxnLst/>
              <a:rect l="l" t="t" r="r" b="b"/>
              <a:pathLst>
                <a:path w="2588" h="2763" extrusionOk="0">
                  <a:moveTo>
                    <a:pt x="2587" y="1"/>
                  </a:moveTo>
                  <a:lnTo>
                    <a:pt x="2362" y="88"/>
                  </a:lnTo>
                  <a:cubicBezTo>
                    <a:pt x="1798" y="305"/>
                    <a:pt x="1291" y="648"/>
                    <a:pt x="880" y="1090"/>
                  </a:cubicBezTo>
                  <a:cubicBezTo>
                    <a:pt x="472" y="1529"/>
                    <a:pt x="158" y="2052"/>
                    <a:pt x="0" y="2620"/>
                  </a:cubicBezTo>
                  <a:cubicBezTo>
                    <a:pt x="266" y="2098"/>
                    <a:pt x="611" y="1627"/>
                    <a:pt x="1030" y="1241"/>
                  </a:cubicBezTo>
                  <a:cubicBezTo>
                    <a:pt x="1386" y="914"/>
                    <a:pt x="1788" y="638"/>
                    <a:pt x="2224" y="438"/>
                  </a:cubicBezTo>
                  <a:lnTo>
                    <a:pt x="2224" y="438"/>
                  </a:lnTo>
                  <a:cubicBezTo>
                    <a:pt x="2115" y="868"/>
                    <a:pt x="1921" y="1277"/>
                    <a:pt x="1670" y="1647"/>
                  </a:cubicBezTo>
                  <a:cubicBezTo>
                    <a:pt x="1360" y="2093"/>
                    <a:pt x="962" y="2473"/>
                    <a:pt x="503" y="2763"/>
                  </a:cubicBezTo>
                  <a:cubicBezTo>
                    <a:pt x="1019" y="2563"/>
                    <a:pt x="1479" y="2208"/>
                    <a:pt x="1833" y="1769"/>
                  </a:cubicBezTo>
                  <a:cubicBezTo>
                    <a:pt x="2194" y="1327"/>
                    <a:pt x="2438" y="799"/>
                    <a:pt x="2544" y="238"/>
                  </a:cubicBezTo>
                  <a:lnTo>
                    <a:pt x="2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5090075" y="676200"/>
              <a:ext cx="111975" cy="122500"/>
            </a:xfrm>
            <a:custGeom>
              <a:avLst/>
              <a:gdLst/>
              <a:ahLst/>
              <a:cxnLst/>
              <a:rect l="l" t="t" r="r" b="b"/>
              <a:pathLst>
                <a:path w="4479" h="4900" extrusionOk="0">
                  <a:moveTo>
                    <a:pt x="2311" y="0"/>
                  </a:moveTo>
                  <a:cubicBezTo>
                    <a:pt x="969" y="0"/>
                    <a:pt x="1" y="2151"/>
                    <a:pt x="335" y="3391"/>
                  </a:cubicBezTo>
                  <a:cubicBezTo>
                    <a:pt x="534" y="4130"/>
                    <a:pt x="1177" y="4740"/>
                    <a:pt x="1928" y="4878"/>
                  </a:cubicBezTo>
                  <a:cubicBezTo>
                    <a:pt x="1999" y="4891"/>
                    <a:pt x="2082" y="4899"/>
                    <a:pt x="2173" y="4899"/>
                  </a:cubicBezTo>
                  <a:cubicBezTo>
                    <a:pt x="2515" y="4899"/>
                    <a:pt x="2976" y="4787"/>
                    <a:pt x="3348" y="4417"/>
                  </a:cubicBezTo>
                  <a:cubicBezTo>
                    <a:pt x="4479" y="3286"/>
                    <a:pt x="4262" y="989"/>
                    <a:pt x="2985" y="181"/>
                  </a:cubicBezTo>
                  <a:cubicBezTo>
                    <a:pt x="2753" y="56"/>
                    <a:pt x="2527" y="0"/>
                    <a:pt x="2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5116675" y="720050"/>
              <a:ext cx="56750" cy="48125"/>
            </a:xfrm>
            <a:custGeom>
              <a:avLst/>
              <a:gdLst/>
              <a:ahLst/>
              <a:cxnLst/>
              <a:rect l="l" t="t" r="r" b="b"/>
              <a:pathLst>
                <a:path w="2270" h="1925" extrusionOk="0">
                  <a:moveTo>
                    <a:pt x="2145" y="0"/>
                  </a:moveTo>
                  <a:cubicBezTo>
                    <a:pt x="2094" y="0"/>
                    <a:pt x="2048" y="33"/>
                    <a:pt x="2033" y="84"/>
                  </a:cubicBezTo>
                  <a:lnTo>
                    <a:pt x="2030" y="88"/>
                  </a:lnTo>
                  <a:cubicBezTo>
                    <a:pt x="1933" y="395"/>
                    <a:pt x="1818" y="709"/>
                    <a:pt x="1669" y="984"/>
                  </a:cubicBezTo>
                  <a:cubicBezTo>
                    <a:pt x="1523" y="1257"/>
                    <a:pt x="1319" y="1519"/>
                    <a:pt x="1090" y="1551"/>
                  </a:cubicBezTo>
                  <a:cubicBezTo>
                    <a:pt x="1067" y="1554"/>
                    <a:pt x="1044" y="1556"/>
                    <a:pt x="1021" y="1556"/>
                  </a:cubicBezTo>
                  <a:cubicBezTo>
                    <a:pt x="928" y="1556"/>
                    <a:pt x="836" y="1524"/>
                    <a:pt x="764" y="1462"/>
                  </a:cubicBezTo>
                  <a:cubicBezTo>
                    <a:pt x="662" y="1384"/>
                    <a:pt x="582" y="1255"/>
                    <a:pt x="507" y="1121"/>
                  </a:cubicBezTo>
                  <a:cubicBezTo>
                    <a:pt x="365" y="847"/>
                    <a:pt x="272" y="526"/>
                    <a:pt x="200" y="212"/>
                  </a:cubicBezTo>
                  <a:lnTo>
                    <a:pt x="198" y="208"/>
                  </a:lnTo>
                  <a:cubicBezTo>
                    <a:pt x="186" y="156"/>
                    <a:pt x="144" y="132"/>
                    <a:pt x="102" y="132"/>
                  </a:cubicBezTo>
                  <a:cubicBezTo>
                    <a:pt x="51" y="132"/>
                    <a:pt x="0" y="168"/>
                    <a:pt x="2" y="233"/>
                  </a:cubicBezTo>
                  <a:cubicBezTo>
                    <a:pt x="13" y="583"/>
                    <a:pt x="74" y="923"/>
                    <a:pt x="212" y="1260"/>
                  </a:cubicBezTo>
                  <a:cubicBezTo>
                    <a:pt x="283" y="1428"/>
                    <a:pt x="382" y="1594"/>
                    <a:pt x="538" y="1733"/>
                  </a:cubicBezTo>
                  <a:cubicBezTo>
                    <a:pt x="666" y="1850"/>
                    <a:pt x="855" y="1925"/>
                    <a:pt x="1041" y="1925"/>
                  </a:cubicBezTo>
                  <a:cubicBezTo>
                    <a:pt x="1077" y="1925"/>
                    <a:pt x="1113" y="1922"/>
                    <a:pt x="1148" y="1916"/>
                  </a:cubicBezTo>
                  <a:cubicBezTo>
                    <a:pt x="1372" y="1877"/>
                    <a:pt x="1549" y="1743"/>
                    <a:pt x="1676" y="1602"/>
                  </a:cubicBezTo>
                  <a:cubicBezTo>
                    <a:pt x="1798" y="1464"/>
                    <a:pt x="1899" y="1307"/>
                    <a:pt x="1974" y="1139"/>
                  </a:cubicBezTo>
                  <a:cubicBezTo>
                    <a:pt x="2120" y="820"/>
                    <a:pt x="2217" y="482"/>
                    <a:pt x="2261" y="134"/>
                  </a:cubicBezTo>
                  <a:cubicBezTo>
                    <a:pt x="2270" y="73"/>
                    <a:pt x="2230" y="16"/>
                    <a:pt x="2170" y="3"/>
                  </a:cubicBezTo>
                  <a:cubicBezTo>
                    <a:pt x="2162" y="1"/>
                    <a:pt x="2153" y="0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4821400" y="676200"/>
              <a:ext cx="112000" cy="122500"/>
            </a:xfrm>
            <a:custGeom>
              <a:avLst/>
              <a:gdLst/>
              <a:ahLst/>
              <a:cxnLst/>
              <a:rect l="l" t="t" r="r" b="b"/>
              <a:pathLst>
                <a:path w="4480" h="4900" extrusionOk="0">
                  <a:moveTo>
                    <a:pt x="2312" y="0"/>
                  </a:moveTo>
                  <a:cubicBezTo>
                    <a:pt x="969" y="0"/>
                    <a:pt x="0" y="2151"/>
                    <a:pt x="335" y="3391"/>
                  </a:cubicBezTo>
                  <a:cubicBezTo>
                    <a:pt x="535" y="4130"/>
                    <a:pt x="1177" y="4740"/>
                    <a:pt x="1929" y="4878"/>
                  </a:cubicBezTo>
                  <a:cubicBezTo>
                    <a:pt x="1999" y="4891"/>
                    <a:pt x="2082" y="4899"/>
                    <a:pt x="2173" y="4899"/>
                  </a:cubicBezTo>
                  <a:cubicBezTo>
                    <a:pt x="2516" y="4899"/>
                    <a:pt x="2977" y="4787"/>
                    <a:pt x="3347" y="4417"/>
                  </a:cubicBezTo>
                  <a:cubicBezTo>
                    <a:pt x="4479" y="3286"/>
                    <a:pt x="4262" y="989"/>
                    <a:pt x="2986" y="181"/>
                  </a:cubicBezTo>
                  <a:cubicBezTo>
                    <a:pt x="2754" y="56"/>
                    <a:pt x="2528" y="0"/>
                    <a:pt x="2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6"/>
            <p:cNvSpPr/>
            <p:nvPr/>
          </p:nvSpPr>
          <p:spPr>
            <a:xfrm>
              <a:off x="4848000" y="720050"/>
              <a:ext cx="56775" cy="48125"/>
            </a:xfrm>
            <a:custGeom>
              <a:avLst/>
              <a:gdLst/>
              <a:ahLst/>
              <a:cxnLst/>
              <a:rect l="l" t="t" r="r" b="b"/>
              <a:pathLst>
                <a:path w="2271" h="1925" extrusionOk="0">
                  <a:moveTo>
                    <a:pt x="2146" y="0"/>
                  </a:moveTo>
                  <a:cubicBezTo>
                    <a:pt x="2095" y="0"/>
                    <a:pt x="2048" y="33"/>
                    <a:pt x="2033" y="84"/>
                  </a:cubicBezTo>
                  <a:lnTo>
                    <a:pt x="2031" y="88"/>
                  </a:lnTo>
                  <a:cubicBezTo>
                    <a:pt x="1933" y="395"/>
                    <a:pt x="1818" y="709"/>
                    <a:pt x="1669" y="984"/>
                  </a:cubicBezTo>
                  <a:cubicBezTo>
                    <a:pt x="1522" y="1257"/>
                    <a:pt x="1319" y="1519"/>
                    <a:pt x="1090" y="1551"/>
                  </a:cubicBezTo>
                  <a:cubicBezTo>
                    <a:pt x="1067" y="1554"/>
                    <a:pt x="1045" y="1556"/>
                    <a:pt x="1022" y="1556"/>
                  </a:cubicBezTo>
                  <a:cubicBezTo>
                    <a:pt x="928" y="1556"/>
                    <a:pt x="837" y="1524"/>
                    <a:pt x="765" y="1462"/>
                  </a:cubicBezTo>
                  <a:cubicBezTo>
                    <a:pt x="663" y="1384"/>
                    <a:pt x="583" y="1255"/>
                    <a:pt x="508" y="1121"/>
                  </a:cubicBezTo>
                  <a:cubicBezTo>
                    <a:pt x="364" y="847"/>
                    <a:pt x="273" y="526"/>
                    <a:pt x="199" y="212"/>
                  </a:cubicBezTo>
                  <a:lnTo>
                    <a:pt x="199" y="208"/>
                  </a:lnTo>
                  <a:cubicBezTo>
                    <a:pt x="186" y="156"/>
                    <a:pt x="144" y="132"/>
                    <a:pt x="103" y="132"/>
                  </a:cubicBezTo>
                  <a:cubicBezTo>
                    <a:pt x="52" y="132"/>
                    <a:pt x="1" y="168"/>
                    <a:pt x="3" y="233"/>
                  </a:cubicBezTo>
                  <a:cubicBezTo>
                    <a:pt x="13" y="583"/>
                    <a:pt x="74" y="923"/>
                    <a:pt x="213" y="1260"/>
                  </a:cubicBezTo>
                  <a:cubicBezTo>
                    <a:pt x="283" y="1428"/>
                    <a:pt x="382" y="1594"/>
                    <a:pt x="538" y="1733"/>
                  </a:cubicBezTo>
                  <a:cubicBezTo>
                    <a:pt x="667" y="1850"/>
                    <a:pt x="856" y="1925"/>
                    <a:pt x="1041" y="1925"/>
                  </a:cubicBezTo>
                  <a:cubicBezTo>
                    <a:pt x="1078" y="1925"/>
                    <a:pt x="1114" y="1922"/>
                    <a:pt x="1149" y="1916"/>
                  </a:cubicBezTo>
                  <a:cubicBezTo>
                    <a:pt x="1372" y="1877"/>
                    <a:pt x="1549" y="1743"/>
                    <a:pt x="1676" y="1602"/>
                  </a:cubicBezTo>
                  <a:cubicBezTo>
                    <a:pt x="1798" y="1464"/>
                    <a:pt x="1899" y="1307"/>
                    <a:pt x="1975" y="1139"/>
                  </a:cubicBezTo>
                  <a:cubicBezTo>
                    <a:pt x="2120" y="820"/>
                    <a:pt x="2218" y="482"/>
                    <a:pt x="2261" y="134"/>
                  </a:cubicBezTo>
                  <a:cubicBezTo>
                    <a:pt x="2270" y="73"/>
                    <a:pt x="2231" y="16"/>
                    <a:pt x="2171" y="3"/>
                  </a:cubicBezTo>
                  <a:cubicBezTo>
                    <a:pt x="2162" y="1"/>
                    <a:pt x="2154" y="0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6"/>
            <p:cNvSpPr/>
            <p:nvPr/>
          </p:nvSpPr>
          <p:spPr>
            <a:xfrm>
              <a:off x="5121000" y="819025"/>
              <a:ext cx="115075" cy="96075"/>
            </a:xfrm>
            <a:custGeom>
              <a:avLst/>
              <a:gdLst/>
              <a:ahLst/>
              <a:cxnLst/>
              <a:rect l="l" t="t" r="r" b="b"/>
              <a:pathLst>
                <a:path w="4603" h="3843" extrusionOk="0">
                  <a:moveTo>
                    <a:pt x="2311" y="0"/>
                  </a:moveTo>
                  <a:cubicBezTo>
                    <a:pt x="1692" y="0"/>
                    <a:pt x="1042" y="260"/>
                    <a:pt x="537" y="972"/>
                  </a:cubicBezTo>
                  <a:cubicBezTo>
                    <a:pt x="1" y="1730"/>
                    <a:pt x="266" y="2920"/>
                    <a:pt x="1044" y="3427"/>
                  </a:cubicBezTo>
                  <a:cubicBezTo>
                    <a:pt x="1269" y="3574"/>
                    <a:pt x="1525" y="3668"/>
                    <a:pt x="1785" y="3736"/>
                  </a:cubicBezTo>
                  <a:cubicBezTo>
                    <a:pt x="2029" y="3799"/>
                    <a:pt x="2279" y="3842"/>
                    <a:pt x="2531" y="3842"/>
                  </a:cubicBezTo>
                  <a:cubicBezTo>
                    <a:pt x="2575" y="3842"/>
                    <a:pt x="2620" y="3841"/>
                    <a:pt x="2665" y="3838"/>
                  </a:cubicBezTo>
                  <a:cubicBezTo>
                    <a:pt x="3346" y="3794"/>
                    <a:pt x="3996" y="3376"/>
                    <a:pt x="4299" y="2767"/>
                  </a:cubicBezTo>
                  <a:cubicBezTo>
                    <a:pt x="4603" y="2156"/>
                    <a:pt x="4540" y="1375"/>
                    <a:pt x="4125" y="833"/>
                  </a:cubicBezTo>
                  <a:cubicBezTo>
                    <a:pt x="3795" y="400"/>
                    <a:pt x="3078" y="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6"/>
            <p:cNvSpPr/>
            <p:nvPr/>
          </p:nvSpPr>
          <p:spPr>
            <a:xfrm>
              <a:off x="4754000" y="828750"/>
              <a:ext cx="115075" cy="96075"/>
            </a:xfrm>
            <a:custGeom>
              <a:avLst/>
              <a:gdLst/>
              <a:ahLst/>
              <a:cxnLst/>
              <a:rect l="l" t="t" r="r" b="b"/>
              <a:pathLst>
                <a:path w="4603" h="3843" extrusionOk="0">
                  <a:moveTo>
                    <a:pt x="2311" y="0"/>
                  </a:moveTo>
                  <a:cubicBezTo>
                    <a:pt x="1692" y="0"/>
                    <a:pt x="1042" y="260"/>
                    <a:pt x="537" y="973"/>
                  </a:cubicBezTo>
                  <a:cubicBezTo>
                    <a:pt x="0" y="1730"/>
                    <a:pt x="266" y="2919"/>
                    <a:pt x="1043" y="3427"/>
                  </a:cubicBezTo>
                  <a:cubicBezTo>
                    <a:pt x="1268" y="3573"/>
                    <a:pt x="1524" y="3667"/>
                    <a:pt x="1784" y="3735"/>
                  </a:cubicBezTo>
                  <a:cubicBezTo>
                    <a:pt x="2027" y="3799"/>
                    <a:pt x="2276" y="3842"/>
                    <a:pt x="2526" y="3842"/>
                  </a:cubicBezTo>
                  <a:cubicBezTo>
                    <a:pt x="2572" y="3842"/>
                    <a:pt x="2619" y="3841"/>
                    <a:pt x="2665" y="3838"/>
                  </a:cubicBezTo>
                  <a:cubicBezTo>
                    <a:pt x="3346" y="3794"/>
                    <a:pt x="3995" y="3376"/>
                    <a:pt x="4298" y="2767"/>
                  </a:cubicBezTo>
                  <a:cubicBezTo>
                    <a:pt x="4602" y="2156"/>
                    <a:pt x="4538" y="1375"/>
                    <a:pt x="4124" y="832"/>
                  </a:cubicBezTo>
                  <a:cubicBezTo>
                    <a:pt x="3795" y="400"/>
                    <a:pt x="3077" y="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6"/>
            <p:cNvSpPr/>
            <p:nvPr/>
          </p:nvSpPr>
          <p:spPr>
            <a:xfrm>
              <a:off x="4724216" y="961716"/>
              <a:ext cx="137700" cy="16650"/>
            </a:xfrm>
            <a:custGeom>
              <a:avLst/>
              <a:gdLst/>
              <a:ahLst/>
              <a:cxnLst/>
              <a:rect l="l" t="t" r="r" b="b"/>
              <a:pathLst>
                <a:path w="5508" h="666" extrusionOk="0">
                  <a:moveTo>
                    <a:pt x="4058" y="1"/>
                  </a:moveTo>
                  <a:cubicBezTo>
                    <a:pt x="3614" y="1"/>
                    <a:pt x="3172" y="28"/>
                    <a:pt x="2730" y="62"/>
                  </a:cubicBezTo>
                  <a:cubicBezTo>
                    <a:pt x="2272" y="108"/>
                    <a:pt x="1814" y="160"/>
                    <a:pt x="1359" y="243"/>
                  </a:cubicBezTo>
                  <a:cubicBezTo>
                    <a:pt x="904" y="324"/>
                    <a:pt x="449" y="423"/>
                    <a:pt x="1" y="576"/>
                  </a:cubicBezTo>
                  <a:cubicBezTo>
                    <a:pt x="456" y="646"/>
                    <a:pt x="908" y="666"/>
                    <a:pt x="1356" y="666"/>
                  </a:cubicBezTo>
                  <a:cubicBezTo>
                    <a:pt x="1369" y="666"/>
                    <a:pt x="1383" y="666"/>
                    <a:pt x="1396" y="666"/>
                  </a:cubicBezTo>
                  <a:cubicBezTo>
                    <a:pt x="1413" y="666"/>
                    <a:pt x="1431" y="666"/>
                    <a:pt x="1448" y="666"/>
                  </a:cubicBezTo>
                  <a:cubicBezTo>
                    <a:pt x="1893" y="666"/>
                    <a:pt x="2336" y="637"/>
                    <a:pt x="2778" y="603"/>
                  </a:cubicBezTo>
                  <a:cubicBezTo>
                    <a:pt x="3236" y="556"/>
                    <a:pt x="3694" y="505"/>
                    <a:pt x="4150" y="421"/>
                  </a:cubicBezTo>
                  <a:cubicBezTo>
                    <a:pt x="4605" y="340"/>
                    <a:pt x="5059" y="242"/>
                    <a:pt x="5507" y="89"/>
                  </a:cubicBezTo>
                  <a:cubicBezTo>
                    <a:pt x="5053" y="20"/>
                    <a:pt x="4603" y="1"/>
                    <a:pt x="4154" y="1"/>
                  </a:cubicBezTo>
                  <a:cubicBezTo>
                    <a:pt x="4140" y="1"/>
                    <a:pt x="4126" y="1"/>
                    <a:pt x="4112" y="1"/>
                  </a:cubicBezTo>
                  <a:cubicBezTo>
                    <a:pt x="4094" y="1"/>
                    <a:pt x="4076" y="1"/>
                    <a:pt x="4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6"/>
            <p:cNvSpPr/>
            <p:nvPr/>
          </p:nvSpPr>
          <p:spPr>
            <a:xfrm>
              <a:off x="4724366" y="1026500"/>
              <a:ext cx="129800" cy="13575"/>
            </a:xfrm>
            <a:custGeom>
              <a:avLst/>
              <a:gdLst/>
              <a:ahLst/>
              <a:cxnLst/>
              <a:rect l="l" t="t" r="r" b="b"/>
              <a:pathLst>
                <a:path w="5192" h="543" extrusionOk="0">
                  <a:moveTo>
                    <a:pt x="2596" y="0"/>
                  </a:moveTo>
                  <a:cubicBezTo>
                    <a:pt x="2164" y="5"/>
                    <a:pt x="1730" y="17"/>
                    <a:pt x="1298" y="60"/>
                  </a:cubicBezTo>
                  <a:cubicBezTo>
                    <a:pt x="866" y="99"/>
                    <a:pt x="433" y="159"/>
                    <a:pt x="1" y="272"/>
                  </a:cubicBezTo>
                  <a:cubicBezTo>
                    <a:pt x="433" y="384"/>
                    <a:pt x="866" y="444"/>
                    <a:pt x="1298" y="484"/>
                  </a:cubicBezTo>
                  <a:cubicBezTo>
                    <a:pt x="1730" y="526"/>
                    <a:pt x="2164" y="538"/>
                    <a:pt x="2596" y="543"/>
                  </a:cubicBezTo>
                  <a:cubicBezTo>
                    <a:pt x="3028" y="537"/>
                    <a:pt x="3461" y="525"/>
                    <a:pt x="3894" y="482"/>
                  </a:cubicBezTo>
                  <a:cubicBezTo>
                    <a:pt x="4326" y="442"/>
                    <a:pt x="4759" y="383"/>
                    <a:pt x="5191" y="270"/>
                  </a:cubicBezTo>
                  <a:cubicBezTo>
                    <a:pt x="4759" y="159"/>
                    <a:pt x="4327" y="100"/>
                    <a:pt x="3894" y="60"/>
                  </a:cubicBezTo>
                  <a:cubicBezTo>
                    <a:pt x="3461" y="17"/>
                    <a:pt x="3028" y="6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6"/>
            <p:cNvSpPr/>
            <p:nvPr/>
          </p:nvSpPr>
          <p:spPr>
            <a:xfrm>
              <a:off x="5123350" y="942650"/>
              <a:ext cx="145350" cy="19125"/>
            </a:xfrm>
            <a:custGeom>
              <a:avLst/>
              <a:gdLst/>
              <a:ahLst/>
              <a:cxnLst/>
              <a:rect l="l" t="t" r="r" b="b"/>
              <a:pathLst>
                <a:path w="5814" h="765" extrusionOk="0">
                  <a:moveTo>
                    <a:pt x="4797" y="1"/>
                  </a:moveTo>
                  <a:cubicBezTo>
                    <a:pt x="4643" y="1"/>
                    <a:pt x="4490" y="4"/>
                    <a:pt x="4336" y="9"/>
                  </a:cubicBezTo>
                  <a:cubicBezTo>
                    <a:pt x="3847" y="20"/>
                    <a:pt x="3360" y="63"/>
                    <a:pt x="2877" y="112"/>
                  </a:cubicBezTo>
                  <a:cubicBezTo>
                    <a:pt x="2393" y="172"/>
                    <a:pt x="1909" y="238"/>
                    <a:pt x="1430" y="335"/>
                  </a:cubicBezTo>
                  <a:cubicBezTo>
                    <a:pt x="950" y="430"/>
                    <a:pt x="472" y="543"/>
                    <a:pt x="1" y="710"/>
                  </a:cubicBezTo>
                  <a:cubicBezTo>
                    <a:pt x="342" y="750"/>
                    <a:pt x="681" y="764"/>
                    <a:pt x="1019" y="764"/>
                  </a:cubicBezTo>
                  <a:cubicBezTo>
                    <a:pt x="1172" y="764"/>
                    <a:pt x="1324" y="761"/>
                    <a:pt x="1477" y="757"/>
                  </a:cubicBezTo>
                  <a:cubicBezTo>
                    <a:pt x="1966" y="745"/>
                    <a:pt x="2453" y="701"/>
                    <a:pt x="2938" y="652"/>
                  </a:cubicBezTo>
                  <a:cubicBezTo>
                    <a:pt x="3422" y="592"/>
                    <a:pt x="3904" y="525"/>
                    <a:pt x="4383" y="428"/>
                  </a:cubicBezTo>
                  <a:cubicBezTo>
                    <a:pt x="4864" y="333"/>
                    <a:pt x="5342" y="220"/>
                    <a:pt x="5814" y="54"/>
                  </a:cubicBezTo>
                  <a:cubicBezTo>
                    <a:pt x="5473" y="15"/>
                    <a:pt x="5134" y="1"/>
                    <a:pt x="4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6"/>
            <p:cNvSpPr/>
            <p:nvPr/>
          </p:nvSpPr>
          <p:spPr>
            <a:xfrm>
              <a:off x="5192100" y="1026300"/>
              <a:ext cx="95825" cy="14450"/>
            </a:xfrm>
            <a:custGeom>
              <a:avLst/>
              <a:gdLst/>
              <a:ahLst/>
              <a:cxnLst/>
              <a:rect l="l" t="t" r="r" b="b"/>
              <a:pathLst>
                <a:path w="3833" h="578" extrusionOk="0">
                  <a:moveTo>
                    <a:pt x="2774" y="1"/>
                  </a:moveTo>
                  <a:cubicBezTo>
                    <a:pt x="2484" y="1"/>
                    <a:pt x="2197" y="12"/>
                    <a:pt x="1909" y="28"/>
                  </a:cubicBezTo>
                  <a:cubicBezTo>
                    <a:pt x="1596" y="45"/>
                    <a:pt x="1282" y="67"/>
                    <a:pt x="966" y="103"/>
                  </a:cubicBezTo>
                  <a:cubicBezTo>
                    <a:pt x="649" y="137"/>
                    <a:pt x="331" y="179"/>
                    <a:pt x="1" y="261"/>
                  </a:cubicBezTo>
                  <a:cubicBezTo>
                    <a:pt x="310" y="404"/>
                    <a:pt x="633" y="482"/>
                    <a:pt x="958" y="527"/>
                  </a:cubicBezTo>
                  <a:cubicBezTo>
                    <a:pt x="1192" y="561"/>
                    <a:pt x="1428" y="577"/>
                    <a:pt x="1664" y="577"/>
                  </a:cubicBezTo>
                  <a:cubicBezTo>
                    <a:pt x="2084" y="577"/>
                    <a:pt x="2502" y="525"/>
                    <a:pt x="2910" y="419"/>
                  </a:cubicBezTo>
                  <a:cubicBezTo>
                    <a:pt x="3228" y="338"/>
                    <a:pt x="3540" y="227"/>
                    <a:pt x="3833" y="51"/>
                  </a:cubicBezTo>
                  <a:cubicBezTo>
                    <a:pt x="3520" y="9"/>
                    <a:pt x="3220" y="1"/>
                    <a:pt x="2924" y="1"/>
                  </a:cubicBezTo>
                  <a:cubicBezTo>
                    <a:pt x="2901" y="1"/>
                    <a:pt x="2879" y="1"/>
                    <a:pt x="2856" y="1"/>
                  </a:cubicBezTo>
                  <a:cubicBezTo>
                    <a:pt x="2829" y="1"/>
                    <a:pt x="2801" y="1"/>
                    <a:pt x="2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620;p58"/>
          <p:cNvGrpSpPr/>
          <p:nvPr/>
        </p:nvGrpSpPr>
        <p:grpSpPr>
          <a:xfrm>
            <a:off x="179513" y="2499742"/>
            <a:ext cx="1661530" cy="2437386"/>
            <a:chOff x="4311725" y="2111925"/>
            <a:chExt cx="1141075" cy="1477200"/>
          </a:xfrm>
        </p:grpSpPr>
        <p:sp>
          <p:nvSpPr>
            <p:cNvPr id="27" name="Google Shape;1621;p58"/>
            <p:cNvSpPr/>
            <p:nvPr/>
          </p:nvSpPr>
          <p:spPr>
            <a:xfrm>
              <a:off x="4498250" y="3219350"/>
              <a:ext cx="774500" cy="369775"/>
            </a:xfrm>
            <a:custGeom>
              <a:avLst/>
              <a:gdLst/>
              <a:ahLst/>
              <a:cxnLst/>
              <a:rect l="l" t="t" r="r" b="b"/>
              <a:pathLst>
                <a:path w="30980" h="14791" extrusionOk="0">
                  <a:moveTo>
                    <a:pt x="23901" y="1"/>
                  </a:moveTo>
                  <a:lnTo>
                    <a:pt x="6626" y="244"/>
                  </a:lnTo>
                  <a:cubicBezTo>
                    <a:pt x="3736" y="3924"/>
                    <a:pt x="1021" y="9884"/>
                    <a:pt x="0" y="14791"/>
                  </a:cubicBezTo>
                  <a:lnTo>
                    <a:pt x="30980" y="14175"/>
                  </a:lnTo>
                  <a:cubicBezTo>
                    <a:pt x="29608" y="9511"/>
                    <a:pt x="27529" y="3578"/>
                    <a:pt x="23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22;p58"/>
            <p:cNvSpPr/>
            <p:nvPr/>
          </p:nvSpPr>
          <p:spPr>
            <a:xfrm>
              <a:off x="4577475" y="3352000"/>
              <a:ext cx="605325" cy="235575"/>
            </a:xfrm>
            <a:custGeom>
              <a:avLst/>
              <a:gdLst/>
              <a:ahLst/>
              <a:cxnLst/>
              <a:rect l="l" t="t" r="r" b="b"/>
              <a:pathLst>
                <a:path w="24213" h="9423" extrusionOk="0">
                  <a:moveTo>
                    <a:pt x="11640" y="0"/>
                  </a:moveTo>
                  <a:cubicBezTo>
                    <a:pt x="6584" y="0"/>
                    <a:pt x="1992" y="3841"/>
                    <a:pt x="1" y="9422"/>
                  </a:cubicBezTo>
                  <a:lnTo>
                    <a:pt x="24213" y="8941"/>
                  </a:lnTo>
                  <a:cubicBezTo>
                    <a:pt x="21635" y="3695"/>
                    <a:pt x="16762" y="26"/>
                    <a:pt x="11688" y="1"/>
                  </a:cubicBezTo>
                  <a:cubicBezTo>
                    <a:pt x="11672" y="1"/>
                    <a:pt x="11656" y="0"/>
                    <a:pt x="11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23;p58"/>
            <p:cNvSpPr/>
            <p:nvPr/>
          </p:nvSpPr>
          <p:spPr>
            <a:xfrm>
              <a:off x="4663900" y="3219350"/>
              <a:ext cx="518900" cy="131900"/>
            </a:xfrm>
            <a:custGeom>
              <a:avLst/>
              <a:gdLst/>
              <a:ahLst/>
              <a:cxnLst/>
              <a:rect l="l" t="t" r="r" b="b"/>
              <a:pathLst>
                <a:path w="20756" h="5276" extrusionOk="0">
                  <a:moveTo>
                    <a:pt x="17275" y="1"/>
                  </a:moveTo>
                  <a:lnTo>
                    <a:pt x="0" y="244"/>
                  </a:lnTo>
                  <a:cubicBezTo>
                    <a:pt x="0" y="244"/>
                    <a:pt x="1562" y="5276"/>
                    <a:pt x="13920" y="5276"/>
                  </a:cubicBezTo>
                  <a:cubicBezTo>
                    <a:pt x="15907" y="5276"/>
                    <a:pt x="18173" y="5146"/>
                    <a:pt x="20756" y="4844"/>
                  </a:cubicBezTo>
                  <a:cubicBezTo>
                    <a:pt x="19786" y="3025"/>
                    <a:pt x="18639" y="1347"/>
                    <a:pt x="17275" y="1"/>
                  </a:cubicBezTo>
                  <a:close/>
                </a:path>
              </a:pathLst>
            </a:custGeom>
            <a:solidFill>
              <a:srgbClr val="161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24;p58"/>
            <p:cNvSpPr/>
            <p:nvPr/>
          </p:nvSpPr>
          <p:spPr>
            <a:xfrm>
              <a:off x="4311725" y="2111925"/>
              <a:ext cx="1141075" cy="1207300"/>
            </a:xfrm>
            <a:custGeom>
              <a:avLst/>
              <a:gdLst/>
              <a:ahLst/>
              <a:cxnLst/>
              <a:rect l="l" t="t" r="r" b="b"/>
              <a:pathLst>
                <a:path w="45643" h="48292" extrusionOk="0">
                  <a:moveTo>
                    <a:pt x="18353" y="1"/>
                  </a:moveTo>
                  <a:cubicBezTo>
                    <a:pt x="17895" y="1"/>
                    <a:pt x="17742" y="563"/>
                    <a:pt x="17887" y="953"/>
                  </a:cubicBezTo>
                  <a:cubicBezTo>
                    <a:pt x="18020" y="1307"/>
                    <a:pt x="18309" y="1580"/>
                    <a:pt x="18498" y="1909"/>
                  </a:cubicBezTo>
                  <a:cubicBezTo>
                    <a:pt x="18972" y="2734"/>
                    <a:pt x="18754" y="3796"/>
                    <a:pt x="18310" y="4639"/>
                  </a:cubicBezTo>
                  <a:cubicBezTo>
                    <a:pt x="18268" y="4719"/>
                    <a:pt x="18224" y="4797"/>
                    <a:pt x="18180" y="4874"/>
                  </a:cubicBezTo>
                  <a:cubicBezTo>
                    <a:pt x="17477" y="6087"/>
                    <a:pt x="16475" y="7100"/>
                    <a:pt x="15294" y="7858"/>
                  </a:cubicBezTo>
                  <a:cubicBezTo>
                    <a:pt x="15047" y="8017"/>
                    <a:pt x="14800" y="8178"/>
                    <a:pt x="14557" y="8343"/>
                  </a:cubicBezTo>
                  <a:cubicBezTo>
                    <a:pt x="10929" y="10765"/>
                    <a:pt x="7439" y="13485"/>
                    <a:pt x="4736" y="16910"/>
                  </a:cubicBezTo>
                  <a:cubicBezTo>
                    <a:pt x="2034" y="20335"/>
                    <a:pt x="155" y="24536"/>
                    <a:pt x="97" y="28897"/>
                  </a:cubicBezTo>
                  <a:cubicBezTo>
                    <a:pt x="1" y="36140"/>
                    <a:pt x="5093" y="42898"/>
                    <a:pt x="11716" y="45830"/>
                  </a:cubicBezTo>
                  <a:cubicBezTo>
                    <a:pt x="16066" y="47756"/>
                    <a:pt x="20350" y="48292"/>
                    <a:pt x="23771" y="48292"/>
                  </a:cubicBezTo>
                  <a:cubicBezTo>
                    <a:pt x="25301" y="48292"/>
                    <a:pt x="26659" y="48184"/>
                    <a:pt x="27773" y="48046"/>
                  </a:cubicBezTo>
                  <a:cubicBezTo>
                    <a:pt x="29580" y="47821"/>
                    <a:pt x="31354" y="47369"/>
                    <a:pt x="33049" y="46701"/>
                  </a:cubicBezTo>
                  <a:cubicBezTo>
                    <a:pt x="40221" y="43881"/>
                    <a:pt x="42919" y="38612"/>
                    <a:pt x="44160" y="33638"/>
                  </a:cubicBezTo>
                  <a:cubicBezTo>
                    <a:pt x="45643" y="27695"/>
                    <a:pt x="45604" y="20871"/>
                    <a:pt x="41820" y="16054"/>
                  </a:cubicBezTo>
                  <a:cubicBezTo>
                    <a:pt x="39917" y="13630"/>
                    <a:pt x="37242" y="11940"/>
                    <a:pt x="34530" y="10474"/>
                  </a:cubicBezTo>
                  <a:cubicBezTo>
                    <a:pt x="32818" y="9549"/>
                    <a:pt x="31068" y="8692"/>
                    <a:pt x="29317" y="7841"/>
                  </a:cubicBezTo>
                  <a:cubicBezTo>
                    <a:pt x="28871" y="7624"/>
                    <a:pt x="28418" y="7407"/>
                    <a:pt x="27961" y="7195"/>
                  </a:cubicBezTo>
                  <a:cubicBezTo>
                    <a:pt x="26202" y="6386"/>
                    <a:pt x="25011" y="4656"/>
                    <a:pt x="25010" y="2720"/>
                  </a:cubicBezTo>
                  <a:cubicBezTo>
                    <a:pt x="25010" y="2653"/>
                    <a:pt x="25011" y="2586"/>
                    <a:pt x="25013" y="2520"/>
                  </a:cubicBezTo>
                  <a:cubicBezTo>
                    <a:pt x="25021" y="2246"/>
                    <a:pt x="24903" y="1973"/>
                    <a:pt x="24681" y="1812"/>
                  </a:cubicBezTo>
                  <a:cubicBezTo>
                    <a:pt x="24564" y="1728"/>
                    <a:pt x="24447" y="1691"/>
                    <a:pt x="24336" y="1691"/>
                  </a:cubicBezTo>
                  <a:cubicBezTo>
                    <a:pt x="23959" y="1691"/>
                    <a:pt x="23641" y="2110"/>
                    <a:pt x="23573" y="2509"/>
                  </a:cubicBezTo>
                  <a:cubicBezTo>
                    <a:pt x="23480" y="3072"/>
                    <a:pt x="23663" y="3675"/>
                    <a:pt x="23316" y="4194"/>
                  </a:cubicBezTo>
                  <a:cubicBezTo>
                    <a:pt x="23190" y="4383"/>
                    <a:pt x="22980" y="4505"/>
                    <a:pt x="22767" y="4505"/>
                  </a:cubicBezTo>
                  <a:cubicBezTo>
                    <a:pt x="22687" y="4505"/>
                    <a:pt x="22606" y="4488"/>
                    <a:pt x="22529" y="4451"/>
                  </a:cubicBezTo>
                  <a:cubicBezTo>
                    <a:pt x="22248" y="4316"/>
                    <a:pt x="22195" y="3993"/>
                    <a:pt x="22160" y="3706"/>
                  </a:cubicBezTo>
                  <a:cubicBezTo>
                    <a:pt x="22095" y="3181"/>
                    <a:pt x="22030" y="2655"/>
                    <a:pt x="21966" y="2130"/>
                  </a:cubicBezTo>
                  <a:cubicBezTo>
                    <a:pt x="21921" y="2112"/>
                    <a:pt x="21878" y="2104"/>
                    <a:pt x="21835" y="2104"/>
                  </a:cubicBezTo>
                  <a:cubicBezTo>
                    <a:pt x="21557" y="2104"/>
                    <a:pt x="21330" y="2461"/>
                    <a:pt x="21278" y="2769"/>
                  </a:cubicBezTo>
                  <a:cubicBezTo>
                    <a:pt x="21217" y="3125"/>
                    <a:pt x="21191" y="3560"/>
                    <a:pt x="20870" y="3725"/>
                  </a:cubicBezTo>
                  <a:cubicBezTo>
                    <a:pt x="20604" y="2363"/>
                    <a:pt x="19871" y="1096"/>
                    <a:pt x="18820" y="188"/>
                  </a:cubicBezTo>
                  <a:cubicBezTo>
                    <a:pt x="18726" y="105"/>
                    <a:pt x="18613" y="46"/>
                    <a:pt x="18491" y="17"/>
                  </a:cubicBezTo>
                  <a:cubicBezTo>
                    <a:pt x="18442" y="6"/>
                    <a:pt x="18396" y="1"/>
                    <a:pt x="18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25;p58"/>
            <p:cNvSpPr/>
            <p:nvPr/>
          </p:nvSpPr>
          <p:spPr>
            <a:xfrm>
              <a:off x="4391450" y="2468600"/>
              <a:ext cx="1024225" cy="797300"/>
            </a:xfrm>
            <a:custGeom>
              <a:avLst/>
              <a:gdLst/>
              <a:ahLst/>
              <a:cxnLst/>
              <a:rect l="l" t="t" r="r" b="b"/>
              <a:pathLst>
                <a:path w="40969" h="31892" extrusionOk="0">
                  <a:moveTo>
                    <a:pt x="27688" y="0"/>
                  </a:moveTo>
                  <a:cubicBezTo>
                    <a:pt x="26949" y="0"/>
                    <a:pt x="26209" y="57"/>
                    <a:pt x="25480" y="161"/>
                  </a:cubicBezTo>
                  <a:cubicBezTo>
                    <a:pt x="23303" y="475"/>
                    <a:pt x="21204" y="1195"/>
                    <a:pt x="19293" y="2286"/>
                  </a:cubicBezTo>
                  <a:lnTo>
                    <a:pt x="19227" y="2259"/>
                  </a:lnTo>
                  <a:cubicBezTo>
                    <a:pt x="16777" y="1475"/>
                    <a:pt x="14171" y="766"/>
                    <a:pt x="11631" y="766"/>
                  </a:cubicBezTo>
                  <a:cubicBezTo>
                    <a:pt x="10345" y="766"/>
                    <a:pt x="9077" y="948"/>
                    <a:pt x="7854" y="1393"/>
                  </a:cubicBezTo>
                  <a:cubicBezTo>
                    <a:pt x="4645" y="2564"/>
                    <a:pt x="2280" y="5452"/>
                    <a:pt x="1151" y="8648"/>
                  </a:cubicBezTo>
                  <a:cubicBezTo>
                    <a:pt x="21" y="11845"/>
                    <a:pt x="0" y="15330"/>
                    <a:pt x="398" y="18694"/>
                  </a:cubicBezTo>
                  <a:cubicBezTo>
                    <a:pt x="553" y="19990"/>
                    <a:pt x="769" y="21291"/>
                    <a:pt x="1229" y="22515"/>
                  </a:cubicBezTo>
                  <a:cubicBezTo>
                    <a:pt x="2257" y="25265"/>
                    <a:pt x="4471" y="27478"/>
                    <a:pt x="7046" y="28926"/>
                  </a:cubicBezTo>
                  <a:cubicBezTo>
                    <a:pt x="9622" y="30373"/>
                    <a:pt x="12546" y="31112"/>
                    <a:pt x="15476" y="31533"/>
                  </a:cubicBezTo>
                  <a:cubicBezTo>
                    <a:pt x="17070" y="31761"/>
                    <a:pt x="18700" y="31891"/>
                    <a:pt x="20325" y="31891"/>
                  </a:cubicBezTo>
                  <a:cubicBezTo>
                    <a:pt x="24342" y="31891"/>
                    <a:pt x="28333" y="31095"/>
                    <a:pt x="31711" y="29009"/>
                  </a:cubicBezTo>
                  <a:cubicBezTo>
                    <a:pt x="37894" y="25190"/>
                    <a:pt x="40968" y="17220"/>
                    <a:pt x="39371" y="10178"/>
                  </a:cubicBezTo>
                  <a:cubicBezTo>
                    <a:pt x="38505" y="6357"/>
                    <a:pt x="36214" y="2665"/>
                    <a:pt x="32629" y="1011"/>
                  </a:cubicBezTo>
                  <a:cubicBezTo>
                    <a:pt x="31090" y="301"/>
                    <a:pt x="29392" y="0"/>
                    <a:pt x="27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26;p58"/>
            <p:cNvSpPr/>
            <p:nvPr/>
          </p:nvSpPr>
          <p:spPr>
            <a:xfrm>
              <a:off x="4786325" y="2926775"/>
              <a:ext cx="205575" cy="100350"/>
            </a:xfrm>
            <a:custGeom>
              <a:avLst/>
              <a:gdLst/>
              <a:ahLst/>
              <a:cxnLst/>
              <a:rect l="l" t="t" r="r" b="b"/>
              <a:pathLst>
                <a:path w="8223" h="4014" extrusionOk="0">
                  <a:moveTo>
                    <a:pt x="5259" y="1"/>
                  </a:moveTo>
                  <a:cubicBezTo>
                    <a:pt x="3725" y="1"/>
                    <a:pt x="2318" y="138"/>
                    <a:pt x="646" y="317"/>
                  </a:cubicBezTo>
                  <a:cubicBezTo>
                    <a:pt x="505" y="333"/>
                    <a:pt x="352" y="354"/>
                    <a:pt x="253" y="455"/>
                  </a:cubicBezTo>
                  <a:cubicBezTo>
                    <a:pt x="0" y="707"/>
                    <a:pt x="304" y="1116"/>
                    <a:pt x="587" y="1334"/>
                  </a:cubicBezTo>
                  <a:lnTo>
                    <a:pt x="3783" y="3796"/>
                  </a:lnTo>
                  <a:cubicBezTo>
                    <a:pt x="3901" y="3887"/>
                    <a:pt x="4027" y="3983"/>
                    <a:pt x="4176" y="4007"/>
                  </a:cubicBezTo>
                  <a:cubicBezTo>
                    <a:pt x="4203" y="4012"/>
                    <a:pt x="4230" y="4014"/>
                    <a:pt x="4256" y="4014"/>
                  </a:cubicBezTo>
                  <a:cubicBezTo>
                    <a:pt x="4522" y="4014"/>
                    <a:pt x="4756" y="3794"/>
                    <a:pt x="4944" y="3591"/>
                  </a:cubicBezTo>
                  <a:cubicBezTo>
                    <a:pt x="5889" y="2573"/>
                    <a:pt x="6836" y="1555"/>
                    <a:pt x="7781" y="537"/>
                  </a:cubicBezTo>
                  <a:cubicBezTo>
                    <a:pt x="8223" y="61"/>
                    <a:pt x="7231" y="75"/>
                    <a:pt x="7003" y="60"/>
                  </a:cubicBezTo>
                  <a:cubicBezTo>
                    <a:pt x="6392" y="19"/>
                    <a:pt x="5817" y="1"/>
                    <a:pt x="5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27;p58"/>
            <p:cNvSpPr/>
            <p:nvPr/>
          </p:nvSpPr>
          <p:spPr>
            <a:xfrm>
              <a:off x="5069900" y="2928900"/>
              <a:ext cx="190825" cy="159350"/>
            </a:xfrm>
            <a:custGeom>
              <a:avLst/>
              <a:gdLst/>
              <a:ahLst/>
              <a:cxnLst/>
              <a:rect l="l" t="t" r="r" b="b"/>
              <a:pathLst>
                <a:path w="7633" h="6374" extrusionOk="0">
                  <a:moveTo>
                    <a:pt x="3833" y="0"/>
                  </a:moveTo>
                  <a:cubicBezTo>
                    <a:pt x="2807" y="0"/>
                    <a:pt x="1728" y="431"/>
                    <a:pt x="890" y="1613"/>
                  </a:cubicBezTo>
                  <a:cubicBezTo>
                    <a:pt x="0" y="2869"/>
                    <a:pt x="442" y="4842"/>
                    <a:pt x="1730" y="5684"/>
                  </a:cubicBezTo>
                  <a:cubicBezTo>
                    <a:pt x="2103" y="5927"/>
                    <a:pt x="2529" y="6082"/>
                    <a:pt x="2960" y="6195"/>
                  </a:cubicBezTo>
                  <a:cubicBezTo>
                    <a:pt x="3363" y="6301"/>
                    <a:pt x="3779" y="6373"/>
                    <a:pt x="4197" y="6373"/>
                  </a:cubicBezTo>
                  <a:cubicBezTo>
                    <a:pt x="4271" y="6373"/>
                    <a:pt x="4346" y="6371"/>
                    <a:pt x="4420" y="6366"/>
                  </a:cubicBezTo>
                  <a:cubicBezTo>
                    <a:pt x="5549" y="6294"/>
                    <a:pt x="6626" y="5600"/>
                    <a:pt x="7130" y="4588"/>
                  </a:cubicBezTo>
                  <a:cubicBezTo>
                    <a:pt x="7632" y="3575"/>
                    <a:pt x="7528" y="2279"/>
                    <a:pt x="6841" y="1380"/>
                  </a:cubicBezTo>
                  <a:cubicBezTo>
                    <a:pt x="6295" y="663"/>
                    <a:pt x="5105" y="0"/>
                    <a:pt x="3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28;p58"/>
            <p:cNvSpPr/>
            <p:nvPr/>
          </p:nvSpPr>
          <p:spPr>
            <a:xfrm>
              <a:off x="4495375" y="2929575"/>
              <a:ext cx="186425" cy="158700"/>
            </a:xfrm>
            <a:custGeom>
              <a:avLst/>
              <a:gdLst/>
              <a:ahLst/>
              <a:cxnLst/>
              <a:rect l="l" t="t" r="r" b="b"/>
              <a:pathLst>
                <a:path w="7457" h="6348" extrusionOk="0">
                  <a:moveTo>
                    <a:pt x="4053" y="0"/>
                  </a:moveTo>
                  <a:cubicBezTo>
                    <a:pt x="2446" y="0"/>
                    <a:pt x="1506" y="1010"/>
                    <a:pt x="1068" y="1915"/>
                  </a:cubicBezTo>
                  <a:cubicBezTo>
                    <a:pt x="1" y="4117"/>
                    <a:pt x="1573" y="6347"/>
                    <a:pt x="4072" y="6347"/>
                  </a:cubicBezTo>
                  <a:cubicBezTo>
                    <a:pt x="4549" y="6347"/>
                    <a:pt x="5060" y="6266"/>
                    <a:pt x="5593" y="6088"/>
                  </a:cubicBezTo>
                  <a:cubicBezTo>
                    <a:pt x="7153" y="5565"/>
                    <a:pt x="7456" y="4065"/>
                    <a:pt x="7301" y="2976"/>
                  </a:cubicBezTo>
                  <a:cubicBezTo>
                    <a:pt x="7211" y="2343"/>
                    <a:pt x="7052" y="1700"/>
                    <a:pt x="6689" y="1174"/>
                  </a:cubicBezTo>
                  <a:cubicBezTo>
                    <a:pt x="6307" y="619"/>
                    <a:pt x="5692" y="249"/>
                    <a:pt x="5034" y="115"/>
                  </a:cubicBezTo>
                  <a:cubicBezTo>
                    <a:pt x="4682" y="36"/>
                    <a:pt x="4356" y="0"/>
                    <a:pt x="4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29;p58"/>
            <p:cNvSpPr/>
            <p:nvPr/>
          </p:nvSpPr>
          <p:spPr>
            <a:xfrm>
              <a:off x="5079500" y="2709075"/>
              <a:ext cx="154475" cy="168950"/>
            </a:xfrm>
            <a:custGeom>
              <a:avLst/>
              <a:gdLst/>
              <a:ahLst/>
              <a:cxnLst/>
              <a:rect l="l" t="t" r="r" b="b"/>
              <a:pathLst>
                <a:path w="6179" h="6758" extrusionOk="0">
                  <a:moveTo>
                    <a:pt x="3188" y="0"/>
                  </a:moveTo>
                  <a:cubicBezTo>
                    <a:pt x="1337" y="0"/>
                    <a:pt x="1" y="2966"/>
                    <a:pt x="463" y="4678"/>
                  </a:cubicBezTo>
                  <a:cubicBezTo>
                    <a:pt x="738" y="5696"/>
                    <a:pt x="1623" y="6537"/>
                    <a:pt x="2661" y="6728"/>
                  </a:cubicBezTo>
                  <a:cubicBezTo>
                    <a:pt x="2758" y="6746"/>
                    <a:pt x="2872" y="6757"/>
                    <a:pt x="2998" y="6757"/>
                  </a:cubicBezTo>
                  <a:cubicBezTo>
                    <a:pt x="3470" y="6757"/>
                    <a:pt x="4106" y="6603"/>
                    <a:pt x="4618" y="6092"/>
                  </a:cubicBezTo>
                  <a:cubicBezTo>
                    <a:pt x="6178" y="4531"/>
                    <a:pt x="5879" y="1364"/>
                    <a:pt x="4119" y="249"/>
                  </a:cubicBezTo>
                  <a:cubicBezTo>
                    <a:pt x="3799" y="78"/>
                    <a:pt x="3487" y="0"/>
                    <a:pt x="3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0;p58"/>
            <p:cNvSpPr/>
            <p:nvPr/>
          </p:nvSpPr>
          <p:spPr>
            <a:xfrm>
              <a:off x="5116150" y="2769225"/>
              <a:ext cx="78475" cy="66675"/>
            </a:xfrm>
            <a:custGeom>
              <a:avLst/>
              <a:gdLst/>
              <a:ahLst/>
              <a:cxnLst/>
              <a:rect l="l" t="t" r="r" b="b"/>
              <a:pathLst>
                <a:path w="3139" h="2667" extrusionOk="0">
                  <a:moveTo>
                    <a:pt x="2961" y="0"/>
                  </a:moveTo>
                  <a:cubicBezTo>
                    <a:pt x="2887" y="0"/>
                    <a:pt x="2821" y="51"/>
                    <a:pt x="2804" y="126"/>
                  </a:cubicBezTo>
                  <a:lnTo>
                    <a:pt x="2802" y="135"/>
                  </a:lnTo>
                  <a:cubicBezTo>
                    <a:pt x="2668" y="559"/>
                    <a:pt x="2508" y="990"/>
                    <a:pt x="2303" y="1371"/>
                  </a:cubicBezTo>
                  <a:cubicBezTo>
                    <a:pt x="2099" y="1745"/>
                    <a:pt x="1818" y="2103"/>
                    <a:pt x="1504" y="2151"/>
                  </a:cubicBezTo>
                  <a:cubicBezTo>
                    <a:pt x="1473" y="2156"/>
                    <a:pt x="1441" y="2159"/>
                    <a:pt x="1411" y="2159"/>
                  </a:cubicBezTo>
                  <a:cubicBezTo>
                    <a:pt x="1286" y="2159"/>
                    <a:pt x="1168" y="2116"/>
                    <a:pt x="1058" y="2026"/>
                  </a:cubicBezTo>
                  <a:cubicBezTo>
                    <a:pt x="917" y="1920"/>
                    <a:pt x="804" y="1743"/>
                    <a:pt x="701" y="1559"/>
                  </a:cubicBezTo>
                  <a:cubicBezTo>
                    <a:pt x="506" y="1182"/>
                    <a:pt x="377" y="738"/>
                    <a:pt x="277" y="305"/>
                  </a:cubicBezTo>
                  <a:lnTo>
                    <a:pt x="275" y="298"/>
                  </a:lnTo>
                  <a:cubicBezTo>
                    <a:pt x="261" y="235"/>
                    <a:pt x="205" y="191"/>
                    <a:pt x="141" y="191"/>
                  </a:cubicBezTo>
                  <a:cubicBezTo>
                    <a:pt x="135" y="191"/>
                    <a:pt x="129" y="191"/>
                    <a:pt x="123" y="192"/>
                  </a:cubicBezTo>
                  <a:cubicBezTo>
                    <a:pt x="53" y="202"/>
                    <a:pt x="1" y="263"/>
                    <a:pt x="3" y="333"/>
                  </a:cubicBezTo>
                  <a:cubicBezTo>
                    <a:pt x="19" y="817"/>
                    <a:pt x="103" y="1287"/>
                    <a:pt x="295" y="1752"/>
                  </a:cubicBezTo>
                  <a:cubicBezTo>
                    <a:pt x="393" y="1982"/>
                    <a:pt x="526" y="2212"/>
                    <a:pt x="741" y="2405"/>
                  </a:cubicBezTo>
                  <a:cubicBezTo>
                    <a:pt x="917" y="2566"/>
                    <a:pt x="1176" y="2667"/>
                    <a:pt x="1431" y="2667"/>
                  </a:cubicBezTo>
                  <a:cubicBezTo>
                    <a:pt x="1483" y="2667"/>
                    <a:pt x="1535" y="2662"/>
                    <a:pt x="1586" y="2654"/>
                  </a:cubicBezTo>
                  <a:cubicBezTo>
                    <a:pt x="1894" y="2602"/>
                    <a:pt x="2139" y="2419"/>
                    <a:pt x="2316" y="2224"/>
                  </a:cubicBezTo>
                  <a:cubicBezTo>
                    <a:pt x="2482" y="2031"/>
                    <a:pt x="2621" y="1816"/>
                    <a:pt x="2724" y="1584"/>
                  </a:cubicBezTo>
                  <a:cubicBezTo>
                    <a:pt x="2925" y="1143"/>
                    <a:pt x="3059" y="676"/>
                    <a:pt x="3120" y="197"/>
                  </a:cubicBezTo>
                  <a:cubicBezTo>
                    <a:pt x="3139" y="110"/>
                    <a:pt x="3085" y="23"/>
                    <a:pt x="2997" y="4"/>
                  </a:cubicBezTo>
                  <a:cubicBezTo>
                    <a:pt x="2985" y="1"/>
                    <a:pt x="2973" y="0"/>
                    <a:pt x="2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31;p58"/>
            <p:cNvSpPr/>
            <p:nvPr/>
          </p:nvSpPr>
          <p:spPr>
            <a:xfrm>
              <a:off x="4555750" y="2709075"/>
              <a:ext cx="154475" cy="168950"/>
            </a:xfrm>
            <a:custGeom>
              <a:avLst/>
              <a:gdLst/>
              <a:ahLst/>
              <a:cxnLst/>
              <a:rect l="l" t="t" r="r" b="b"/>
              <a:pathLst>
                <a:path w="6179" h="6758" extrusionOk="0">
                  <a:moveTo>
                    <a:pt x="3187" y="0"/>
                  </a:moveTo>
                  <a:cubicBezTo>
                    <a:pt x="1337" y="0"/>
                    <a:pt x="0" y="2966"/>
                    <a:pt x="462" y="4678"/>
                  </a:cubicBezTo>
                  <a:cubicBezTo>
                    <a:pt x="737" y="5696"/>
                    <a:pt x="1623" y="6537"/>
                    <a:pt x="2661" y="6728"/>
                  </a:cubicBezTo>
                  <a:cubicBezTo>
                    <a:pt x="2758" y="6746"/>
                    <a:pt x="2872" y="6757"/>
                    <a:pt x="2998" y="6757"/>
                  </a:cubicBezTo>
                  <a:cubicBezTo>
                    <a:pt x="3470" y="6757"/>
                    <a:pt x="4106" y="6603"/>
                    <a:pt x="4617" y="6092"/>
                  </a:cubicBezTo>
                  <a:cubicBezTo>
                    <a:pt x="6178" y="4531"/>
                    <a:pt x="5879" y="1364"/>
                    <a:pt x="4118" y="249"/>
                  </a:cubicBezTo>
                  <a:lnTo>
                    <a:pt x="4117" y="249"/>
                  </a:lnTo>
                  <a:cubicBezTo>
                    <a:pt x="3797" y="78"/>
                    <a:pt x="3486" y="0"/>
                    <a:pt x="3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32;p58"/>
            <p:cNvSpPr/>
            <p:nvPr/>
          </p:nvSpPr>
          <p:spPr>
            <a:xfrm>
              <a:off x="4592375" y="2769225"/>
              <a:ext cx="78475" cy="66675"/>
            </a:xfrm>
            <a:custGeom>
              <a:avLst/>
              <a:gdLst/>
              <a:ahLst/>
              <a:cxnLst/>
              <a:rect l="l" t="t" r="r" b="b"/>
              <a:pathLst>
                <a:path w="3139" h="2667" extrusionOk="0">
                  <a:moveTo>
                    <a:pt x="2961" y="0"/>
                  </a:moveTo>
                  <a:cubicBezTo>
                    <a:pt x="2887" y="0"/>
                    <a:pt x="2821" y="51"/>
                    <a:pt x="2804" y="126"/>
                  </a:cubicBezTo>
                  <a:lnTo>
                    <a:pt x="2801" y="135"/>
                  </a:lnTo>
                  <a:cubicBezTo>
                    <a:pt x="2667" y="559"/>
                    <a:pt x="2508" y="990"/>
                    <a:pt x="2302" y="1371"/>
                  </a:cubicBezTo>
                  <a:cubicBezTo>
                    <a:pt x="2099" y="1745"/>
                    <a:pt x="1817" y="2103"/>
                    <a:pt x="1504" y="2151"/>
                  </a:cubicBezTo>
                  <a:cubicBezTo>
                    <a:pt x="1472" y="2156"/>
                    <a:pt x="1441" y="2159"/>
                    <a:pt x="1410" y="2159"/>
                  </a:cubicBezTo>
                  <a:cubicBezTo>
                    <a:pt x="1285" y="2159"/>
                    <a:pt x="1168" y="2116"/>
                    <a:pt x="1057" y="2026"/>
                  </a:cubicBezTo>
                  <a:cubicBezTo>
                    <a:pt x="916" y="1920"/>
                    <a:pt x="804" y="1743"/>
                    <a:pt x="700" y="1559"/>
                  </a:cubicBezTo>
                  <a:cubicBezTo>
                    <a:pt x="505" y="1182"/>
                    <a:pt x="377" y="738"/>
                    <a:pt x="276" y="305"/>
                  </a:cubicBezTo>
                  <a:lnTo>
                    <a:pt x="274" y="298"/>
                  </a:lnTo>
                  <a:cubicBezTo>
                    <a:pt x="260" y="235"/>
                    <a:pt x="204" y="191"/>
                    <a:pt x="141" y="191"/>
                  </a:cubicBezTo>
                  <a:cubicBezTo>
                    <a:pt x="135" y="191"/>
                    <a:pt x="129" y="191"/>
                    <a:pt x="123" y="192"/>
                  </a:cubicBezTo>
                  <a:cubicBezTo>
                    <a:pt x="52" y="202"/>
                    <a:pt x="0" y="263"/>
                    <a:pt x="4" y="333"/>
                  </a:cubicBezTo>
                  <a:cubicBezTo>
                    <a:pt x="18" y="817"/>
                    <a:pt x="103" y="1287"/>
                    <a:pt x="294" y="1752"/>
                  </a:cubicBezTo>
                  <a:cubicBezTo>
                    <a:pt x="393" y="1982"/>
                    <a:pt x="525" y="2212"/>
                    <a:pt x="740" y="2405"/>
                  </a:cubicBezTo>
                  <a:cubicBezTo>
                    <a:pt x="917" y="2566"/>
                    <a:pt x="1176" y="2667"/>
                    <a:pt x="1431" y="2667"/>
                  </a:cubicBezTo>
                  <a:cubicBezTo>
                    <a:pt x="1483" y="2667"/>
                    <a:pt x="1535" y="2662"/>
                    <a:pt x="1586" y="2654"/>
                  </a:cubicBezTo>
                  <a:cubicBezTo>
                    <a:pt x="1893" y="2602"/>
                    <a:pt x="2139" y="2419"/>
                    <a:pt x="2315" y="2224"/>
                  </a:cubicBezTo>
                  <a:cubicBezTo>
                    <a:pt x="2483" y="2031"/>
                    <a:pt x="2620" y="1816"/>
                    <a:pt x="2724" y="1584"/>
                  </a:cubicBezTo>
                  <a:cubicBezTo>
                    <a:pt x="2924" y="1143"/>
                    <a:pt x="3058" y="676"/>
                    <a:pt x="3119" y="197"/>
                  </a:cubicBezTo>
                  <a:cubicBezTo>
                    <a:pt x="3138" y="110"/>
                    <a:pt x="3084" y="23"/>
                    <a:pt x="2997" y="4"/>
                  </a:cubicBezTo>
                  <a:cubicBezTo>
                    <a:pt x="2985" y="1"/>
                    <a:pt x="2973" y="0"/>
                    <a:pt x="2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Content Placeholder 2"/>
          <p:cNvSpPr txBox="1">
            <a:spLocks/>
          </p:cNvSpPr>
          <p:nvPr/>
        </p:nvSpPr>
        <p:spPr>
          <a:xfrm>
            <a:off x="114300" y="-20538"/>
            <a:ext cx="8610600" cy="5715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Zilla Slab"/>
              <a:buChar char="★"/>
              <a:defRPr sz="1400" b="0" i="0" u="none" strike="noStrike" cap="none">
                <a:solidFill>
                  <a:schemeClr val="dk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○"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■"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●"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○"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■"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●"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○"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■"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pPr indent="-457200" algn="ctr">
              <a:buFontTx/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ctr">
              <a:buFontTx/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457200" algn="ctr">
              <a:buFontTx/>
              <a:buNone/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FontTx/>
              <a:buNone/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“á”</a:t>
            </a:r>
          </a:p>
          <a:p>
            <a:pPr algn="ctr">
              <a:buFontTx/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FontTx/>
              <a:buNone/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Ơ,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buFontTx/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FontTx/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lowchart: Connector 57"/>
          <p:cNvSpPr/>
          <p:nvPr/>
        </p:nvSpPr>
        <p:spPr bwMode="auto">
          <a:xfrm>
            <a:off x="3275855" y="654249"/>
            <a:ext cx="690513" cy="419100"/>
          </a:xfrm>
          <a:prstGeom prst="flowChartConnector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Flowchart: Connector 58"/>
          <p:cNvSpPr/>
          <p:nvPr/>
        </p:nvSpPr>
        <p:spPr bwMode="auto">
          <a:xfrm>
            <a:off x="3707903" y="1330524"/>
            <a:ext cx="639465" cy="457200"/>
          </a:xfrm>
          <a:prstGeom prst="flowChartConnector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Flowchart: Connector 59"/>
          <p:cNvSpPr/>
          <p:nvPr/>
        </p:nvSpPr>
        <p:spPr bwMode="auto">
          <a:xfrm>
            <a:off x="4499992" y="2455962"/>
            <a:ext cx="648072" cy="457200"/>
          </a:xfrm>
          <a:prstGeom prst="flowChartConnector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Flowchart: Connector 60"/>
          <p:cNvSpPr/>
          <p:nvPr/>
        </p:nvSpPr>
        <p:spPr bwMode="auto">
          <a:xfrm>
            <a:off x="3419872" y="4243166"/>
            <a:ext cx="751780" cy="457200"/>
          </a:xfrm>
          <a:prstGeom prst="flowChartConnector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p61"/>
          <p:cNvGrpSpPr/>
          <p:nvPr/>
        </p:nvGrpSpPr>
        <p:grpSpPr>
          <a:xfrm>
            <a:off x="827584" y="195486"/>
            <a:ext cx="6892261" cy="3960440"/>
            <a:chOff x="238125" y="1676700"/>
            <a:chExt cx="2045650" cy="1779275"/>
          </a:xfrm>
        </p:grpSpPr>
        <p:sp>
          <p:nvSpPr>
            <p:cNvPr id="1723" name="Google Shape;1723;p61"/>
            <p:cNvSpPr/>
            <p:nvPr/>
          </p:nvSpPr>
          <p:spPr>
            <a:xfrm>
              <a:off x="1006875" y="3190025"/>
              <a:ext cx="508150" cy="247100"/>
            </a:xfrm>
            <a:custGeom>
              <a:avLst/>
              <a:gdLst/>
              <a:ahLst/>
              <a:cxnLst/>
              <a:rect l="l" t="t" r="r" b="b"/>
              <a:pathLst>
                <a:path w="20326" h="9884" extrusionOk="0">
                  <a:moveTo>
                    <a:pt x="2967" y="0"/>
                  </a:moveTo>
                  <a:lnTo>
                    <a:pt x="0" y="9884"/>
                  </a:lnTo>
                  <a:lnTo>
                    <a:pt x="20325" y="9884"/>
                  </a:lnTo>
                  <a:lnTo>
                    <a:pt x="17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1"/>
            <p:cNvSpPr/>
            <p:nvPr/>
          </p:nvSpPr>
          <p:spPr>
            <a:xfrm>
              <a:off x="1021625" y="3190025"/>
              <a:ext cx="452425" cy="197525"/>
            </a:xfrm>
            <a:custGeom>
              <a:avLst/>
              <a:gdLst/>
              <a:ahLst/>
              <a:cxnLst/>
              <a:rect l="l" t="t" r="r" b="b"/>
              <a:pathLst>
                <a:path w="18097" h="7901" extrusionOk="0">
                  <a:moveTo>
                    <a:pt x="2377" y="0"/>
                  </a:moveTo>
                  <a:lnTo>
                    <a:pt x="0" y="7901"/>
                  </a:lnTo>
                  <a:cubicBezTo>
                    <a:pt x="6032" y="6753"/>
                    <a:pt x="12064" y="5557"/>
                    <a:pt x="18096" y="4442"/>
                  </a:cubicBezTo>
                  <a:lnTo>
                    <a:pt x="16769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1"/>
            <p:cNvSpPr/>
            <p:nvPr/>
          </p:nvSpPr>
          <p:spPr>
            <a:xfrm>
              <a:off x="968750" y="3417450"/>
              <a:ext cx="584375" cy="38525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1"/>
            <p:cNvSpPr/>
            <p:nvPr/>
          </p:nvSpPr>
          <p:spPr>
            <a:xfrm>
              <a:off x="238125" y="1777900"/>
              <a:ext cx="2045650" cy="1461300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1"/>
            <p:cNvSpPr/>
            <p:nvPr/>
          </p:nvSpPr>
          <p:spPr>
            <a:xfrm>
              <a:off x="238125" y="1676700"/>
              <a:ext cx="2045650" cy="1390400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1"/>
            <p:cNvSpPr/>
            <p:nvPr/>
          </p:nvSpPr>
          <p:spPr>
            <a:xfrm>
              <a:off x="1244550" y="1708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656" y="1"/>
                  </a:moveTo>
                  <a:cubicBezTo>
                    <a:pt x="213" y="1"/>
                    <a:pt x="0" y="541"/>
                    <a:pt x="312" y="853"/>
                  </a:cubicBezTo>
                  <a:cubicBezTo>
                    <a:pt x="411" y="952"/>
                    <a:pt x="532" y="996"/>
                    <a:pt x="650" y="996"/>
                  </a:cubicBezTo>
                  <a:cubicBezTo>
                    <a:pt x="904" y="996"/>
                    <a:pt x="1147" y="794"/>
                    <a:pt x="1147" y="492"/>
                  </a:cubicBezTo>
                  <a:cubicBezTo>
                    <a:pt x="1147" y="230"/>
                    <a:pt x="934" y="1"/>
                    <a:pt x="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Rounded Rectangle 21"/>
          <p:cNvSpPr/>
          <p:nvPr/>
        </p:nvSpPr>
        <p:spPr bwMode="auto">
          <a:xfrm>
            <a:off x="1331640" y="447513"/>
            <a:ext cx="6172200" cy="2590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defRPr/>
            </a:pP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Ta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oogle Shape;1682;p60"/>
          <p:cNvGrpSpPr/>
          <p:nvPr/>
        </p:nvGrpSpPr>
        <p:grpSpPr>
          <a:xfrm flipH="1">
            <a:off x="5868144" y="2605124"/>
            <a:ext cx="3285830" cy="2505253"/>
            <a:chOff x="972550" y="2006475"/>
            <a:chExt cx="1893850" cy="1443950"/>
          </a:xfrm>
        </p:grpSpPr>
        <p:sp>
          <p:nvSpPr>
            <p:cNvPr id="24" name="Google Shape;1683;p60"/>
            <p:cNvSpPr/>
            <p:nvPr/>
          </p:nvSpPr>
          <p:spPr>
            <a:xfrm>
              <a:off x="972550" y="2787725"/>
              <a:ext cx="828075" cy="662700"/>
            </a:xfrm>
            <a:custGeom>
              <a:avLst/>
              <a:gdLst/>
              <a:ahLst/>
              <a:cxnLst/>
              <a:rect l="l" t="t" r="r" b="b"/>
              <a:pathLst>
                <a:path w="33123" h="26508" extrusionOk="0">
                  <a:moveTo>
                    <a:pt x="1556" y="0"/>
                  </a:moveTo>
                  <a:cubicBezTo>
                    <a:pt x="1461" y="0"/>
                    <a:pt x="1371" y="53"/>
                    <a:pt x="1347" y="177"/>
                  </a:cubicBezTo>
                  <a:cubicBezTo>
                    <a:pt x="989" y="2010"/>
                    <a:pt x="693" y="3852"/>
                    <a:pt x="459" y="5707"/>
                  </a:cubicBezTo>
                  <a:cubicBezTo>
                    <a:pt x="233" y="7507"/>
                    <a:pt x="1" y="9346"/>
                    <a:pt x="199" y="11159"/>
                  </a:cubicBezTo>
                  <a:cubicBezTo>
                    <a:pt x="501" y="13915"/>
                    <a:pt x="1967" y="16299"/>
                    <a:pt x="4097" y="18039"/>
                  </a:cubicBezTo>
                  <a:cubicBezTo>
                    <a:pt x="6180" y="19739"/>
                    <a:pt x="8739" y="20845"/>
                    <a:pt x="11364" y="21387"/>
                  </a:cubicBezTo>
                  <a:cubicBezTo>
                    <a:pt x="14590" y="22052"/>
                    <a:pt x="17919" y="22280"/>
                    <a:pt x="21215" y="22280"/>
                  </a:cubicBezTo>
                  <a:cubicBezTo>
                    <a:pt x="21569" y="22280"/>
                    <a:pt x="21923" y="22277"/>
                    <a:pt x="22276" y="22272"/>
                  </a:cubicBezTo>
                  <a:cubicBezTo>
                    <a:pt x="23301" y="22257"/>
                    <a:pt x="24325" y="22222"/>
                    <a:pt x="25349" y="22164"/>
                  </a:cubicBezTo>
                  <a:cubicBezTo>
                    <a:pt x="26038" y="22126"/>
                    <a:pt x="26735" y="22045"/>
                    <a:pt x="27429" y="22045"/>
                  </a:cubicBezTo>
                  <a:cubicBezTo>
                    <a:pt x="27641" y="22045"/>
                    <a:pt x="27854" y="22052"/>
                    <a:pt x="28066" y="22071"/>
                  </a:cubicBezTo>
                  <a:cubicBezTo>
                    <a:pt x="28484" y="22109"/>
                    <a:pt x="28876" y="22199"/>
                    <a:pt x="29232" y="22346"/>
                  </a:cubicBezTo>
                  <a:cubicBezTo>
                    <a:pt x="29443" y="23095"/>
                    <a:pt x="29294" y="23940"/>
                    <a:pt x="28803" y="24553"/>
                  </a:cubicBezTo>
                  <a:cubicBezTo>
                    <a:pt x="28720" y="24656"/>
                    <a:pt x="28702" y="24799"/>
                    <a:pt x="28803" y="24900"/>
                  </a:cubicBezTo>
                  <a:cubicBezTo>
                    <a:pt x="28848" y="24945"/>
                    <a:pt x="28918" y="24972"/>
                    <a:pt x="28987" y="24972"/>
                  </a:cubicBezTo>
                  <a:cubicBezTo>
                    <a:pt x="29050" y="24972"/>
                    <a:pt x="29111" y="24950"/>
                    <a:pt x="29151" y="24900"/>
                  </a:cubicBezTo>
                  <a:cubicBezTo>
                    <a:pt x="29439" y="24539"/>
                    <a:pt x="29643" y="24117"/>
                    <a:pt x="29744" y="23666"/>
                  </a:cubicBezTo>
                  <a:cubicBezTo>
                    <a:pt x="29883" y="24025"/>
                    <a:pt x="30003" y="24393"/>
                    <a:pt x="30104" y="24766"/>
                  </a:cubicBezTo>
                  <a:cubicBezTo>
                    <a:pt x="30031" y="25259"/>
                    <a:pt x="29863" y="25739"/>
                    <a:pt x="29672" y="26196"/>
                  </a:cubicBezTo>
                  <a:cubicBezTo>
                    <a:pt x="29620" y="26319"/>
                    <a:pt x="29727" y="26465"/>
                    <a:pt x="29843" y="26497"/>
                  </a:cubicBezTo>
                  <a:cubicBezTo>
                    <a:pt x="29867" y="26504"/>
                    <a:pt x="29890" y="26507"/>
                    <a:pt x="29911" y="26507"/>
                  </a:cubicBezTo>
                  <a:cubicBezTo>
                    <a:pt x="30020" y="26507"/>
                    <a:pt x="30103" y="26428"/>
                    <a:pt x="30145" y="26326"/>
                  </a:cubicBezTo>
                  <a:cubicBezTo>
                    <a:pt x="30217" y="26157"/>
                    <a:pt x="30284" y="25985"/>
                    <a:pt x="30344" y="25809"/>
                  </a:cubicBezTo>
                  <a:cubicBezTo>
                    <a:pt x="30384" y="25890"/>
                    <a:pt x="30481" y="25939"/>
                    <a:pt x="30570" y="25939"/>
                  </a:cubicBezTo>
                  <a:cubicBezTo>
                    <a:pt x="30591" y="25939"/>
                    <a:pt x="30610" y="25937"/>
                    <a:pt x="30629" y="25931"/>
                  </a:cubicBezTo>
                  <a:cubicBezTo>
                    <a:pt x="30768" y="25894"/>
                    <a:pt x="30825" y="25760"/>
                    <a:pt x="30802" y="25630"/>
                  </a:cubicBezTo>
                  <a:cubicBezTo>
                    <a:pt x="30748" y="25330"/>
                    <a:pt x="30683" y="25034"/>
                    <a:pt x="30606" y="24741"/>
                  </a:cubicBezTo>
                  <a:cubicBezTo>
                    <a:pt x="30637" y="24498"/>
                    <a:pt x="30644" y="24253"/>
                    <a:pt x="30627" y="24009"/>
                  </a:cubicBezTo>
                  <a:cubicBezTo>
                    <a:pt x="30608" y="23765"/>
                    <a:pt x="30559" y="23525"/>
                    <a:pt x="30480" y="23294"/>
                  </a:cubicBezTo>
                  <a:lnTo>
                    <a:pt x="30480" y="23294"/>
                  </a:lnTo>
                  <a:cubicBezTo>
                    <a:pt x="30682" y="23564"/>
                    <a:pt x="30837" y="23866"/>
                    <a:pt x="30940" y="24187"/>
                  </a:cubicBezTo>
                  <a:cubicBezTo>
                    <a:pt x="30979" y="24306"/>
                    <a:pt x="31078" y="24357"/>
                    <a:pt x="31176" y="24357"/>
                  </a:cubicBezTo>
                  <a:cubicBezTo>
                    <a:pt x="31325" y="24357"/>
                    <a:pt x="31474" y="24239"/>
                    <a:pt x="31415" y="24057"/>
                  </a:cubicBezTo>
                  <a:cubicBezTo>
                    <a:pt x="31303" y="23713"/>
                    <a:pt x="31145" y="23388"/>
                    <a:pt x="30943" y="23088"/>
                  </a:cubicBezTo>
                  <a:lnTo>
                    <a:pt x="30943" y="23088"/>
                  </a:lnTo>
                  <a:cubicBezTo>
                    <a:pt x="31617" y="23601"/>
                    <a:pt x="32041" y="24458"/>
                    <a:pt x="31964" y="25309"/>
                  </a:cubicBezTo>
                  <a:cubicBezTo>
                    <a:pt x="31950" y="25466"/>
                    <a:pt x="32065" y="25544"/>
                    <a:pt x="32188" y="25544"/>
                  </a:cubicBezTo>
                  <a:cubicBezTo>
                    <a:pt x="32311" y="25544"/>
                    <a:pt x="32441" y="25465"/>
                    <a:pt x="32455" y="25309"/>
                  </a:cubicBezTo>
                  <a:cubicBezTo>
                    <a:pt x="32579" y="23944"/>
                    <a:pt x="31619" y="22649"/>
                    <a:pt x="30346" y="22245"/>
                  </a:cubicBezTo>
                  <a:lnTo>
                    <a:pt x="30346" y="22245"/>
                  </a:lnTo>
                  <a:cubicBezTo>
                    <a:pt x="31419" y="22310"/>
                    <a:pt x="32427" y="23139"/>
                    <a:pt x="32617" y="24220"/>
                  </a:cubicBezTo>
                  <a:cubicBezTo>
                    <a:pt x="32639" y="24345"/>
                    <a:pt x="32727" y="24398"/>
                    <a:pt x="32822" y="24398"/>
                  </a:cubicBezTo>
                  <a:cubicBezTo>
                    <a:pt x="32965" y="24398"/>
                    <a:pt x="33123" y="24276"/>
                    <a:pt x="33091" y="24090"/>
                  </a:cubicBezTo>
                  <a:cubicBezTo>
                    <a:pt x="32855" y="22742"/>
                    <a:pt x="31537" y="21752"/>
                    <a:pt x="30200" y="21752"/>
                  </a:cubicBezTo>
                  <a:cubicBezTo>
                    <a:pt x="29970" y="21752"/>
                    <a:pt x="29740" y="21781"/>
                    <a:pt x="29515" y="21842"/>
                  </a:cubicBezTo>
                  <a:cubicBezTo>
                    <a:pt x="29484" y="21849"/>
                    <a:pt x="29456" y="21863"/>
                    <a:pt x="29431" y="21881"/>
                  </a:cubicBezTo>
                  <a:cubicBezTo>
                    <a:pt x="28792" y="21629"/>
                    <a:pt x="28118" y="21556"/>
                    <a:pt x="27437" y="21556"/>
                  </a:cubicBezTo>
                  <a:cubicBezTo>
                    <a:pt x="26713" y="21556"/>
                    <a:pt x="25980" y="21639"/>
                    <a:pt x="25271" y="21677"/>
                  </a:cubicBezTo>
                  <a:cubicBezTo>
                    <a:pt x="23948" y="21748"/>
                    <a:pt x="22622" y="21788"/>
                    <a:pt x="21297" y="21788"/>
                  </a:cubicBezTo>
                  <a:cubicBezTo>
                    <a:pt x="18970" y="21788"/>
                    <a:pt x="16643" y="21665"/>
                    <a:pt x="14334" y="21371"/>
                  </a:cubicBezTo>
                  <a:cubicBezTo>
                    <a:pt x="11364" y="20993"/>
                    <a:pt x="8474" y="20316"/>
                    <a:pt x="5902" y="18723"/>
                  </a:cubicBezTo>
                  <a:cubicBezTo>
                    <a:pt x="3631" y="17318"/>
                    <a:pt x="1700" y="15245"/>
                    <a:pt x="972" y="12626"/>
                  </a:cubicBezTo>
                  <a:cubicBezTo>
                    <a:pt x="432" y="10684"/>
                    <a:pt x="612" y="8639"/>
                    <a:pt x="836" y="6663"/>
                  </a:cubicBezTo>
                  <a:cubicBezTo>
                    <a:pt x="1078" y="4531"/>
                    <a:pt x="1405" y="2413"/>
                    <a:pt x="1821" y="307"/>
                  </a:cubicBezTo>
                  <a:cubicBezTo>
                    <a:pt x="1857" y="122"/>
                    <a:pt x="1700" y="0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84;p60"/>
            <p:cNvSpPr/>
            <p:nvPr/>
          </p:nvSpPr>
          <p:spPr>
            <a:xfrm>
              <a:off x="979250" y="2441625"/>
              <a:ext cx="1698875" cy="822475"/>
            </a:xfrm>
            <a:custGeom>
              <a:avLst/>
              <a:gdLst/>
              <a:ahLst/>
              <a:cxnLst/>
              <a:rect l="l" t="t" r="r" b="b"/>
              <a:pathLst>
                <a:path w="67955" h="32899" extrusionOk="0">
                  <a:moveTo>
                    <a:pt x="48014" y="0"/>
                  </a:moveTo>
                  <a:cubicBezTo>
                    <a:pt x="47906" y="632"/>
                    <a:pt x="30543" y="5234"/>
                    <a:pt x="29859" y="5234"/>
                  </a:cubicBezTo>
                  <a:cubicBezTo>
                    <a:pt x="29858" y="5234"/>
                    <a:pt x="29857" y="5234"/>
                    <a:pt x="29856" y="5234"/>
                  </a:cubicBezTo>
                  <a:cubicBezTo>
                    <a:pt x="24721" y="5138"/>
                    <a:pt x="19844" y="2389"/>
                    <a:pt x="14757" y="2389"/>
                  </a:cubicBezTo>
                  <a:cubicBezTo>
                    <a:pt x="14396" y="2389"/>
                    <a:pt x="14034" y="2403"/>
                    <a:pt x="13670" y="2432"/>
                  </a:cubicBezTo>
                  <a:cubicBezTo>
                    <a:pt x="6853" y="2989"/>
                    <a:pt x="1457" y="9387"/>
                    <a:pt x="607" y="16173"/>
                  </a:cubicBezTo>
                  <a:cubicBezTo>
                    <a:pt x="1" y="21021"/>
                    <a:pt x="1735" y="26537"/>
                    <a:pt x="6049" y="28829"/>
                  </a:cubicBezTo>
                  <a:cubicBezTo>
                    <a:pt x="8552" y="30161"/>
                    <a:pt x="11512" y="30233"/>
                    <a:pt x="14348" y="30257"/>
                  </a:cubicBezTo>
                  <a:cubicBezTo>
                    <a:pt x="17448" y="30283"/>
                    <a:pt x="20548" y="30289"/>
                    <a:pt x="23649" y="30294"/>
                  </a:cubicBezTo>
                  <a:lnTo>
                    <a:pt x="36441" y="30315"/>
                  </a:lnTo>
                  <a:cubicBezTo>
                    <a:pt x="36469" y="30315"/>
                    <a:pt x="36497" y="30315"/>
                    <a:pt x="36526" y="30315"/>
                  </a:cubicBezTo>
                  <a:cubicBezTo>
                    <a:pt x="37517" y="30315"/>
                    <a:pt x="38586" y="30267"/>
                    <a:pt x="39341" y="29633"/>
                  </a:cubicBezTo>
                  <a:lnTo>
                    <a:pt x="48303" y="29027"/>
                  </a:lnTo>
                  <a:lnTo>
                    <a:pt x="48667" y="29016"/>
                  </a:lnTo>
                  <a:cubicBezTo>
                    <a:pt x="48914" y="29009"/>
                    <a:pt x="49167" y="29004"/>
                    <a:pt x="49421" y="29004"/>
                  </a:cubicBezTo>
                  <a:cubicBezTo>
                    <a:pt x="51076" y="29004"/>
                    <a:pt x="52813" y="29212"/>
                    <a:pt x="53863" y="30435"/>
                  </a:cubicBezTo>
                  <a:cubicBezTo>
                    <a:pt x="54659" y="31359"/>
                    <a:pt x="55214" y="32898"/>
                    <a:pt x="56370" y="32898"/>
                  </a:cubicBezTo>
                  <a:cubicBezTo>
                    <a:pt x="56420" y="32898"/>
                    <a:pt x="56472" y="32895"/>
                    <a:pt x="56526" y="32889"/>
                  </a:cubicBezTo>
                  <a:cubicBezTo>
                    <a:pt x="56893" y="32847"/>
                    <a:pt x="57221" y="32638"/>
                    <a:pt x="57500" y="32397"/>
                  </a:cubicBezTo>
                  <a:cubicBezTo>
                    <a:pt x="58597" y="31454"/>
                    <a:pt x="59122" y="29899"/>
                    <a:pt x="58841" y="28482"/>
                  </a:cubicBezTo>
                  <a:lnTo>
                    <a:pt x="58841" y="28482"/>
                  </a:lnTo>
                  <a:cubicBezTo>
                    <a:pt x="59599" y="28627"/>
                    <a:pt x="60371" y="28698"/>
                    <a:pt x="61142" y="28698"/>
                  </a:cubicBezTo>
                  <a:cubicBezTo>
                    <a:pt x="63165" y="28698"/>
                    <a:pt x="65189" y="28206"/>
                    <a:pt x="66974" y="27252"/>
                  </a:cubicBezTo>
                  <a:cubicBezTo>
                    <a:pt x="67191" y="27136"/>
                    <a:pt x="67408" y="27010"/>
                    <a:pt x="67573" y="26827"/>
                  </a:cubicBezTo>
                  <a:cubicBezTo>
                    <a:pt x="67882" y="26482"/>
                    <a:pt x="67954" y="25983"/>
                    <a:pt x="67924" y="25520"/>
                  </a:cubicBezTo>
                  <a:cubicBezTo>
                    <a:pt x="67801" y="23661"/>
                    <a:pt x="66316" y="22226"/>
                    <a:pt x="64977" y="20931"/>
                  </a:cubicBezTo>
                  <a:cubicBezTo>
                    <a:pt x="63637" y="19636"/>
                    <a:pt x="62564" y="18039"/>
                    <a:pt x="62413" y="16182"/>
                  </a:cubicBezTo>
                  <a:cubicBezTo>
                    <a:pt x="61635" y="6621"/>
                    <a:pt x="48014" y="0"/>
                    <a:pt x="48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85;p60"/>
            <p:cNvSpPr/>
            <p:nvPr/>
          </p:nvSpPr>
          <p:spPr>
            <a:xfrm>
              <a:off x="2378575" y="2949350"/>
              <a:ext cx="160375" cy="122325"/>
            </a:xfrm>
            <a:custGeom>
              <a:avLst/>
              <a:gdLst/>
              <a:ahLst/>
              <a:cxnLst/>
              <a:rect l="l" t="t" r="r" b="b"/>
              <a:pathLst>
                <a:path w="6415" h="4893" extrusionOk="0">
                  <a:moveTo>
                    <a:pt x="3860" y="0"/>
                  </a:moveTo>
                  <a:cubicBezTo>
                    <a:pt x="3666" y="0"/>
                    <a:pt x="3535" y="318"/>
                    <a:pt x="3742" y="472"/>
                  </a:cubicBezTo>
                  <a:lnTo>
                    <a:pt x="3741" y="472"/>
                  </a:lnTo>
                  <a:cubicBezTo>
                    <a:pt x="4319" y="902"/>
                    <a:pt x="4847" y="1394"/>
                    <a:pt x="5318" y="1940"/>
                  </a:cubicBezTo>
                  <a:cubicBezTo>
                    <a:pt x="5493" y="2142"/>
                    <a:pt x="5977" y="2586"/>
                    <a:pt x="5897" y="2886"/>
                  </a:cubicBezTo>
                  <a:cubicBezTo>
                    <a:pt x="5817" y="3183"/>
                    <a:pt x="5211" y="3263"/>
                    <a:pt x="4972" y="3332"/>
                  </a:cubicBezTo>
                  <a:cubicBezTo>
                    <a:pt x="3434" y="3779"/>
                    <a:pt x="1873" y="4141"/>
                    <a:pt x="295" y="4414"/>
                  </a:cubicBezTo>
                  <a:cubicBezTo>
                    <a:pt x="1" y="4465"/>
                    <a:pt x="103" y="4892"/>
                    <a:pt x="377" y="4892"/>
                  </a:cubicBezTo>
                  <a:cubicBezTo>
                    <a:pt x="393" y="4892"/>
                    <a:pt x="409" y="4891"/>
                    <a:pt x="426" y="4888"/>
                  </a:cubicBezTo>
                  <a:cubicBezTo>
                    <a:pt x="1379" y="4722"/>
                    <a:pt x="2327" y="4525"/>
                    <a:pt x="3269" y="4296"/>
                  </a:cubicBezTo>
                  <a:cubicBezTo>
                    <a:pt x="3739" y="4182"/>
                    <a:pt x="4207" y="4059"/>
                    <a:pt x="4673" y="3929"/>
                  </a:cubicBezTo>
                  <a:cubicBezTo>
                    <a:pt x="5076" y="3815"/>
                    <a:pt x="5518" y="3728"/>
                    <a:pt x="5894" y="3539"/>
                  </a:cubicBezTo>
                  <a:cubicBezTo>
                    <a:pt x="6195" y="3387"/>
                    <a:pt x="6415" y="3121"/>
                    <a:pt x="6391" y="2768"/>
                  </a:cubicBezTo>
                  <a:cubicBezTo>
                    <a:pt x="6364" y="2387"/>
                    <a:pt x="6056" y="2061"/>
                    <a:pt x="5825" y="1780"/>
                  </a:cubicBezTo>
                  <a:cubicBezTo>
                    <a:pt x="5288" y="1127"/>
                    <a:pt x="4668" y="552"/>
                    <a:pt x="3990" y="47"/>
                  </a:cubicBezTo>
                  <a:cubicBezTo>
                    <a:pt x="3946" y="14"/>
                    <a:pt x="3902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86;p60"/>
            <p:cNvSpPr/>
            <p:nvPr/>
          </p:nvSpPr>
          <p:spPr>
            <a:xfrm>
              <a:off x="1786875" y="2892650"/>
              <a:ext cx="678875" cy="377825"/>
            </a:xfrm>
            <a:custGeom>
              <a:avLst/>
              <a:gdLst/>
              <a:ahLst/>
              <a:cxnLst/>
              <a:rect l="l" t="t" r="r" b="b"/>
              <a:pathLst>
                <a:path w="27155" h="15113" extrusionOk="0">
                  <a:moveTo>
                    <a:pt x="8184" y="0"/>
                  </a:moveTo>
                  <a:cubicBezTo>
                    <a:pt x="8129" y="0"/>
                    <a:pt x="8073" y="24"/>
                    <a:pt x="8024" y="82"/>
                  </a:cubicBezTo>
                  <a:lnTo>
                    <a:pt x="8023" y="84"/>
                  </a:lnTo>
                  <a:cubicBezTo>
                    <a:pt x="6911" y="1402"/>
                    <a:pt x="7126" y="3350"/>
                    <a:pt x="8096" y="4690"/>
                  </a:cubicBezTo>
                  <a:cubicBezTo>
                    <a:pt x="9236" y="6265"/>
                    <a:pt x="11235" y="6912"/>
                    <a:pt x="13065" y="7248"/>
                  </a:cubicBezTo>
                  <a:cubicBezTo>
                    <a:pt x="14617" y="7530"/>
                    <a:pt x="16189" y="7672"/>
                    <a:pt x="17764" y="7672"/>
                  </a:cubicBezTo>
                  <a:cubicBezTo>
                    <a:pt x="18532" y="7672"/>
                    <a:pt x="19300" y="7638"/>
                    <a:pt x="20067" y="7571"/>
                  </a:cubicBezTo>
                  <a:cubicBezTo>
                    <a:pt x="20791" y="7506"/>
                    <a:pt x="21538" y="7386"/>
                    <a:pt x="22276" y="7386"/>
                  </a:cubicBezTo>
                  <a:cubicBezTo>
                    <a:pt x="22724" y="7386"/>
                    <a:pt x="23169" y="7430"/>
                    <a:pt x="23603" y="7559"/>
                  </a:cubicBezTo>
                  <a:cubicBezTo>
                    <a:pt x="24527" y="7832"/>
                    <a:pt x="25334" y="8475"/>
                    <a:pt x="25832" y="9298"/>
                  </a:cubicBezTo>
                  <a:cubicBezTo>
                    <a:pt x="26811" y="10917"/>
                    <a:pt x="26398" y="13451"/>
                    <a:pt x="24672" y="14433"/>
                  </a:cubicBezTo>
                  <a:cubicBezTo>
                    <a:pt x="24464" y="14551"/>
                    <a:pt x="24270" y="14602"/>
                    <a:pt x="24088" y="14602"/>
                  </a:cubicBezTo>
                  <a:cubicBezTo>
                    <a:pt x="23459" y="14602"/>
                    <a:pt x="22976" y="13996"/>
                    <a:pt x="22608" y="13454"/>
                  </a:cubicBezTo>
                  <a:cubicBezTo>
                    <a:pt x="22161" y="12795"/>
                    <a:pt x="21758" y="12118"/>
                    <a:pt x="21099" y="11646"/>
                  </a:cubicBezTo>
                  <a:cubicBezTo>
                    <a:pt x="19996" y="10856"/>
                    <a:pt x="18600" y="10713"/>
                    <a:pt x="17240" y="10713"/>
                  </a:cubicBezTo>
                  <a:cubicBezTo>
                    <a:pt x="16720" y="10713"/>
                    <a:pt x="16205" y="10734"/>
                    <a:pt x="15714" y="10747"/>
                  </a:cubicBezTo>
                  <a:cubicBezTo>
                    <a:pt x="13609" y="10806"/>
                    <a:pt x="11490" y="10934"/>
                    <a:pt x="9380" y="10934"/>
                  </a:cubicBezTo>
                  <a:cubicBezTo>
                    <a:pt x="9040" y="10934"/>
                    <a:pt x="8700" y="10931"/>
                    <a:pt x="8361" y="10923"/>
                  </a:cubicBezTo>
                  <a:cubicBezTo>
                    <a:pt x="7155" y="10897"/>
                    <a:pt x="5941" y="10733"/>
                    <a:pt x="4858" y="10172"/>
                  </a:cubicBezTo>
                  <a:cubicBezTo>
                    <a:pt x="3995" y="9724"/>
                    <a:pt x="3240" y="9083"/>
                    <a:pt x="2638" y="8320"/>
                  </a:cubicBezTo>
                  <a:cubicBezTo>
                    <a:pt x="1389" y="6739"/>
                    <a:pt x="798" y="4634"/>
                    <a:pt x="1232" y="2649"/>
                  </a:cubicBezTo>
                  <a:cubicBezTo>
                    <a:pt x="1273" y="2464"/>
                    <a:pt x="1117" y="2342"/>
                    <a:pt x="972" y="2342"/>
                  </a:cubicBezTo>
                  <a:cubicBezTo>
                    <a:pt x="876" y="2342"/>
                    <a:pt x="785" y="2395"/>
                    <a:pt x="758" y="2519"/>
                  </a:cubicBezTo>
                  <a:cubicBezTo>
                    <a:pt x="1" y="5988"/>
                    <a:pt x="2121" y="9794"/>
                    <a:pt x="5477" y="10970"/>
                  </a:cubicBezTo>
                  <a:cubicBezTo>
                    <a:pt x="6536" y="11342"/>
                    <a:pt x="7678" y="11419"/>
                    <a:pt x="8792" y="11419"/>
                  </a:cubicBezTo>
                  <a:cubicBezTo>
                    <a:pt x="8801" y="11419"/>
                    <a:pt x="8809" y="11419"/>
                    <a:pt x="8818" y="11419"/>
                  </a:cubicBezTo>
                  <a:cubicBezTo>
                    <a:pt x="10088" y="11418"/>
                    <a:pt x="11360" y="11359"/>
                    <a:pt x="12630" y="11324"/>
                  </a:cubicBezTo>
                  <a:cubicBezTo>
                    <a:pt x="13913" y="11289"/>
                    <a:pt x="15197" y="11247"/>
                    <a:pt x="16479" y="11217"/>
                  </a:cubicBezTo>
                  <a:cubicBezTo>
                    <a:pt x="16711" y="11211"/>
                    <a:pt x="16945" y="11207"/>
                    <a:pt x="17178" y="11207"/>
                  </a:cubicBezTo>
                  <a:cubicBezTo>
                    <a:pt x="17952" y="11207"/>
                    <a:pt x="18730" y="11254"/>
                    <a:pt x="19479" y="11449"/>
                  </a:cubicBezTo>
                  <a:cubicBezTo>
                    <a:pt x="20422" y="11696"/>
                    <a:pt x="21158" y="12200"/>
                    <a:pt x="21716" y="13001"/>
                  </a:cubicBezTo>
                  <a:cubicBezTo>
                    <a:pt x="22150" y="13626"/>
                    <a:pt x="22530" y="14371"/>
                    <a:pt x="23173" y="14812"/>
                  </a:cubicBezTo>
                  <a:cubicBezTo>
                    <a:pt x="23479" y="15022"/>
                    <a:pt x="23784" y="15113"/>
                    <a:pt x="24078" y="15113"/>
                  </a:cubicBezTo>
                  <a:cubicBezTo>
                    <a:pt x="25380" y="15113"/>
                    <a:pt x="26491" y="13331"/>
                    <a:pt x="26747" y="12198"/>
                  </a:cubicBezTo>
                  <a:cubicBezTo>
                    <a:pt x="27154" y="10393"/>
                    <a:pt x="26353" y="8546"/>
                    <a:pt x="24794" y="7564"/>
                  </a:cubicBezTo>
                  <a:cubicBezTo>
                    <a:pt x="24016" y="7074"/>
                    <a:pt x="23141" y="6900"/>
                    <a:pt x="22243" y="6900"/>
                  </a:cubicBezTo>
                  <a:cubicBezTo>
                    <a:pt x="22100" y="6900"/>
                    <a:pt x="21957" y="6905"/>
                    <a:pt x="21813" y="6913"/>
                  </a:cubicBezTo>
                  <a:cubicBezTo>
                    <a:pt x="20552" y="6986"/>
                    <a:pt x="19308" y="7164"/>
                    <a:pt x="18042" y="7177"/>
                  </a:cubicBezTo>
                  <a:cubicBezTo>
                    <a:pt x="17944" y="7178"/>
                    <a:pt x="17845" y="7179"/>
                    <a:pt x="17747" y="7179"/>
                  </a:cubicBezTo>
                  <a:cubicBezTo>
                    <a:pt x="16411" y="7179"/>
                    <a:pt x="15076" y="7075"/>
                    <a:pt x="13756" y="6867"/>
                  </a:cubicBezTo>
                  <a:cubicBezTo>
                    <a:pt x="12583" y="6682"/>
                    <a:pt x="11390" y="6424"/>
                    <a:pt x="10322" y="5884"/>
                  </a:cubicBezTo>
                  <a:cubicBezTo>
                    <a:pt x="9305" y="5369"/>
                    <a:pt x="8424" y="4590"/>
                    <a:pt x="8012" y="3505"/>
                  </a:cubicBezTo>
                  <a:cubicBezTo>
                    <a:pt x="7627" y="2490"/>
                    <a:pt x="7646" y="1289"/>
                    <a:pt x="8370" y="429"/>
                  </a:cubicBezTo>
                  <a:cubicBezTo>
                    <a:pt x="8525" y="247"/>
                    <a:pt x="8362" y="0"/>
                    <a:pt x="8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87;p60"/>
            <p:cNvSpPr/>
            <p:nvPr/>
          </p:nvSpPr>
          <p:spPr>
            <a:xfrm>
              <a:off x="1204975" y="2665150"/>
              <a:ext cx="656500" cy="529150"/>
            </a:xfrm>
            <a:custGeom>
              <a:avLst/>
              <a:gdLst/>
              <a:ahLst/>
              <a:cxnLst/>
              <a:rect l="l" t="t" r="r" b="b"/>
              <a:pathLst>
                <a:path w="26260" h="21166" extrusionOk="0">
                  <a:moveTo>
                    <a:pt x="375" y="1"/>
                  </a:moveTo>
                  <a:cubicBezTo>
                    <a:pt x="102" y="1"/>
                    <a:pt x="1" y="425"/>
                    <a:pt x="294" y="480"/>
                  </a:cubicBezTo>
                  <a:cubicBezTo>
                    <a:pt x="4532" y="1250"/>
                    <a:pt x="9432" y="2257"/>
                    <a:pt x="11850" y="6229"/>
                  </a:cubicBezTo>
                  <a:cubicBezTo>
                    <a:pt x="13110" y="8299"/>
                    <a:pt x="13607" y="10711"/>
                    <a:pt x="14554" y="12920"/>
                  </a:cubicBezTo>
                  <a:cubicBezTo>
                    <a:pt x="15012" y="13988"/>
                    <a:pt x="15624" y="14922"/>
                    <a:pt x="16738" y="15373"/>
                  </a:cubicBezTo>
                  <a:cubicBezTo>
                    <a:pt x="17867" y="15827"/>
                    <a:pt x="19143" y="15859"/>
                    <a:pt x="20325" y="16115"/>
                  </a:cubicBezTo>
                  <a:cubicBezTo>
                    <a:pt x="21700" y="16413"/>
                    <a:pt x="23097" y="16867"/>
                    <a:pt x="24247" y="17700"/>
                  </a:cubicBezTo>
                  <a:cubicBezTo>
                    <a:pt x="25084" y="18309"/>
                    <a:pt x="26146" y="19790"/>
                    <a:pt x="25218" y="20744"/>
                  </a:cubicBezTo>
                  <a:cubicBezTo>
                    <a:pt x="25049" y="20919"/>
                    <a:pt x="25216" y="21166"/>
                    <a:pt x="25402" y="21166"/>
                  </a:cubicBezTo>
                  <a:cubicBezTo>
                    <a:pt x="25458" y="21166"/>
                    <a:pt x="25515" y="21144"/>
                    <a:pt x="25566" y="21092"/>
                  </a:cubicBezTo>
                  <a:lnTo>
                    <a:pt x="25567" y="21092"/>
                  </a:lnTo>
                  <a:cubicBezTo>
                    <a:pt x="26260" y="20378"/>
                    <a:pt x="26130" y="19381"/>
                    <a:pt x="25671" y="18572"/>
                  </a:cubicBezTo>
                  <a:cubicBezTo>
                    <a:pt x="25095" y="17557"/>
                    <a:pt x="24086" y="16925"/>
                    <a:pt x="23044" y="16462"/>
                  </a:cubicBezTo>
                  <a:cubicBezTo>
                    <a:pt x="21827" y="15920"/>
                    <a:pt x="20523" y="15621"/>
                    <a:pt x="19212" y="15410"/>
                  </a:cubicBezTo>
                  <a:cubicBezTo>
                    <a:pt x="17907" y="15200"/>
                    <a:pt x="16482" y="15084"/>
                    <a:pt x="15642" y="13920"/>
                  </a:cubicBezTo>
                  <a:cubicBezTo>
                    <a:pt x="14893" y="12881"/>
                    <a:pt x="14527" y="11535"/>
                    <a:pt x="14115" y="10336"/>
                  </a:cubicBezTo>
                  <a:cubicBezTo>
                    <a:pt x="13709" y="9157"/>
                    <a:pt x="13309" y="7970"/>
                    <a:pt x="12752" y="6851"/>
                  </a:cubicBezTo>
                  <a:cubicBezTo>
                    <a:pt x="11708" y="4750"/>
                    <a:pt x="10034" y="3178"/>
                    <a:pt x="7937" y="2146"/>
                  </a:cubicBezTo>
                  <a:cubicBezTo>
                    <a:pt x="5586" y="989"/>
                    <a:pt x="2984" y="472"/>
                    <a:pt x="425" y="5"/>
                  </a:cubicBezTo>
                  <a:cubicBezTo>
                    <a:pt x="408" y="2"/>
                    <a:pt x="391" y="1"/>
                    <a:pt x="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88;p60"/>
            <p:cNvSpPr/>
            <p:nvPr/>
          </p:nvSpPr>
          <p:spPr>
            <a:xfrm>
              <a:off x="1752925" y="2006475"/>
              <a:ext cx="1113475" cy="870250"/>
            </a:xfrm>
            <a:custGeom>
              <a:avLst/>
              <a:gdLst/>
              <a:ahLst/>
              <a:cxnLst/>
              <a:rect l="l" t="t" r="r" b="b"/>
              <a:pathLst>
                <a:path w="44539" h="34810" extrusionOk="0">
                  <a:moveTo>
                    <a:pt x="21473" y="1"/>
                  </a:moveTo>
                  <a:cubicBezTo>
                    <a:pt x="21027" y="1"/>
                    <a:pt x="20580" y="13"/>
                    <a:pt x="20134" y="37"/>
                  </a:cubicBezTo>
                  <a:cubicBezTo>
                    <a:pt x="19922" y="49"/>
                    <a:pt x="19710" y="63"/>
                    <a:pt x="19499" y="81"/>
                  </a:cubicBezTo>
                  <a:cubicBezTo>
                    <a:pt x="18004" y="201"/>
                    <a:pt x="16523" y="458"/>
                    <a:pt x="15074" y="845"/>
                  </a:cubicBezTo>
                  <a:cubicBezTo>
                    <a:pt x="14917" y="888"/>
                    <a:pt x="14760" y="931"/>
                    <a:pt x="14604" y="977"/>
                  </a:cubicBezTo>
                  <a:cubicBezTo>
                    <a:pt x="14400" y="1036"/>
                    <a:pt x="14198" y="1097"/>
                    <a:pt x="13996" y="1161"/>
                  </a:cubicBezTo>
                  <a:cubicBezTo>
                    <a:pt x="12958" y="1490"/>
                    <a:pt x="11944" y="1894"/>
                    <a:pt x="10964" y="2367"/>
                  </a:cubicBezTo>
                  <a:cubicBezTo>
                    <a:pt x="10810" y="2443"/>
                    <a:pt x="10657" y="2519"/>
                    <a:pt x="10505" y="2598"/>
                  </a:cubicBezTo>
                  <a:cubicBezTo>
                    <a:pt x="10317" y="2695"/>
                    <a:pt x="10129" y="2795"/>
                    <a:pt x="9943" y="2898"/>
                  </a:cubicBezTo>
                  <a:cubicBezTo>
                    <a:pt x="8159" y="3887"/>
                    <a:pt x="6531" y="5133"/>
                    <a:pt x="5110" y="6596"/>
                  </a:cubicBezTo>
                  <a:cubicBezTo>
                    <a:pt x="4962" y="6748"/>
                    <a:pt x="4817" y="6902"/>
                    <a:pt x="4675" y="7059"/>
                  </a:cubicBezTo>
                  <a:cubicBezTo>
                    <a:pt x="3139" y="8748"/>
                    <a:pt x="1900" y="10690"/>
                    <a:pt x="1086" y="12807"/>
                  </a:cubicBezTo>
                  <a:cubicBezTo>
                    <a:pt x="1008" y="13011"/>
                    <a:pt x="934" y="13215"/>
                    <a:pt x="864" y="13420"/>
                  </a:cubicBezTo>
                  <a:cubicBezTo>
                    <a:pt x="696" y="13912"/>
                    <a:pt x="552" y="14412"/>
                    <a:pt x="432" y="14919"/>
                  </a:cubicBezTo>
                  <a:cubicBezTo>
                    <a:pt x="135" y="16188"/>
                    <a:pt x="0" y="17492"/>
                    <a:pt x="32" y="18795"/>
                  </a:cubicBezTo>
                  <a:cubicBezTo>
                    <a:pt x="37" y="19004"/>
                    <a:pt x="45" y="19212"/>
                    <a:pt x="58" y="19420"/>
                  </a:cubicBezTo>
                  <a:cubicBezTo>
                    <a:pt x="182" y="21420"/>
                    <a:pt x="685" y="23398"/>
                    <a:pt x="1541" y="25190"/>
                  </a:cubicBezTo>
                  <a:cubicBezTo>
                    <a:pt x="1632" y="25381"/>
                    <a:pt x="1728" y="25570"/>
                    <a:pt x="1826" y="25757"/>
                  </a:cubicBezTo>
                  <a:cubicBezTo>
                    <a:pt x="2505" y="27032"/>
                    <a:pt x="3368" y="28200"/>
                    <a:pt x="4410" y="29199"/>
                  </a:cubicBezTo>
                  <a:cubicBezTo>
                    <a:pt x="4564" y="29347"/>
                    <a:pt x="4721" y="29490"/>
                    <a:pt x="4882" y="29631"/>
                  </a:cubicBezTo>
                  <a:cubicBezTo>
                    <a:pt x="5076" y="29799"/>
                    <a:pt x="5275" y="29961"/>
                    <a:pt x="5481" y="30118"/>
                  </a:cubicBezTo>
                  <a:cubicBezTo>
                    <a:pt x="6709" y="31058"/>
                    <a:pt x="8093" y="31773"/>
                    <a:pt x="9526" y="32360"/>
                  </a:cubicBezTo>
                  <a:cubicBezTo>
                    <a:pt x="9732" y="32445"/>
                    <a:pt x="9937" y="32526"/>
                    <a:pt x="10144" y="32605"/>
                  </a:cubicBezTo>
                  <a:cubicBezTo>
                    <a:pt x="10255" y="32647"/>
                    <a:pt x="10366" y="32689"/>
                    <a:pt x="10476" y="32730"/>
                  </a:cubicBezTo>
                  <a:cubicBezTo>
                    <a:pt x="11924" y="33265"/>
                    <a:pt x="13408" y="33698"/>
                    <a:pt x="14917" y="34027"/>
                  </a:cubicBezTo>
                  <a:cubicBezTo>
                    <a:pt x="15123" y="34073"/>
                    <a:pt x="15331" y="34116"/>
                    <a:pt x="15540" y="34157"/>
                  </a:cubicBezTo>
                  <a:cubicBezTo>
                    <a:pt x="17263" y="34499"/>
                    <a:pt x="19010" y="34707"/>
                    <a:pt x="20767" y="34779"/>
                  </a:cubicBezTo>
                  <a:cubicBezTo>
                    <a:pt x="20979" y="34789"/>
                    <a:pt x="21191" y="34796"/>
                    <a:pt x="21404" y="34801"/>
                  </a:cubicBezTo>
                  <a:cubicBezTo>
                    <a:pt x="21670" y="34807"/>
                    <a:pt x="21937" y="34810"/>
                    <a:pt x="22203" y="34810"/>
                  </a:cubicBezTo>
                  <a:cubicBezTo>
                    <a:pt x="23645" y="34810"/>
                    <a:pt x="25087" y="34719"/>
                    <a:pt x="26518" y="34536"/>
                  </a:cubicBezTo>
                  <a:cubicBezTo>
                    <a:pt x="26729" y="34509"/>
                    <a:pt x="26942" y="34480"/>
                    <a:pt x="27153" y="34449"/>
                  </a:cubicBezTo>
                  <a:cubicBezTo>
                    <a:pt x="28866" y="34198"/>
                    <a:pt x="30555" y="33814"/>
                    <a:pt x="32208" y="33301"/>
                  </a:cubicBezTo>
                  <a:cubicBezTo>
                    <a:pt x="32249" y="33288"/>
                    <a:pt x="32291" y="33275"/>
                    <a:pt x="32332" y="33262"/>
                  </a:cubicBezTo>
                  <a:cubicBezTo>
                    <a:pt x="32500" y="33209"/>
                    <a:pt x="32668" y="33154"/>
                    <a:pt x="32835" y="33098"/>
                  </a:cubicBezTo>
                  <a:cubicBezTo>
                    <a:pt x="34895" y="32399"/>
                    <a:pt x="36933" y="31411"/>
                    <a:pt x="38717" y="30143"/>
                  </a:cubicBezTo>
                  <a:cubicBezTo>
                    <a:pt x="38898" y="30014"/>
                    <a:pt x="39075" y="29884"/>
                    <a:pt x="39250" y="29750"/>
                  </a:cubicBezTo>
                  <a:cubicBezTo>
                    <a:pt x="40647" y="28680"/>
                    <a:pt x="41861" y="27429"/>
                    <a:pt x="42771" y="26001"/>
                  </a:cubicBezTo>
                  <a:cubicBezTo>
                    <a:pt x="42886" y="25822"/>
                    <a:pt x="42997" y="25638"/>
                    <a:pt x="43101" y="25453"/>
                  </a:cubicBezTo>
                  <a:cubicBezTo>
                    <a:pt x="43679" y="24429"/>
                    <a:pt x="44102" y="23320"/>
                    <a:pt x="44327" y="22128"/>
                  </a:cubicBezTo>
                  <a:cubicBezTo>
                    <a:pt x="44538" y="21013"/>
                    <a:pt x="44515" y="19797"/>
                    <a:pt x="44334" y="18558"/>
                  </a:cubicBezTo>
                  <a:lnTo>
                    <a:pt x="44326" y="18503"/>
                  </a:lnTo>
                  <a:cubicBezTo>
                    <a:pt x="44301" y="18342"/>
                    <a:pt x="44274" y="18182"/>
                    <a:pt x="44245" y="18023"/>
                  </a:cubicBezTo>
                  <a:cubicBezTo>
                    <a:pt x="44237" y="17972"/>
                    <a:pt x="44227" y="17923"/>
                    <a:pt x="44217" y="17872"/>
                  </a:cubicBezTo>
                  <a:cubicBezTo>
                    <a:pt x="43889" y="16161"/>
                    <a:pt x="43287" y="14433"/>
                    <a:pt x="42607" y="12885"/>
                  </a:cubicBezTo>
                  <a:cubicBezTo>
                    <a:pt x="42520" y="12689"/>
                    <a:pt x="42432" y="12495"/>
                    <a:pt x="42344" y="12305"/>
                  </a:cubicBezTo>
                  <a:cubicBezTo>
                    <a:pt x="41573" y="10649"/>
                    <a:pt x="40738" y="9247"/>
                    <a:pt x="40105" y="8366"/>
                  </a:cubicBezTo>
                  <a:cubicBezTo>
                    <a:pt x="39624" y="7685"/>
                    <a:pt x="39034" y="7057"/>
                    <a:pt x="38384" y="6479"/>
                  </a:cubicBezTo>
                  <a:cubicBezTo>
                    <a:pt x="38224" y="6337"/>
                    <a:pt x="38062" y="6199"/>
                    <a:pt x="37896" y="6064"/>
                  </a:cubicBezTo>
                  <a:cubicBezTo>
                    <a:pt x="36275" y="4738"/>
                    <a:pt x="34374" y="3693"/>
                    <a:pt x="32869" y="2875"/>
                  </a:cubicBezTo>
                  <a:cubicBezTo>
                    <a:pt x="32655" y="2758"/>
                    <a:pt x="32440" y="2646"/>
                    <a:pt x="32224" y="2537"/>
                  </a:cubicBezTo>
                  <a:cubicBezTo>
                    <a:pt x="32034" y="2440"/>
                    <a:pt x="31841" y="2346"/>
                    <a:pt x="31649" y="2256"/>
                  </a:cubicBezTo>
                  <a:cubicBezTo>
                    <a:pt x="30154" y="1554"/>
                    <a:pt x="28588" y="1010"/>
                    <a:pt x="26981" y="634"/>
                  </a:cubicBezTo>
                  <a:cubicBezTo>
                    <a:pt x="26769" y="585"/>
                    <a:pt x="26559" y="539"/>
                    <a:pt x="26348" y="495"/>
                  </a:cubicBezTo>
                  <a:cubicBezTo>
                    <a:pt x="24742" y="166"/>
                    <a:pt x="23109" y="1"/>
                    <a:pt x="21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89;p60"/>
            <p:cNvSpPr/>
            <p:nvPr/>
          </p:nvSpPr>
          <p:spPr>
            <a:xfrm>
              <a:off x="1753700" y="2456625"/>
              <a:ext cx="350675" cy="35325"/>
            </a:xfrm>
            <a:custGeom>
              <a:avLst/>
              <a:gdLst/>
              <a:ahLst/>
              <a:cxnLst/>
              <a:rect l="l" t="t" r="r" b="b"/>
              <a:pathLst>
                <a:path w="14027" h="1413" extrusionOk="0">
                  <a:moveTo>
                    <a:pt x="13656" y="1"/>
                  </a:moveTo>
                  <a:cubicBezTo>
                    <a:pt x="13644" y="1"/>
                    <a:pt x="13632" y="1"/>
                    <a:pt x="13620" y="3"/>
                  </a:cubicBezTo>
                  <a:cubicBezTo>
                    <a:pt x="9353" y="416"/>
                    <a:pt x="5054" y="375"/>
                    <a:pt x="782" y="721"/>
                  </a:cubicBezTo>
                  <a:cubicBezTo>
                    <a:pt x="522" y="742"/>
                    <a:pt x="262" y="765"/>
                    <a:pt x="1" y="789"/>
                  </a:cubicBezTo>
                  <a:cubicBezTo>
                    <a:pt x="6" y="997"/>
                    <a:pt x="15" y="1205"/>
                    <a:pt x="28" y="1413"/>
                  </a:cubicBezTo>
                  <a:cubicBezTo>
                    <a:pt x="1276" y="1293"/>
                    <a:pt x="2532" y="1229"/>
                    <a:pt x="3780" y="1163"/>
                  </a:cubicBezTo>
                  <a:cubicBezTo>
                    <a:pt x="6019" y="1043"/>
                    <a:pt x="8260" y="967"/>
                    <a:pt x="10499" y="852"/>
                  </a:cubicBezTo>
                  <a:cubicBezTo>
                    <a:pt x="11540" y="799"/>
                    <a:pt x="12582" y="739"/>
                    <a:pt x="13620" y="638"/>
                  </a:cubicBezTo>
                  <a:cubicBezTo>
                    <a:pt x="14010" y="600"/>
                    <a:pt x="14027" y="1"/>
                    <a:pt x="13656" y="1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90;p60"/>
            <p:cNvSpPr/>
            <p:nvPr/>
          </p:nvSpPr>
          <p:spPr>
            <a:xfrm>
              <a:off x="1791425" y="2522375"/>
              <a:ext cx="229700" cy="128025"/>
            </a:xfrm>
            <a:custGeom>
              <a:avLst/>
              <a:gdLst/>
              <a:ahLst/>
              <a:cxnLst/>
              <a:rect l="l" t="t" r="r" b="b"/>
              <a:pathLst>
                <a:path w="9188" h="5121" extrusionOk="0">
                  <a:moveTo>
                    <a:pt x="8710" y="1"/>
                  </a:moveTo>
                  <a:cubicBezTo>
                    <a:pt x="8661" y="1"/>
                    <a:pt x="8609" y="13"/>
                    <a:pt x="8557" y="41"/>
                  </a:cubicBezTo>
                  <a:lnTo>
                    <a:pt x="1" y="4554"/>
                  </a:lnTo>
                  <a:cubicBezTo>
                    <a:pt x="91" y="4745"/>
                    <a:pt x="188" y="4934"/>
                    <a:pt x="286" y="5121"/>
                  </a:cubicBezTo>
                  <a:lnTo>
                    <a:pt x="8878" y="589"/>
                  </a:lnTo>
                  <a:cubicBezTo>
                    <a:pt x="9187" y="426"/>
                    <a:pt x="8997" y="1"/>
                    <a:pt x="8710" y="1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91;p60"/>
            <p:cNvSpPr/>
            <p:nvPr/>
          </p:nvSpPr>
          <p:spPr>
            <a:xfrm>
              <a:off x="1863150" y="2592375"/>
              <a:ext cx="199100" cy="154900"/>
            </a:xfrm>
            <a:custGeom>
              <a:avLst/>
              <a:gdLst/>
              <a:ahLst/>
              <a:cxnLst/>
              <a:rect l="l" t="t" r="r" b="b"/>
              <a:pathLst>
                <a:path w="7964" h="6196" extrusionOk="0">
                  <a:moveTo>
                    <a:pt x="7464" y="0"/>
                  </a:moveTo>
                  <a:cubicBezTo>
                    <a:pt x="7395" y="0"/>
                    <a:pt x="7324" y="22"/>
                    <a:pt x="7258" y="73"/>
                  </a:cubicBezTo>
                  <a:lnTo>
                    <a:pt x="1" y="5763"/>
                  </a:lnTo>
                  <a:cubicBezTo>
                    <a:pt x="155" y="5911"/>
                    <a:pt x="312" y="6054"/>
                    <a:pt x="473" y="6195"/>
                  </a:cubicBezTo>
                  <a:lnTo>
                    <a:pt x="7708" y="523"/>
                  </a:lnTo>
                  <a:cubicBezTo>
                    <a:pt x="7963" y="323"/>
                    <a:pt x="7731" y="0"/>
                    <a:pt x="7464" y="0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92;p60"/>
            <p:cNvSpPr/>
            <p:nvPr/>
          </p:nvSpPr>
          <p:spPr>
            <a:xfrm>
              <a:off x="1991075" y="2640375"/>
              <a:ext cx="147200" cy="181250"/>
            </a:xfrm>
            <a:custGeom>
              <a:avLst/>
              <a:gdLst/>
              <a:ahLst/>
              <a:cxnLst/>
              <a:rect l="l" t="t" r="r" b="b"/>
              <a:pathLst>
                <a:path w="5888" h="7250" extrusionOk="0">
                  <a:moveTo>
                    <a:pt x="5440" y="1"/>
                  </a:moveTo>
                  <a:cubicBezTo>
                    <a:pt x="5343" y="1"/>
                    <a:pt x="5245" y="43"/>
                    <a:pt x="5176" y="144"/>
                  </a:cubicBezTo>
                  <a:cubicBezTo>
                    <a:pt x="3549" y="2508"/>
                    <a:pt x="1824" y="4795"/>
                    <a:pt x="0" y="7004"/>
                  </a:cubicBezTo>
                  <a:cubicBezTo>
                    <a:pt x="206" y="7089"/>
                    <a:pt x="411" y="7171"/>
                    <a:pt x="619" y="7250"/>
                  </a:cubicBezTo>
                  <a:cubicBezTo>
                    <a:pt x="2420" y="5061"/>
                    <a:pt x="4121" y="2799"/>
                    <a:pt x="5725" y="464"/>
                  </a:cubicBezTo>
                  <a:cubicBezTo>
                    <a:pt x="5887" y="228"/>
                    <a:pt x="5666" y="1"/>
                    <a:pt x="5440" y="1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93;p60"/>
            <p:cNvSpPr/>
            <p:nvPr/>
          </p:nvSpPr>
          <p:spPr>
            <a:xfrm>
              <a:off x="2125825" y="2698025"/>
              <a:ext cx="69525" cy="162425"/>
            </a:xfrm>
            <a:custGeom>
              <a:avLst/>
              <a:gdLst/>
              <a:ahLst/>
              <a:cxnLst/>
              <a:rect l="l" t="t" r="r" b="b"/>
              <a:pathLst>
                <a:path w="2781" h="6497" extrusionOk="0">
                  <a:moveTo>
                    <a:pt x="2394" y="1"/>
                  </a:moveTo>
                  <a:cubicBezTo>
                    <a:pt x="2266" y="1"/>
                    <a:pt x="2134" y="65"/>
                    <a:pt x="2075" y="212"/>
                  </a:cubicBezTo>
                  <a:cubicBezTo>
                    <a:pt x="1262" y="2220"/>
                    <a:pt x="569" y="4276"/>
                    <a:pt x="1" y="6367"/>
                  </a:cubicBezTo>
                  <a:cubicBezTo>
                    <a:pt x="207" y="6412"/>
                    <a:pt x="415" y="6455"/>
                    <a:pt x="623" y="6496"/>
                  </a:cubicBezTo>
                  <a:cubicBezTo>
                    <a:pt x="1190" y="4419"/>
                    <a:pt x="1880" y="2378"/>
                    <a:pt x="2688" y="381"/>
                  </a:cubicBezTo>
                  <a:cubicBezTo>
                    <a:pt x="2781" y="152"/>
                    <a:pt x="2592" y="1"/>
                    <a:pt x="2394" y="1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94;p60"/>
            <p:cNvSpPr/>
            <p:nvPr/>
          </p:nvSpPr>
          <p:spPr>
            <a:xfrm>
              <a:off x="2257650" y="2708150"/>
              <a:ext cx="30375" cy="168375"/>
            </a:xfrm>
            <a:custGeom>
              <a:avLst/>
              <a:gdLst/>
              <a:ahLst/>
              <a:cxnLst/>
              <a:rect l="l" t="t" r="r" b="b"/>
              <a:pathLst>
                <a:path w="1215" h="6735" extrusionOk="0">
                  <a:moveTo>
                    <a:pt x="307" y="1"/>
                  </a:moveTo>
                  <a:cubicBezTo>
                    <a:pt x="148" y="1"/>
                    <a:pt x="1" y="101"/>
                    <a:pt x="22" y="304"/>
                  </a:cubicBezTo>
                  <a:cubicBezTo>
                    <a:pt x="239" y="2439"/>
                    <a:pt x="424" y="4575"/>
                    <a:pt x="578" y="6714"/>
                  </a:cubicBezTo>
                  <a:cubicBezTo>
                    <a:pt x="790" y="6723"/>
                    <a:pt x="1002" y="6730"/>
                    <a:pt x="1215" y="6735"/>
                  </a:cubicBezTo>
                  <a:cubicBezTo>
                    <a:pt x="1062" y="4588"/>
                    <a:pt x="875" y="2445"/>
                    <a:pt x="657" y="304"/>
                  </a:cubicBezTo>
                  <a:cubicBezTo>
                    <a:pt x="636" y="102"/>
                    <a:pt x="466" y="1"/>
                    <a:pt x="307" y="1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95;p60"/>
            <p:cNvSpPr/>
            <p:nvPr/>
          </p:nvSpPr>
          <p:spPr>
            <a:xfrm>
              <a:off x="2373850" y="2710925"/>
              <a:ext cx="57925" cy="158975"/>
            </a:xfrm>
            <a:custGeom>
              <a:avLst/>
              <a:gdLst/>
              <a:ahLst/>
              <a:cxnLst/>
              <a:rect l="l" t="t" r="r" b="b"/>
              <a:pathLst>
                <a:path w="2317" h="6359" extrusionOk="0">
                  <a:moveTo>
                    <a:pt x="387" y="1"/>
                  </a:moveTo>
                  <a:cubicBezTo>
                    <a:pt x="197" y="1"/>
                    <a:pt x="1" y="156"/>
                    <a:pt x="65" y="395"/>
                  </a:cubicBezTo>
                  <a:cubicBezTo>
                    <a:pt x="604" y="2382"/>
                    <a:pt x="1142" y="4370"/>
                    <a:pt x="1681" y="6358"/>
                  </a:cubicBezTo>
                  <a:cubicBezTo>
                    <a:pt x="1892" y="6331"/>
                    <a:pt x="2105" y="6303"/>
                    <a:pt x="2316" y="6271"/>
                  </a:cubicBezTo>
                  <a:lnTo>
                    <a:pt x="678" y="226"/>
                  </a:lnTo>
                  <a:cubicBezTo>
                    <a:pt x="636" y="69"/>
                    <a:pt x="513" y="1"/>
                    <a:pt x="387" y="1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96;p60"/>
            <p:cNvSpPr/>
            <p:nvPr/>
          </p:nvSpPr>
          <p:spPr>
            <a:xfrm>
              <a:off x="2457550" y="2671325"/>
              <a:ext cx="116250" cy="167725"/>
            </a:xfrm>
            <a:custGeom>
              <a:avLst/>
              <a:gdLst/>
              <a:ahLst/>
              <a:cxnLst/>
              <a:rect l="l" t="t" r="r" b="b"/>
              <a:pathLst>
                <a:path w="4650" h="6709" extrusionOk="0">
                  <a:moveTo>
                    <a:pt x="437" y="1"/>
                  </a:moveTo>
                  <a:cubicBezTo>
                    <a:pt x="221" y="1"/>
                    <a:pt x="1" y="230"/>
                    <a:pt x="142" y="476"/>
                  </a:cubicBezTo>
                  <a:cubicBezTo>
                    <a:pt x="1357" y="2604"/>
                    <a:pt x="2651" y="4680"/>
                    <a:pt x="4022" y="6708"/>
                  </a:cubicBezTo>
                  <a:cubicBezTo>
                    <a:pt x="4064" y="6695"/>
                    <a:pt x="4105" y="6682"/>
                    <a:pt x="4147" y="6668"/>
                  </a:cubicBezTo>
                  <a:cubicBezTo>
                    <a:pt x="4315" y="6615"/>
                    <a:pt x="4483" y="6560"/>
                    <a:pt x="4650" y="6504"/>
                  </a:cubicBezTo>
                  <a:cubicBezTo>
                    <a:pt x="3249" y="4438"/>
                    <a:pt x="1929" y="2322"/>
                    <a:pt x="691" y="155"/>
                  </a:cubicBezTo>
                  <a:cubicBezTo>
                    <a:pt x="629" y="46"/>
                    <a:pt x="533" y="1"/>
                    <a:pt x="437" y="1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97;p60"/>
            <p:cNvSpPr/>
            <p:nvPr/>
          </p:nvSpPr>
          <p:spPr>
            <a:xfrm>
              <a:off x="2498075" y="2603950"/>
              <a:ext cx="236125" cy="156125"/>
            </a:xfrm>
            <a:custGeom>
              <a:avLst/>
              <a:gdLst/>
              <a:ahLst/>
              <a:cxnLst/>
              <a:rect l="l" t="t" r="r" b="b"/>
              <a:pathLst>
                <a:path w="9445" h="6245" extrusionOk="0">
                  <a:moveTo>
                    <a:pt x="461" y="1"/>
                  </a:moveTo>
                  <a:cubicBezTo>
                    <a:pt x="184" y="1"/>
                    <a:pt x="1" y="421"/>
                    <a:pt x="300" y="596"/>
                  </a:cubicBezTo>
                  <a:cubicBezTo>
                    <a:pt x="3266" y="2337"/>
                    <a:pt x="6136" y="4220"/>
                    <a:pt x="8911" y="6244"/>
                  </a:cubicBezTo>
                  <a:cubicBezTo>
                    <a:pt x="9092" y="6116"/>
                    <a:pt x="9269" y="5985"/>
                    <a:pt x="9444" y="5851"/>
                  </a:cubicBezTo>
                  <a:cubicBezTo>
                    <a:pt x="6604" y="3766"/>
                    <a:pt x="3658" y="1830"/>
                    <a:pt x="620" y="47"/>
                  </a:cubicBezTo>
                  <a:cubicBezTo>
                    <a:pt x="566" y="15"/>
                    <a:pt x="512" y="1"/>
                    <a:pt x="461" y="1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98;p60"/>
            <p:cNvSpPr/>
            <p:nvPr/>
          </p:nvSpPr>
          <p:spPr>
            <a:xfrm>
              <a:off x="2534150" y="2549775"/>
              <a:ext cx="296325" cy="106775"/>
            </a:xfrm>
            <a:custGeom>
              <a:avLst/>
              <a:gdLst/>
              <a:ahLst/>
              <a:cxnLst/>
              <a:rect l="l" t="t" r="r" b="b"/>
              <a:pathLst>
                <a:path w="11853" h="4271" extrusionOk="0">
                  <a:moveTo>
                    <a:pt x="448" y="1"/>
                  </a:moveTo>
                  <a:cubicBezTo>
                    <a:pt x="116" y="1"/>
                    <a:pt x="0" y="531"/>
                    <a:pt x="366" y="625"/>
                  </a:cubicBezTo>
                  <a:cubicBezTo>
                    <a:pt x="4159" y="1599"/>
                    <a:pt x="7885" y="2817"/>
                    <a:pt x="11522" y="4270"/>
                  </a:cubicBezTo>
                  <a:cubicBezTo>
                    <a:pt x="11637" y="4090"/>
                    <a:pt x="11748" y="3906"/>
                    <a:pt x="11852" y="3721"/>
                  </a:cubicBezTo>
                  <a:cubicBezTo>
                    <a:pt x="8165" y="2239"/>
                    <a:pt x="4384" y="1000"/>
                    <a:pt x="535" y="12"/>
                  </a:cubicBezTo>
                  <a:cubicBezTo>
                    <a:pt x="505" y="4"/>
                    <a:pt x="476" y="1"/>
                    <a:pt x="448" y="1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99;p60"/>
            <p:cNvSpPr/>
            <p:nvPr/>
          </p:nvSpPr>
          <p:spPr>
            <a:xfrm>
              <a:off x="2555950" y="2453275"/>
              <a:ext cx="305100" cy="31175"/>
            </a:xfrm>
            <a:custGeom>
              <a:avLst/>
              <a:gdLst/>
              <a:ahLst/>
              <a:cxnLst/>
              <a:rect l="l" t="t" r="r" b="b"/>
              <a:pathLst>
                <a:path w="12204" h="1247" extrusionOk="0">
                  <a:moveTo>
                    <a:pt x="12096" y="0"/>
                  </a:moveTo>
                  <a:lnTo>
                    <a:pt x="410" y="611"/>
                  </a:lnTo>
                  <a:cubicBezTo>
                    <a:pt x="9" y="632"/>
                    <a:pt x="0" y="1247"/>
                    <a:pt x="390" y="1247"/>
                  </a:cubicBezTo>
                  <a:cubicBezTo>
                    <a:pt x="396" y="1247"/>
                    <a:pt x="403" y="1247"/>
                    <a:pt x="410" y="1246"/>
                  </a:cubicBezTo>
                  <a:lnTo>
                    <a:pt x="12204" y="631"/>
                  </a:lnTo>
                  <a:cubicBezTo>
                    <a:pt x="12179" y="470"/>
                    <a:pt x="12153" y="310"/>
                    <a:pt x="12124" y="151"/>
                  </a:cubicBezTo>
                  <a:cubicBezTo>
                    <a:pt x="12114" y="100"/>
                    <a:pt x="12105" y="51"/>
                    <a:pt x="12096" y="0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00;p60"/>
            <p:cNvSpPr/>
            <p:nvPr/>
          </p:nvSpPr>
          <p:spPr>
            <a:xfrm>
              <a:off x="2506200" y="2314075"/>
              <a:ext cx="311875" cy="111425"/>
            </a:xfrm>
            <a:custGeom>
              <a:avLst/>
              <a:gdLst/>
              <a:ahLst/>
              <a:cxnLst/>
              <a:rect l="l" t="t" r="r" b="b"/>
              <a:pathLst>
                <a:path w="12475" h="4457" extrusionOk="0">
                  <a:moveTo>
                    <a:pt x="12211" y="1"/>
                  </a:moveTo>
                  <a:cubicBezTo>
                    <a:pt x="8280" y="1340"/>
                    <a:pt x="4328" y="2615"/>
                    <a:pt x="356" y="3828"/>
                  </a:cubicBezTo>
                  <a:cubicBezTo>
                    <a:pt x="1" y="3936"/>
                    <a:pt x="107" y="4456"/>
                    <a:pt x="427" y="4456"/>
                  </a:cubicBezTo>
                  <a:cubicBezTo>
                    <a:pt x="458" y="4456"/>
                    <a:pt x="491" y="4452"/>
                    <a:pt x="525" y="4441"/>
                  </a:cubicBezTo>
                  <a:cubicBezTo>
                    <a:pt x="4530" y="3218"/>
                    <a:pt x="8512" y="1931"/>
                    <a:pt x="12474" y="581"/>
                  </a:cubicBezTo>
                  <a:cubicBezTo>
                    <a:pt x="12388" y="385"/>
                    <a:pt x="12301" y="191"/>
                    <a:pt x="12211" y="1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01;p60"/>
            <p:cNvSpPr/>
            <p:nvPr/>
          </p:nvSpPr>
          <p:spPr>
            <a:xfrm>
              <a:off x="2505900" y="2158050"/>
              <a:ext cx="206600" cy="183950"/>
            </a:xfrm>
            <a:custGeom>
              <a:avLst/>
              <a:gdLst/>
              <a:ahLst/>
              <a:cxnLst/>
              <a:rect l="l" t="t" r="r" b="b"/>
              <a:pathLst>
                <a:path w="8264" h="7358" extrusionOk="0">
                  <a:moveTo>
                    <a:pt x="7776" y="0"/>
                  </a:moveTo>
                  <a:lnTo>
                    <a:pt x="238" y="6822"/>
                  </a:lnTo>
                  <a:cubicBezTo>
                    <a:pt x="1" y="7037"/>
                    <a:pt x="223" y="7357"/>
                    <a:pt x="476" y="7357"/>
                  </a:cubicBezTo>
                  <a:cubicBezTo>
                    <a:pt x="548" y="7357"/>
                    <a:pt x="621" y="7332"/>
                    <a:pt x="688" y="7272"/>
                  </a:cubicBezTo>
                  <a:lnTo>
                    <a:pt x="8264" y="417"/>
                  </a:lnTo>
                  <a:cubicBezTo>
                    <a:pt x="8105" y="275"/>
                    <a:pt x="7942" y="136"/>
                    <a:pt x="7776" y="0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02;p60"/>
            <p:cNvSpPr/>
            <p:nvPr/>
          </p:nvSpPr>
          <p:spPr>
            <a:xfrm>
              <a:off x="2409700" y="2062850"/>
              <a:ext cx="148850" cy="212400"/>
            </a:xfrm>
            <a:custGeom>
              <a:avLst/>
              <a:gdLst/>
              <a:ahLst/>
              <a:cxnLst/>
              <a:rect l="l" t="t" r="r" b="b"/>
              <a:pathLst>
                <a:path w="5954" h="8496" extrusionOk="0">
                  <a:moveTo>
                    <a:pt x="5377" y="1"/>
                  </a:moveTo>
                  <a:cubicBezTo>
                    <a:pt x="3572" y="2635"/>
                    <a:pt x="1829" y="5309"/>
                    <a:pt x="151" y="8025"/>
                  </a:cubicBezTo>
                  <a:cubicBezTo>
                    <a:pt x="1" y="8268"/>
                    <a:pt x="220" y="8496"/>
                    <a:pt x="440" y="8496"/>
                  </a:cubicBezTo>
                  <a:cubicBezTo>
                    <a:pt x="537" y="8496"/>
                    <a:pt x="634" y="8452"/>
                    <a:pt x="699" y="8346"/>
                  </a:cubicBezTo>
                  <a:cubicBezTo>
                    <a:pt x="2387" y="5615"/>
                    <a:pt x="4138" y="2927"/>
                    <a:pt x="5953" y="283"/>
                  </a:cubicBezTo>
                  <a:cubicBezTo>
                    <a:pt x="5762" y="185"/>
                    <a:pt x="5569" y="92"/>
                    <a:pt x="5377" y="1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03;p60"/>
            <p:cNvSpPr/>
            <p:nvPr/>
          </p:nvSpPr>
          <p:spPr>
            <a:xfrm>
              <a:off x="2319450" y="2018850"/>
              <a:ext cx="107975" cy="231775"/>
            </a:xfrm>
            <a:custGeom>
              <a:avLst/>
              <a:gdLst/>
              <a:ahLst/>
              <a:cxnLst/>
              <a:rect l="l" t="t" r="r" b="b"/>
              <a:pathLst>
                <a:path w="4319" h="9271" extrusionOk="0">
                  <a:moveTo>
                    <a:pt x="3686" y="0"/>
                  </a:moveTo>
                  <a:cubicBezTo>
                    <a:pt x="2354" y="2911"/>
                    <a:pt x="1154" y="5871"/>
                    <a:pt x="84" y="8883"/>
                  </a:cubicBezTo>
                  <a:cubicBezTo>
                    <a:pt x="1" y="9117"/>
                    <a:pt x="192" y="9270"/>
                    <a:pt x="387" y="9270"/>
                  </a:cubicBezTo>
                  <a:cubicBezTo>
                    <a:pt x="514" y="9270"/>
                    <a:pt x="643" y="9204"/>
                    <a:pt x="697" y="9052"/>
                  </a:cubicBezTo>
                  <a:cubicBezTo>
                    <a:pt x="1771" y="6026"/>
                    <a:pt x="2979" y="3055"/>
                    <a:pt x="4319" y="139"/>
                  </a:cubicBezTo>
                  <a:cubicBezTo>
                    <a:pt x="4108" y="90"/>
                    <a:pt x="3897" y="44"/>
                    <a:pt x="3686" y="0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04;p60"/>
            <p:cNvSpPr/>
            <p:nvPr/>
          </p:nvSpPr>
          <p:spPr>
            <a:xfrm>
              <a:off x="1774525" y="2326650"/>
              <a:ext cx="359900" cy="91600"/>
            </a:xfrm>
            <a:custGeom>
              <a:avLst/>
              <a:gdLst/>
              <a:ahLst/>
              <a:cxnLst/>
              <a:rect l="l" t="t" r="r" b="b"/>
              <a:pathLst>
                <a:path w="14396" h="3664" extrusionOk="0">
                  <a:moveTo>
                    <a:pt x="222" y="0"/>
                  </a:moveTo>
                  <a:cubicBezTo>
                    <a:pt x="145" y="204"/>
                    <a:pt x="70" y="408"/>
                    <a:pt x="0" y="613"/>
                  </a:cubicBezTo>
                  <a:cubicBezTo>
                    <a:pt x="3512" y="1610"/>
                    <a:pt x="7101" y="2395"/>
                    <a:pt x="10672" y="3098"/>
                  </a:cubicBezTo>
                  <a:cubicBezTo>
                    <a:pt x="11725" y="3305"/>
                    <a:pt x="12781" y="3501"/>
                    <a:pt x="13841" y="3660"/>
                  </a:cubicBezTo>
                  <a:cubicBezTo>
                    <a:pt x="13860" y="3663"/>
                    <a:pt x="13879" y="3664"/>
                    <a:pt x="13897" y="3664"/>
                  </a:cubicBezTo>
                  <a:cubicBezTo>
                    <a:pt x="14257" y="3664"/>
                    <a:pt x="14395" y="3105"/>
                    <a:pt x="14012" y="3047"/>
                  </a:cubicBezTo>
                  <a:cubicBezTo>
                    <a:pt x="9632" y="2389"/>
                    <a:pt x="5283" y="1349"/>
                    <a:pt x="1006" y="212"/>
                  </a:cubicBezTo>
                  <a:cubicBezTo>
                    <a:pt x="745" y="141"/>
                    <a:pt x="483" y="71"/>
                    <a:pt x="222" y="0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05;p60"/>
            <p:cNvSpPr/>
            <p:nvPr/>
          </p:nvSpPr>
          <p:spPr>
            <a:xfrm>
              <a:off x="1869800" y="2171375"/>
              <a:ext cx="213100" cy="179575"/>
            </a:xfrm>
            <a:custGeom>
              <a:avLst/>
              <a:gdLst/>
              <a:ahLst/>
              <a:cxnLst/>
              <a:rect l="l" t="t" r="r" b="b"/>
              <a:pathLst>
                <a:path w="8524" h="7183" extrusionOk="0">
                  <a:moveTo>
                    <a:pt x="435" y="0"/>
                  </a:moveTo>
                  <a:cubicBezTo>
                    <a:pt x="287" y="152"/>
                    <a:pt x="142" y="306"/>
                    <a:pt x="0" y="463"/>
                  </a:cubicBezTo>
                  <a:cubicBezTo>
                    <a:pt x="2599" y="2688"/>
                    <a:pt x="5207" y="4902"/>
                    <a:pt x="7827" y="7103"/>
                  </a:cubicBezTo>
                  <a:cubicBezTo>
                    <a:pt x="7894" y="7159"/>
                    <a:pt x="7967" y="7182"/>
                    <a:pt x="8037" y="7182"/>
                  </a:cubicBezTo>
                  <a:cubicBezTo>
                    <a:pt x="8297" y="7182"/>
                    <a:pt x="8524" y="6861"/>
                    <a:pt x="8277" y="6653"/>
                  </a:cubicBezTo>
                  <a:cubicBezTo>
                    <a:pt x="5652" y="4448"/>
                    <a:pt x="3038" y="2230"/>
                    <a:pt x="435" y="0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06;p60"/>
            <p:cNvSpPr/>
            <p:nvPr/>
          </p:nvSpPr>
          <p:spPr>
            <a:xfrm>
              <a:off x="2001500" y="2071400"/>
              <a:ext cx="131750" cy="200725"/>
            </a:xfrm>
            <a:custGeom>
              <a:avLst/>
              <a:gdLst/>
              <a:ahLst/>
              <a:cxnLst/>
              <a:rect l="l" t="t" r="r" b="b"/>
              <a:pathLst>
                <a:path w="5270" h="8029" extrusionOk="0">
                  <a:moveTo>
                    <a:pt x="562" y="1"/>
                  </a:moveTo>
                  <a:cubicBezTo>
                    <a:pt x="374" y="98"/>
                    <a:pt x="186" y="198"/>
                    <a:pt x="0" y="301"/>
                  </a:cubicBezTo>
                  <a:lnTo>
                    <a:pt x="4573" y="7877"/>
                  </a:lnTo>
                  <a:cubicBezTo>
                    <a:pt x="4638" y="7984"/>
                    <a:pt x="4734" y="8029"/>
                    <a:pt x="4830" y="8029"/>
                  </a:cubicBezTo>
                  <a:cubicBezTo>
                    <a:pt x="5049" y="8029"/>
                    <a:pt x="5269" y="7800"/>
                    <a:pt x="5122" y="7556"/>
                  </a:cubicBezTo>
                  <a:cubicBezTo>
                    <a:pt x="3602" y="5037"/>
                    <a:pt x="2081" y="2518"/>
                    <a:pt x="562" y="1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07;p60"/>
            <p:cNvSpPr/>
            <p:nvPr/>
          </p:nvSpPr>
          <p:spPr>
            <a:xfrm>
              <a:off x="2102800" y="2030875"/>
              <a:ext cx="74725" cy="218725"/>
            </a:xfrm>
            <a:custGeom>
              <a:avLst/>
              <a:gdLst/>
              <a:ahLst/>
              <a:cxnLst/>
              <a:rect l="l" t="t" r="r" b="b"/>
              <a:pathLst>
                <a:path w="2989" h="8749" extrusionOk="0">
                  <a:moveTo>
                    <a:pt x="609" y="1"/>
                  </a:moveTo>
                  <a:cubicBezTo>
                    <a:pt x="406" y="60"/>
                    <a:pt x="203" y="122"/>
                    <a:pt x="1" y="187"/>
                  </a:cubicBezTo>
                  <a:lnTo>
                    <a:pt x="2310" y="8524"/>
                  </a:lnTo>
                  <a:cubicBezTo>
                    <a:pt x="2353" y="8681"/>
                    <a:pt x="2476" y="8749"/>
                    <a:pt x="2602" y="8749"/>
                  </a:cubicBezTo>
                  <a:cubicBezTo>
                    <a:pt x="2793" y="8749"/>
                    <a:pt x="2989" y="8594"/>
                    <a:pt x="2923" y="8355"/>
                  </a:cubicBezTo>
                  <a:cubicBezTo>
                    <a:pt x="2151" y="5571"/>
                    <a:pt x="1381" y="2787"/>
                    <a:pt x="609" y="1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08;p60"/>
            <p:cNvSpPr/>
            <p:nvPr/>
          </p:nvSpPr>
          <p:spPr>
            <a:xfrm>
              <a:off x="2240375" y="2007400"/>
              <a:ext cx="45325" cy="267625"/>
            </a:xfrm>
            <a:custGeom>
              <a:avLst/>
              <a:gdLst/>
              <a:ahLst/>
              <a:cxnLst/>
              <a:rect l="l" t="t" r="r" b="b"/>
              <a:pathLst>
                <a:path w="1813" h="10705" extrusionOk="0">
                  <a:moveTo>
                    <a:pt x="635" y="0"/>
                  </a:moveTo>
                  <a:cubicBezTo>
                    <a:pt x="424" y="12"/>
                    <a:pt x="212" y="26"/>
                    <a:pt x="1" y="44"/>
                  </a:cubicBezTo>
                  <a:cubicBezTo>
                    <a:pt x="575" y="3472"/>
                    <a:pt x="964" y="6928"/>
                    <a:pt x="1166" y="10398"/>
                  </a:cubicBezTo>
                  <a:cubicBezTo>
                    <a:pt x="1178" y="10602"/>
                    <a:pt x="1343" y="10705"/>
                    <a:pt x="1502" y="10705"/>
                  </a:cubicBezTo>
                  <a:cubicBezTo>
                    <a:pt x="1660" y="10705"/>
                    <a:pt x="1813" y="10603"/>
                    <a:pt x="1801" y="10398"/>
                  </a:cubicBezTo>
                  <a:cubicBezTo>
                    <a:pt x="1599" y="6914"/>
                    <a:pt x="1209" y="3444"/>
                    <a:pt x="635" y="0"/>
                  </a:cubicBezTo>
                  <a:close/>
                </a:path>
              </a:pathLst>
            </a:custGeom>
            <a:solidFill>
              <a:srgbClr val="3E3B3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09;p60"/>
            <p:cNvSpPr/>
            <p:nvPr/>
          </p:nvSpPr>
          <p:spPr>
            <a:xfrm>
              <a:off x="1968150" y="2206825"/>
              <a:ext cx="729550" cy="574275"/>
            </a:xfrm>
            <a:custGeom>
              <a:avLst/>
              <a:gdLst/>
              <a:ahLst/>
              <a:cxnLst/>
              <a:rect l="l" t="t" r="r" b="b"/>
              <a:pathLst>
                <a:path w="29182" h="22971" extrusionOk="0">
                  <a:moveTo>
                    <a:pt x="25322" y="1"/>
                  </a:moveTo>
                  <a:cubicBezTo>
                    <a:pt x="25271" y="1"/>
                    <a:pt x="25220" y="3"/>
                    <a:pt x="25169" y="7"/>
                  </a:cubicBezTo>
                  <a:cubicBezTo>
                    <a:pt x="24269" y="76"/>
                    <a:pt x="23507" y="698"/>
                    <a:pt x="22926" y="1389"/>
                  </a:cubicBezTo>
                  <a:cubicBezTo>
                    <a:pt x="22253" y="2187"/>
                    <a:pt x="21739" y="3107"/>
                    <a:pt x="21410" y="4097"/>
                  </a:cubicBezTo>
                  <a:cubicBezTo>
                    <a:pt x="20049" y="3051"/>
                    <a:pt x="18506" y="2267"/>
                    <a:pt x="16857" y="1789"/>
                  </a:cubicBezTo>
                  <a:cubicBezTo>
                    <a:pt x="15834" y="1493"/>
                    <a:pt x="14779" y="1322"/>
                    <a:pt x="13715" y="1277"/>
                  </a:cubicBezTo>
                  <a:cubicBezTo>
                    <a:pt x="13537" y="1270"/>
                    <a:pt x="13359" y="1267"/>
                    <a:pt x="13181" y="1267"/>
                  </a:cubicBezTo>
                  <a:cubicBezTo>
                    <a:pt x="12687" y="1267"/>
                    <a:pt x="12193" y="1294"/>
                    <a:pt x="11701" y="1351"/>
                  </a:cubicBezTo>
                  <a:cubicBezTo>
                    <a:pt x="10562" y="1482"/>
                    <a:pt x="9510" y="1753"/>
                    <a:pt x="8786" y="2251"/>
                  </a:cubicBezTo>
                  <a:cubicBezTo>
                    <a:pt x="8386" y="2527"/>
                    <a:pt x="8003" y="2824"/>
                    <a:pt x="7636" y="3141"/>
                  </a:cubicBezTo>
                  <a:cubicBezTo>
                    <a:pt x="7233" y="1934"/>
                    <a:pt x="6255" y="916"/>
                    <a:pt x="5042" y="515"/>
                  </a:cubicBezTo>
                  <a:cubicBezTo>
                    <a:pt x="4740" y="415"/>
                    <a:pt x="4421" y="352"/>
                    <a:pt x="4105" y="352"/>
                  </a:cubicBezTo>
                  <a:cubicBezTo>
                    <a:pt x="3900" y="352"/>
                    <a:pt x="3697" y="378"/>
                    <a:pt x="3501" y="439"/>
                  </a:cubicBezTo>
                  <a:cubicBezTo>
                    <a:pt x="2185" y="846"/>
                    <a:pt x="1758" y="2527"/>
                    <a:pt x="1916" y="3896"/>
                  </a:cubicBezTo>
                  <a:cubicBezTo>
                    <a:pt x="2084" y="5336"/>
                    <a:pt x="2641" y="6703"/>
                    <a:pt x="3530" y="7849"/>
                  </a:cubicBezTo>
                  <a:cubicBezTo>
                    <a:pt x="3197" y="8292"/>
                    <a:pt x="2864" y="8735"/>
                    <a:pt x="2530" y="9171"/>
                  </a:cubicBezTo>
                  <a:cubicBezTo>
                    <a:pt x="1469" y="10550"/>
                    <a:pt x="328" y="11932"/>
                    <a:pt x="91" y="13727"/>
                  </a:cubicBezTo>
                  <a:cubicBezTo>
                    <a:pt x="0" y="14410"/>
                    <a:pt x="78" y="15114"/>
                    <a:pt x="371" y="15737"/>
                  </a:cubicBezTo>
                  <a:cubicBezTo>
                    <a:pt x="1286" y="17683"/>
                    <a:pt x="3411" y="17573"/>
                    <a:pt x="5131" y="18202"/>
                  </a:cubicBezTo>
                  <a:cubicBezTo>
                    <a:pt x="6060" y="18542"/>
                    <a:pt x="6890" y="19109"/>
                    <a:pt x="7690" y="19736"/>
                  </a:cubicBezTo>
                  <a:cubicBezTo>
                    <a:pt x="9465" y="21129"/>
                    <a:pt x="11085" y="22816"/>
                    <a:pt x="13280" y="22961"/>
                  </a:cubicBezTo>
                  <a:cubicBezTo>
                    <a:pt x="13382" y="22967"/>
                    <a:pt x="13483" y="22971"/>
                    <a:pt x="13583" y="22971"/>
                  </a:cubicBezTo>
                  <a:cubicBezTo>
                    <a:pt x="16130" y="22971"/>
                    <a:pt x="18204" y="20867"/>
                    <a:pt x="20482" y="19632"/>
                  </a:cubicBezTo>
                  <a:cubicBezTo>
                    <a:pt x="20511" y="19617"/>
                    <a:pt x="20541" y="19601"/>
                    <a:pt x="20570" y="19586"/>
                  </a:cubicBezTo>
                  <a:cubicBezTo>
                    <a:pt x="22066" y="18792"/>
                    <a:pt x="23723" y="18337"/>
                    <a:pt x="25230" y="17563"/>
                  </a:cubicBezTo>
                  <a:cubicBezTo>
                    <a:pt x="26766" y="16773"/>
                    <a:pt x="28212" y="15526"/>
                    <a:pt x="28592" y="13841"/>
                  </a:cubicBezTo>
                  <a:cubicBezTo>
                    <a:pt x="29182" y="11229"/>
                    <a:pt x="27075" y="8848"/>
                    <a:pt x="24999" y="7127"/>
                  </a:cubicBezTo>
                  <a:cubicBezTo>
                    <a:pt x="26320" y="6219"/>
                    <a:pt x="27536" y="4979"/>
                    <a:pt x="27790" y="3403"/>
                  </a:cubicBezTo>
                  <a:cubicBezTo>
                    <a:pt x="28041" y="1830"/>
                    <a:pt x="26886" y="1"/>
                    <a:pt x="25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10;p60"/>
            <p:cNvSpPr/>
            <p:nvPr/>
          </p:nvSpPr>
          <p:spPr>
            <a:xfrm>
              <a:off x="2150525" y="2238750"/>
              <a:ext cx="354675" cy="542375"/>
            </a:xfrm>
            <a:custGeom>
              <a:avLst/>
              <a:gdLst/>
              <a:ahLst/>
              <a:cxnLst/>
              <a:rect l="l" t="t" r="r" b="b"/>
              <a:pathLst>
                <a:path w="14187" h="21695" extrusionOk="0">
                  <a:moveTo>
                    <a:pt x="6422" y="0"/>
                  </a:moveTo>
                  <a:cubicBezTo>
                    <a:pt x="6338" y="1444"/>
                    <a:pt x="6094" y="2873"/>
                    <a:pt x="5695" y="4261"/>
                  </a:cubicBezTo>
                  <a:cubicBezTo>
                    <a:pt x="4489" y="8455"/>
                    <a:pt x="1911" y="12124"/>
                    <a:pt x="444" y="16235"/>
                  </a:cubicBezTo>
                  <a:cubicBezTo>
                    <a:pt x="202" y="16913"/>
                    <a:pt x="0" y="17703"/>
                    <a:pt x="368" y="18323"/>
                  </a:cubicBezTo>
                  <a:lnTo>
                    <a:pt x="395" y="18460"/>
                  </a:lnTo>
                  <a:cubicBezTo>
                    <a:pt x="2170" y="19853"/>
                    <a:pt x="3790" y="21540"/>
                    <a:pt x="5985" y="21685"/>
                  </a:cubicBezTo>
                  <a:cubicBezTo>
                    <a:pt x="6087" y="21691"/>
                    <a:pt x="6188" y="21695"/>
                    <a:pt x="6288" y="21695"/>
                  </a:cubicBezTo>
                  <a:cubicBezTo>
                    <a:pt x="8835" y="21695"/>
                    <a:pt x="10909" y="19591"/>
                    <a:pt x="13187" y="18357"/>
                  </a:cubicBezTo>
                  <a:cubicBezTo>
                    <a:pt x="13216" y="18340"/>
                    <a:pt x="13246" y="18325"/>
                    <a:pt x="13275" y="18310"/>
                  </a:cubicBezTo>
                  <a:lnTo>
                    <a:pt x="13422" y="17609"/>
                  </a:lnTo>
                  <a:cubicBezTo>
                    <a:pt x="14186" y="16085"/>
                    <a:pt x="13160" y="14327"/>
                    <a:pt x="12332" y="12837"/>
                  </a:cubicBezTo>
                  <a:cubicBezTo>
                    <a:pt x="10258" y="9106"/>
                    <a:pt x="9286" y="4772"/>
                    <a:pt x="9563" y="512"/>
                  </a:cubicBezTo>
                  <a:cubicBezTo>
                    <a:pt x="8540" y="216"/>
                    <a:pt x="7484" y="45"/>
                    <a:pt x="64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11;p60"/>
            <p:cNvSpPr/>
            <p:nvPr/>
          </p:nvSpPr>
          <p:spPr>
            <a:xfrm>
              <a:off x="2223425" y="2500400"/>
              <a:ext cx="196175" cy="159000"/>
            </a:xfrm>
            <a:custGeom>
              <a:avLst/>
              <a:gdLst/>
              <a:ahLst/>
              <a:cxnLst/>
              <a:rect l="l" t="t" r="r" b="b"/>
              <a:pathLst>
                <a:path w="7847" h="6360" extrusionOk="0">
                  <a:moveTo>
                    <a:pt x="4013" y="2970"/>
                  </a:moveTo>
                  <a:cubicBezTo>
                    <a:pt x="4015" y="3059"/>
                    <a:pt x="4018" y="3149"/>
                    <a:pt x="4019" y="3238"/>
                  </a:cubicBezTo>
                  <a:cubicBezTo>
                    <a:pt x="3997" y="3150"/>
                    <a:pt x="3973" y="3062"/>
                    <a:pt x="3951" y="2974"/>
                  </a:cubicBezTo>
                  <a:cubicBezTo>
                    <a:pt x="3972" y="2972"/>
                    <a:pt x="3992" y="2971"/>
                    <a:pt x="4013" y="2970"/>
                  </a:cubicBezTo>
                  <a:close/>
                  <a:moveTo>
                    <a:pt x="5088" y="0"/>
                  </a:moveTo>
                  <a:cubicBezTo>
                    <a:pt x="3353" y="0"/>
                    <a:pt x="1275" y="199"/>
                    <a:pt x="465" y="395"/>
                  </a:cubicBezTo>
                  <a:cubicBezTo>
                    <a:pt x="320" y="430"/>
                    <a:pt x="158" y="481"/>
                    <a:pt x="88" y="614"/>
                  </a:cubicBezTo>
                  <a:cubicBezTo>
                    <a:pt x="0" y="788"/>
                    <a:pt x="118" y="993"/>
                    <a:pt x="242" y="1144"/>
                  </a:cubicBezTo>
                  <a:cubicBezTo>
                    <a:pt x="1061" y="2156"/>
                    <a:pt x="2289" y="2826"/>
                    <a:pt x="3583" y="2968"/>
                  </a:cubicBezTo>
                  <a:cubicBezTo>
                    <a:pt x="3651" y="2975"/>
                    <a:pt x="3719" y="2978"/>
                    <a:pt x="3789" y="2978"/>
                  </a:cubicBezTo>
                  <a:cubicBezTo>
                    <a:pt x="3853" y="3358"/>
                    <a:pt x="3923" y="3736"/>
                    <a:pt x="3997" y="4114"/>
                  </a:cubicBezTo>
                  <a:cubicBezTo>
                    <a:pt x="3979" y="4388"/>
                    <a:pt x="3942" y="4659"/>
                    <a:pt x="3887" y="4928"/>
                  </a:cubicBezTo>
                  <a:cubicBezTo>
                    <a:pt x="3816" y="5235"/>
                    <a:pt x="3676" y="5534"/>
                    <a:pt x="3449" y="5665"/>
                  </a:cubicBezTo>
                  <a:cubicBezTo>
                    <a:pt x="3363" y="5718"/>
                    <a:pt x="3269" y="5742"/>
                    <a:pt x="3173" y="5742"/>
                  </a:cubicBezTo>
                  <a:cubicBezTo>
                    <a:pt x="3016" y="5742"/>
                    <a:pt x="2854" y="5677"/>
                    <a:pt x="2714" y="5567"/>
                  </a:cubicBezTo>
                  <a:cubicBezTo>
                    <a:pt x="2484" y="5390"/>
                    <a:pt x="2357" y="5125"/>
                    <a:pt x="2311" y="4819"/>
                  </a:cubicBezTo>
                  <a:cubicBezTo>
                    <a:pt x="2260" y="4514"/>
                    <a:pt x="2278" y="4186"/>
                    <a:pt x="2303" y="3847"/>
                  </a:cubicBezTo>
                  <a:cubicBezTo>
                    <a:pt x="2311" y="3738"/>
                    <a:pt x="2230" y="3642"/>
                    <a:pt x="2120" y="3634"/>
                  </a:cubicBezTo>
                  <a:cubicBezTo>
                    <a:pt x="2114" y="3633"/>
                    <a:pt x="2109" y="3633"/>
                    <a:pt x="2103" y="3633"/>
                  </a:cubicBezTo>
                  <a:cubicBezTo>
                    <a:pt x="2001" y="3633"/>
                    <a:pt x="1915" y="3712"/>
                    <a:pt x="1906" y="3816"/>
                  </a:cubicBezTo>
                  <a:cubicBezTo>
                    <a:pt x="1878" y="4156"/>
                    <a:pt x="1847" y="4514"/>
                    <a:pt x="1905" y="4885"/>
                  </a:cubicBezTo>
                  <a:cubicBezTo>
                    <a:pt x="1936" y="5076"/>
                    <a:pt x="1997" y="5261"/>
                    <a:pt x="2085" y="5433"/>
                  </a:cubicBezTo>
                  <a:cubicBezTo>
                    <a:pt x="2181" y="5608"/>
                    <a:pt x="2311" y="5760"/>
                    <a:pt x="2470" y="5881"/>
                  </a:cubicBezTo>
                  <a:cubicBezTo>
                    <a:pt x="2627" y="6003"/>
                    <a:pt x="2819" y="6094"/>
                    <a:pt x="3030" y="6117"/>
                  </a:cubicBezTo>
                  <a:cubicBezTo>
                    <a:pt x="3067" y="6123"/>
                    <a:pt x="3104" y="6125"/>
                    <a:pt x="3142" y="6125"/>
                  </a:cubicBezTo>
                  <a:cubicBezTo>
                    <a:pt x="3318" y="6125"/>
                    <a:pt x="3496" y="6070"/>
                    <a:pt x="3642" y="5978"/>
                  </a:cubicBezTo>
                  <a:cubicBezTo>
                    <a:pt x="3978" y="5753"/>
                    <a:pt x="4116" y="5399"/>
                    <a:pt x="4193" y="5073"/>
                  </a:cubicBezTo>
                  <a:cubicBezTo>
                    <a:pt x="4196" y="5093"/>
                    <a:pt x="4201" y="5113"/>
                    <a:pt x="4206" y="5134"/>
                  </a:cubicBezTo>
                  <a:cubicBezTo>
                    <a:pt x="4282" y="5454"/>
                    <a:pt x="4395" y="5830"/>
                    <a:pt x="4714" y="6087"/>
                  </a:cubicBezTo>
                  <a:cubicBezTo>
                    <a:pt x="4947" y="6273"/>
                    <a:pt x="5234" y="6360"/>
                    <a:pt x="5522" y="6360"/>
                  </a:cubicBezTo>
                  <a:cubicBezTo>
                    <a:pt x="5618" y="6360"/>
                    <a:pt x="5714" y="6350"/>
                    <a:pt x="5809" y="6331"/>
                  </a:cubicBezTo>
                  <a:cubicBezTo>
                    <a:pt x="6193" y="6257"/>
                    <a:pt x="6528" y="5985"/>
                    <a:pt x="6709" y="5654"/>
                  </a:cubicBezTo>
                  <a:cubicBezTo>
                    <a:pt x="6898" y="5319"/>
                    <a:pt x="6959" y="4928"/>
                    <a:pt x="6881" y="4553"/>
                  </a:cubicBezTo>
                  <a:cubicBezTo>
                    <a:pt x="6860" y="4449"/>
                    <a:pt x="6769" y="4376"/>
                    <a:pt x="6666" y="4376"/>
                  </a:cubicBezTo>
                  <a:cubicBezTo>
                    <a:pt x="6652" y="4376"/>
                    <a:pt x="6638" y="4378"/>
                    <a:pt x="6624" y="4381"/>
                  </a:cubicBezTo>
                  <a:cubicBezTo>
                    <a:pt x="6505" y="4404"/>
                    <a:pt x="6429" y="4519"/>
                    <a:pt x="6452" y="4638"/>
                  </a:cubicBezTo>
                  <a:lnTo>
                    <a:pt x="6452" y="4641"/>
                  </a:lnTo>
                  <a:cubicBezTo>
                    <a:pt x="6501" y="4914"/>
                    <a:pt x="6458" y="5197"/>
                    <a:pt x="6328" y="5441"/>
                  </a:cubicBezTo>
                  <a:cubicBezTo>
                    <a:pt x="6195" y="5684"/>
                    <a:pt x="5979" y="5861"/>
                    <a:pt x="5717" y="5924"/>
                  </a:cubicBezTo>
                  <a:cubicBezTo>
                    <a:pt x="5644" y="5941"/>
                    <a:pt x="5568" y="5950"/>
                    <a:pt x="5492" y="5950"/>
                  </a:cubicBezTo>
                  <a:cubicBezTo>
                    <a:pt x="5297" y="5950"/>
                    <a:pt x="5101" y="5893"/>
                    <a:pt x="4947" y="5784"/>
                  </a:cubicBezTo>
                  <a:cubicBezTo>
                    <a:pt x="4732" y="5636"/>
                    <a:pt x="4611" y="5353"/>
                    <a:pt x="4523" y="5050"/>
                  </a:cubicBezTo>
                  <a:cubicBezTo>
                    <a:pt x="4436" y="4763"/>
                    <a:pt x="4352" y="4474"/>
                    <a:pt x="4271" y="4186"/>
                  </a:cubicBezTo>
                  <a:cubicBezTo>
                    <a:pt x="4272" y="4107"/>
                    <a:pt x="4272" y="4027"/>
                    <a:pt x="4274" y="3948"/>
                  </a:cubicBezTo>
                  <a:cubicBezTo>
                    <a:pt x="4272" y="3615"/>
                    <a:pt x="4253" y="3281"/>
                    <a:pt x="4213" y="2949"/>
                  </a:cubicBezTo>
                  <a:cubicBezTo>
                    <a:pt x="5652" y="2756"/>
                    <a:pt x="7846" y="1668"/>
                    <a:pt x="7781" y="540"/>
                  </a:cubicBezTo>
                  <a:cubicBezTo>
                    <a:pt x="7758" y="140"/>
                    <a:pt x="6544" y="0"/>
                    <a:pt x="5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12;p60"/>
            <p:cNvSpPr/>
            <p:nvPr/>
          </p:nvSpPr>
          <p:spPr>
            <a:xfrm>
              <a:off x="2419175" y="2562150"/>
              <a:ext cx="102775" cy="85825"/>
            </a:xfrm>
            <a:custGeom>
              <a:avLst/>
              <a:gdLst/>
              <a:ahLst/>
              <a:cxnLst/>
              <a:rect l="l" t="t" r="r" b="b"/>
              <a:pathLst>
                <a:path w="4111" h="3433" extrusionOk="0">
                  <a:moveTo>
                    <a:pt x="2064" y="1"/>
                  </a:moveTo>
                  <a:cubicBezTo>
                    <a:pt x="1512" y="1"/>
                    <a:pt x="931" y="233"/>
                    <a:pt x="480" y="870"/>
                  </a:cubicBezTo>
                  <a:cubicBezTo>
                    <a:pt x="1" y="1545"/>
                    <a:pt x="238" y="2608"/>
                    <a:pt x="932" y="3061"/>
                  </a:cubicBezTo>
                  <a:cubicBezTo>
                    <a:pt x="1133" y="3193"/>
                    <a:pt x="1362" y="3276"/>
                    <a:pt x="1594" y="3337"/>
                  </a:cubicBezTo>
                  <a:cubicBezTo>
                    <a:pt x="1811" y="3394"/>
                    <a:pt x="2034" y="3433"/>
                    <a:pt x="2259" y="3433"/>
                  </a:cubicBezTo>
                  <a:cubicBezTo>
                    <a:pt x="2299" y="3433"/>
                    <a:pt x="2340" y="3432"/>
                    <a:pt x="2381" y="3429"/>
                  </a:cubicBezTo>
                  <a:cubicBezTo>
                    <a:pt x="2988" y="3390"/>
                    <a:pt x="3568" y="3017"/>
                    <a:pt x="3840" y="2472"/>
                  </a:cubicBezTo>
                  <a:cubicBezTo>
                    <a:pt x="4111" y="1926"/>
                    <a:pt x="4055" y="1228"/>
                    <a:pt x="3685" y="744"/>
                  </a:cubicBezTo>
                  <a:cubicBezTo>
                    <a:pt x="3390" y="358"/>
                    <a:pt x="2749" y="1"/>
                    <a:pt x="20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13;p60"/>
            <p:cNvSpPr/>
            <p:nvPr/>
          </p:nvSpPr>
          <p:spPr>
            <a:xfrm>
              <a:off x="2109775" y="2562525"/>
              <a:ext cx="100400" cy="85475"/>
            </a:xfrm>
            <a:custGeom>
              <a:avLst/>
              <a:gdLst/>
              <a:ahLst/>
              <a:cxnLst/>
              <a:rect l="l" t="t" r="r" b="b"/>
              <a:pathLst>
                <a:path w="4016" h="3419" extrusionOk="0">
                  <a:moveTo>
                    <a:pt x="2182" y="0"/>
                  </a:moveTo>
                  <a:cubicBezTo>
                    <a:pt x="1317" y="0"/>
                    <a:pt x="811" y="544"/>
                    <a:pt x="576" y="1031"/>
                  </a:cubicBezTo>
                  <a:cubicBezTo>
                    <a:pt x="1" y="2218"/>
                    <a:pt x="847" y="3418"/>
                    <a:pt x="2194" y="3418"/>
                  </a:cubicBezTo>
                  <a:cubicBezTo>
                    <a:pt x="2451" y="3418"/>
                    <a:pt x="2726" y="3375"/>
                    <a:pt x="3013" y="3279"/>
                  </a:cubicBezTo>
                  <a:cubicBezTo>
                    <a:pt x="3852" y="2998"/>
                    <a:pt x="4015" y="2190"/>
                    <a:pt x="3932" y="1603"/>
                  </a:cubicBezTo>
                  <a:cubicBezTo>
                    <a:pt x="3884" y="1261"/>
                    <a:pt x="3798" y="916"/>
                    <a:pt x="3602" y="633"/>
                  </a:cubicBezTo>
                  <a:cubicBezTo>
                    <a:pt x="3397" y="334"/>
                    <a:pt x="3067" y="135"/>
                    <a:pt x="2711" y="62"/>
                  </a:cubicBezTo>
                  <a:cubicBezTo>
                    <a:pt x="2521" y="20"/>
                    <a:pt x="2346" y="0"/>
                    <a:pt x="2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14;p60"/>
            <p:cNvSpPr/>
            <p:nvPr/>
          </p:nvSpPr>
          <p:spPr>
            <a:xfrm>
              <a:off x="2475125" y="2378300"/>
              <a:ext cx="122025" cy="133475"/>
            </a:xfrm>
            <a:custGeom>
              <a:avLst/>
              <a:gdLst/>
              <a:ahLst/>
              <a:cxnLst/>
              <a:rect l="l" t="t" r="r" b="b"/>
              <a:pathLst>
                <a:path w="4881" h="5339" extrusionOk="0">
                  <a:moveTo>
                    <a:pt x="2518" y="1"/>
                  </a:moveTo>
                  <a:cubicBezTo>
                    <a:pt x="1056" y="1"/>
                    <a:pt x="0" y="2344"/>
                    <a:pt x="365" y="3696"/>
                  </a:cubicBezTo>
                  <a:cubicBezTo>
                    <a:pt x="582" y="4501"/>
                    <a:pt x="1282" y="5164"/>
                    <a:pt x="2102" y="5316"/>
                  </a:cubicBezTo>
                  <a:cubicBezTo>
                    <a:pt x="2178" y="5330"/>
                    <a:pt x="2268" y="5339"/>
                    <a:pt x="2366" y="5339"/>
                  </a:cubicBezTo>
                  <a:cubicBezTo>
                    <a:pt x="2739" y="5339"/>
                    <a:pt x="3243" y="5217"/>
                    <a:pt x="3647" y="4813"/>
                  </a:cubicBezTo>
                  <a:cubicBezTo>
                    <a:pt x="4880" y="3579"/>
                    <a:pt x="4643" y="1078"/>
                    <a:pt x="3253" y="197"/>
                  </a:cubicBezTo>
                  <a:cubicBezTo>
                    <a:pt x="3000" y="62"/>
                    <a:pt x="2754" y="1"/>
                    <a:pt x="2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15;p60"/>
            <p:cNvSpPr/>
            <p:nvPr/>
          </p:nvSpPr>
          <p:spPr>
            <a:xfrm>
              <a:off x="2504100" y="2426025"/>
              <a:ext cx="61875" cy="52475"/>
            </a:xfrm>
            <a:custGeom>
              <a:avLst/>
              <a:gdLst/>
              <a:ahLst/>
              <a:cxnLst/>
              <a:rect l="l" t="t" r="r" b="b"/>
              <a:pathLst>
                <a:path w="2475" h="2099" extrusionOk="0">
                  <a:moveTo>
                    <a:pt x="2336" y="1"/>
                  </a:moveTo>
                  <a:cubicBezTo>
                    <a:pt x="2281" y="1"/>
                    <a:pt x="2231" y="37"/>
                    <a:pt x="2215" y="92"/>
                  </a:cubicBezTo>
                  <a:lnTo>
                    <a:pt x="2212" y="98"/>
                  </a:lnTo>
                  <a:cubicBezTo>
                    <a:pt x="2106" y="433"/>
                    <a:pt x="1981" y="773"/>
                    <a:pt x="1818" y="1075"/>
                  </a:cubicBezTo>
                  <a:cubicBezTo>
                    <a:pt x="1657" y="1371"/>
                    <a:pt x="1434" y="1653"/>
                    <a:pt x="1187" y="1692"/>
                  </a:cubicBezTo>
                  <a:cubicBezTo>
                    <a:pt x="1162" y="1697"/>
                    <a:pt x="1136" y="1700"/>
                    <a:pt x="1111" y="1700"/>
                  </a:cubicBezTo>
                  <a:cubicBezTo>
                    <a:pt x="891" y="1700"/>
                    <a:pt x="692" y="1496"/>
                    <a:pt x="553" y="1224"/>
                  </a:cubicBezTo>
                  <a:cubicBezTo>
                    <a:pt x="398" y="926"/>
                    <a:pt x="297" y="576"/>
                    <a:pt x="217" y="233"/>
                  </a:cubicBezTo>
                  <a:lnTo>
                    <a:pt x="217" y="227"/>
                  </a:lnTo>
                  <a:cubicBezTo>
                    <a:pt x="203" y="170"/>
                    <a:pt x="158" y="143"/>
                    <a:pt x="112" y="143"/>
                  </a:cubicBezTo>
                  <a:cubicBezTo>
                    <a:pt x="56" y="143"/>
                    <a:pt x="0" y="183"/>
                    <a:pt x="2" y="255"/>
                  </a:cubicBezTo>
                  <a:cubicBezTo>
                    <a:pt x="15" y="637"/>
                    <a:pt x="81" y="1008"/>
                    <a:pt x="233" y="1376"/>
                  </a:cubicBezTo>
                  <a:cubicBezTo>
                    <a:pt x="310" y="1558"/>
                    <a:pt x="415" y="1740"/>
                    <a:pt x="585" y="1891"/>
                  </a:cubicBezTo>
                  <a:cubicBezTo>
                    <a:pt x="725" y="2018"/>
                    <a:pt x="931" y="2098"/>
                    <a:pt x="1132" y="2098"/>
                  </a:cubicBezTo>
                  <a:cubicBezTo>
                    <a:pt x="1172" y="2098"/>
                    <a:pt x="1212" y="2095"/>
                    <a:pt x="1252" y="2089"/>
                  </a:cubicBezTo>
                  <a:cubicBezTo>
                    <a:pt x="1495" y="2047"/>
                    <a:pt x="1690" y="1903"/>
                    <a:pt x="1828" y="1749"/>
                  </a:cubicBezTo>
                  <a:cubicBezTo>
                    <a:pt x="1961" y="1598"/>
                    <a:pt x="2069" y="1426"/>
                    <a:pt x="2151" y="1243"/>
                  </a:cubicBezTo>
                  <a:cubicBezTo>
                    <a:pt x="2310" y="895"/>
                    <a:pt x="2416" y="527"/>
                    <a:pt x="2464" y="147"/>
                  </a:cubicBezTo>
                  <a:cubicBezTo>
                    <a:pt x="2474" y="82"/>
                    <a:pt x="2431" y="18"/>
                    <a:pt x="2365" y="4"/>
                  </a:cubicBezTo>
                  <a:cubicBezTo>
                    <a:pt x="2355" y="2"/>
                    <a:pt x="2346" y="1"/>
                    <a:pt x="2336" y="1"/>
                  </a:cubicBezTo>
                  <a:close/>
                </a:path>
              </a:pathLst>
            </a:custGeom>
            <a:solidFill>
              <a:srgbClr val="333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16;p60"/>
            <p:cNvSpPr/>
            <p:nvPr/>
          </p:nvSpPr>
          <p:spPr>
            <a:xfrm>
              <a:off x="2061325" y="2378300"/>
              <a:ext cx="122050" cy="133475"/>
            </a:xfrm>
            <a:custGeom>
              <a:avLst/>
              <a:gdLst/>
              <a:ahLst/>
              <a:cxnLst/>
              <a:rect l="l" t="t" r="r" b="b"/>
              <a:pathLst>
                <a:path w="4882" h="5339" extrusionOk="0">
                  <a:moveTo>
                    <a:pt x="2519" y="1"/>
                  </a:moveTo>
                  <a:cubicBezTo>
                    <a:pt x="1056" y="1"/>
                    <a:pt x="1" y="2344"/>
                    <a:pt x="366" y="3696"/>
                  </a:cubicBezTo>
                  <a:cubicBezTo>
                    <a:pt x="582" y="4501"/>
                    <a:pt x="1282" y="5164"/>
                    <a:pt x="2103" y="5316"/>
                  </a:cubicBezTo>
                  <a:cubicBezTo>
                    <a:pt x="2179" y="5330"/>
                    <a:pt x="2268" y="5339"/>
                    <a:pt x="2367" y="5339"/>
                  </a:cubicBezTo>
                  <a:cubicBezTo>
                    <a:pt x="2739" y="5339"/>
                    <a:pt x="3243" y="5217"/>
                    <a:pt x="3648" y="4813"/>
                  </a:cubicBezTo>
                  <a:cubicBezTo>
                    <a:pt x="4881" y="3579"/>
                    <a:pt x="4644" y="1078"/>
                    <a:pt x="3254" y="197"/>
                  </a:cubicBezTo>
                  <a:cubicBezTo>
                    <a:pt x="3001" y="62"/>
                    <a:pt x="2755" y="1"/>
                    <a:pt x="2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17;p60"/>
            <p:cNvSpPr/>
            <p:nvPr/>
          </p:nvSpPr>
          <p:spPr>
            <a:xfrm>
              <a:off x="2090300" y="2426025"/>
              <a:ext cx="61900" cy="52475"/>
            </a:xfrm>
            <a:custGeom>
              <a:avLst/>
              <a:gdLst/>
              <a:ahLst/>
              <a:cxnLst/>
              <a:rect l="l" t="t" r="r" b="b"/>
              <a:pathLst>
                <a:path w="2476" h="2099" extrusionOk="0">
                  <a:moveTo>
                    <a:pt x="2337" y="1"/>
                  </a:moveTo>
                  <a:cubicBezTo>
                    <a:pt x="2282" y="1"/>
                    <a:pt x="2232" y="37"/>
                    <a:pt x="2216" y="92"/>
                  </a:cubicBezTo>
                  <a:lnTo>
                    <a:pt x="2213" y="98"/>
                  </a:lnTo>
                  <a:cubicBezTo>
                    <a:pt x="2106" y="433"/>
                    <a:pt x="1982" y="773"/>
                    <a:pt x="1819" y="1075"/>
                  </a:cubicBezTo>
                  <a:cubicBezTo>
                    <a:pt x="1657" y="1371"/>
                    <a:pt x="1435" y="1653"/>
                    <a:pt x="1187" y="1692"/>
                  </a:cubicBezTo>
                  <a:cubicBezTo>
                    <a:pt x="1161" y="1697"/>
                    <a:pt x="1136" y="1700"/>
                    <a:pt x="1110" y="1700"/>
                  </a:cubicBezTo>
                  <a:cubicBezTo>
                    <a:pt x="891" y="1700"/>
                    <a:pt x="693" y="1496"/>
                    <a:pt x="553" y="1224"/>
                  </a:cubicBezTo>
                  <a:cubicBezTo>
                    <a:pt x="399" y="926"/>
                    <a:pt x="297" y="576"/>
                    <a:pt x="218" y="233"/>
                  </a:cubicBezTo>
                  <a:lnTo>
                    <a:pt x="217" y="227"/>
                  </a:lnTo>
                  <a:cubicBezTo>
                    <a:pt x="204" y="170"/>
                    <a:pt x="158" y="143"/>
                    <a:pt x="112" y="143"/>
                  </a:cubicBezTo>
                  <a:cubicBezTo>
                    <a:pt x="57" y="143"/>
                    <a:pt x="0" y="183"/>
                    <a:pt x="3" y="255"/>
                  </a:cubicBezTo>
                  <a:cubicBezTo>
                    <a:pt x="15" y="637"/>
                    <a:pt x="82" y="1008"/>
                    <a:pt x="233" y="1376"/>
                  </a:cubicBezTo>
                  <a:cubicBezTo>
                    <a:pt x="310" y="1558"/>
                    <a:pt x="415" y="1740"/>
                    <a:pt x="586" y="1891"/>
                  </a:cubicBezTo>
                  <a:cubicBezTo>
                    <a:pt x="725" y="2018"/>
                    <a:pt x="931" y="2098"/>
                    <a:pt x="1132" y="2098"/>
                  </a:cubicBezTo>
                  <a:cubicBezTo>
                    <a:pt x="1173" y="2098"/>
                    <a:pt x="1213" y="2095"/>
                    <a:pt x="1253" y="2089"/>
                  </a:cubicBezTo>
                  <a:cubicBezTo>
                    <a:pt x="1496" y="2047"/>
                    <a:pt x="1691" y="1903"/>
                    <a:pt x="1829" y="1749"/>
                  </a:cubicBezTo>
                  <a:cubicBezTo>
                    <a:pt x="1962" y="1598"/>
                    <a:pt x="2070" y="1426"/>
                    <a:pt x="2152" y="1243"/>
                  </a:cubicBezTo>
                  <a:cubicBezTo>
                    <a:pt x="2311" y="895"/>
                    <a:pt x="2416" y="527"/>
                    <a:pt x="2464" y="147"/>
                  </a:cubicBezTo>
                  <a:cubicBezTo>
                    <a:pt x="2475" y="82"/>
                    <a:pt x="2432" y="18"/>
                    <a:pt x="2366" y="4"/>
                  </a:cubicBezTo>
                  <a:cubicBezTo>
                    <a:pt x="2356" y="2"/>
                    <a:pt x="2347" y="1"/>
                    <a:pt x="2337" y="1"/>
                  </a:cubicBezTo>
                  <a:close/>
                </a:path>
              </a:pathLst>
            </a:custGeom>
            <a:solidFill>
              <a:srgbClr val="333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1043608" y="2499742"/>
            <a:ext cx="748883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en-US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6" name="Google Shape;905;p38"/>
          <p:cNvSpPr txBox="1">
            <a:spLocks noGrp="1"/>
          </p:cNvSpPr>
          <p:nvPr>
            <p:ph type="title" idx="4294967295"/>
          </p:nvPr>
        </p:nvSpPr>
        <p:spPr>
          <a:xfrm>
            <a:off x="1475657" y="915566"/>
            <a:ext cx="7560840" cy="9224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b="1" dirty="0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800" b="1" dirty="0" err="1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2800" b="1" dirty="0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altLang="en-US" sz="2800" b="1" dirty="0" err="1" smtClean="0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b="1" dirty="0" smtClean="0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b="1" dirty="0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800" b="1" dirty="0" err="1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b="1" dirty="0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800" b="1" dirty="0">
                <a:solidFill>
                  <a:srgbClr val="4B731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7" name="Google Shape;881;p38"/>
          <p:cNvSpPr/>
          <p:nvPr/>
        </p:nvSpPr>
        <p:spPr>
          <a:xfrm>
            <a:off x="34157" y="915566"/>
            <a:ext cx="1297483" cy="1032096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8" name="Google Shape;883;p38"/>
          <p:cNvSpPr txBox="1">
            <a:spLocks noGrp="1"/>
          </p:cNvSpPr>
          <p:nvPr>
            <p:ph type="title" idx="4294967295"/>
          </p:nvPr>
        </p:nvSpPr>
        <p:spPr>
          <a:xfrm>
            <a:off x="323528" y="1115269"/>
            <a:ext cx="929697" cy="632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chemeClr val="accent3">
                    <a:lumMod val="75000"/>
                  </a:schemeClr>
                </a:solidFill>
              </a:rPr>
              <a:t>03</a:t>
            </a:r>
            <a:endParaRPr sz="4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140" y="2099444"/>
            <a:ext cx="920017" cy="845219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00" y="2902211"/>
            <a:ext cx="787541" cy="720516"/>
          </a:xfrm>
          <a:prstGeom prst="rect">
            <a:avLst/>
          </a:prstGeom>
        </p:spPr>
      </p:pic>
      <p:pic>
        <p:nvPicPr>
          <p:cNvPr id="5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143" y="3021280"/>
            <a:ext cx="333954" cy="482378"/>
          </a:xfrm>
          <a:prstGeom prst="rect">
            <a:avLst/>
          </a:prstGeom>
        </p:spPr>
      </p:pic>
      <p:pic>
        <p:nvPicPr>
          <p:cNvPr id="6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159" y="1460105"/>
            <a:ext cx="333954" cy="482378"/>
          </a:xfrm>
          <a:prstGeom prst="rect">
            <a:avLst/>
          </a:prstGeom>
        </p:spPr>
      </p:pic>
      <p:pic>
        <p:nvPicPr>
          <p:cNvPr id="7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741" y="1568816"/>
            <a:ext cx="461250" cy="652500"/>
          </a:xfrm>
          <a:prstGeom prst="rect">
            <a:avLst/>
          </a:prstGeom>
        </p:spPr>
      </p:pic>
      <p:pic>
        <p:nvPicPr>
          <p:cNvPr id="8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835" y="2261406"/>
            <a:ext cx="674608" cy="683257"/>
          </a:xfrm>
          <a:prstGeom prst="rect">
            <a:avLst/>
          </a:prstGeom>
        </p:spPr>
      </p:pic>
      <p:pic>
        <p:nvPicPr>
          <p:cNvPr id="9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464" y="1046697"/>
            <a:ext cx="333954" cy="482378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1515" y="2496401"/>
            <a:ext cx="674608" cy="683257"/>
          </a:xfrm>
          <a:prstGeom prst="rect">
            <a:avLst/>
          </a:prstGeom>
        </p:spPr>
      </p:pic>
      <p:pic>
        <p:nvPicPr>
          <p:cNvPr id="1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321" y="1980127"/>
            <a:ext cx="333954" cy="482378"/>
          </a:xfrm>
          <a:prstGeom prst="rect">
            <a:avLst/>
          </a:prstGeom>
        </p:spPr>
      </p:pic>
      <p:pic>
        <p:nvPicPr>
          <p:cNvPr id="1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158" y="1714189"/>
            <a:ext cx="333954" cy="482378"/>
          </a:xfrm>
          <a:prstGeom prst="rect">
            <a:avLst/>
          </a:prstGeom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5729" y="911297"/>
            <a:ext cx="2766151" cy="3675496"/>
          </a:xfrm>
          <a:prstGeom prst="rect">
            <a:avLst/>
          </a:prstGeom>
        </p:spPr>
      </p:pic>
      <p:sp>
        <p:nvSpPr>
          <p:cNvPr id="14" name="文本框 44"/>
          <p:cNvSpPr txBox="1"/>
          <p:nvPr/>
        </p:nvSpPr>
        <p:spPr>
          <a:xfrm>
            <a:off x="3285025" y="4384877"/>
            <a:ext cx="3082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55FB4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THANKS YOU</a:t>
            </a:r>
            <a:endParaRPr lang="zh-CN" altLang="en-US" sz="3200" dirty="0">
              <a:solidFill>
                <a:srgbClr val="055FB4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16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92162">
            <a:off x="869272" y="477910"/>
            <a:ext cx="1110267" cy="593211"/>
          </a:xfrm>
          <a:prstGeom prst="rect">
            <a:avLst/>
          </a:prstGeom>
        </p:spPr>
      </p:pic>
      <p:pic>
        <p:nvPicPr>
          <p:cNvPr id="17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25979">
            <a:off x="921447" y="3676257"/>
            <a:ext cx="1110267" cy="593211"/>
          </a:xfrm>
          <a:prstGeom prst="rect">
            <a:avLst/>
          </a:prstGeom>
        </p:spPr>
      </p:pic>
      <p:pic>
        <p:nvPicPr>
          <p:cNvPr id="18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982574">
            <a:off x="7435245" y="2965864"/>
            <a:ext cx="1110267" cy="59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3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47 C 0.04115 -0.00047 0.02839 -0.00787 0.04779 -0.01227 C 0.07552 -0.02547 0.07852 -0.06343 0.12149 -0.03426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46 C 0.04115 -0.00046 0.03399 -0.04907 0.05118 -0.05116 C 0.07787 -0.06088 0.09649 0.00509 0.11914 0.00301 " pathEditMode="relative" rAng="0" ptsTypes="A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-243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C 0.04101 -3.7037E-6 0.03294 0.07014 0.04817 0.08102 C 0.06315 0.09167 0.07018 0.0838 0.09049 0.06436 C 0.14284 0.08843 0.09935 0.09908 0.13789 0.154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7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46 C 0.04089 -0.00046 -0.03177 0.03264 -0.0543 0.0382 C -0.08385 0.05926 -0.09427 -0.00625 -0.11432 0.00787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213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C 0.04075 -1.48148E-6 0.02213 0.06713 0.03333 0.07292 C 0.0444 0.07894 0.01862 0.04421 0.06641 0.03519 C 0.07708 0.04908 0.07643 0.06574 0.10104 0.08889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444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4114 -0.0007 -0.03685 0.03449 -0.04818 0.04583 C -0.05977 0.05879 -0.01406 0.03935 -0.02214 0.06898 C -0.06302 0.08565 -0.08347 0.05301 -0.08347 0.09722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488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93 C 0.01329 0.02153 0.03972 -0.22037 -0.01237 -0.2044 C -0.04765 -0.21551 -0.06992 -0.23866 -0.08671 -0.23334 C -0.10364 -0.22824 -0.10377 -0.18727 -0.11302 -0.17315 C -0.12656 -0.15093 -0.18606 -0.12847 -0.17487 -0.21945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1" y="-115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69 C -6.25E-7 0.04074 -0.04388 -0.01319 -0.06341 -0.00926 C -0.09401 -0.0081 -0.10846 0.0132 -0.13346 0.01644 " pathEditMode="relative" rAng="0" ptsTypes="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41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16 C 5E-6 0.04051 -0.04401 -0.01366 -0.06367 -0.00973 C -0.09427 -0.00857 -0.10495 0.07199 -0.12995 0.07569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36"/>
          <p:cNvGrpSpPr/>
          <p:nvPr/>
        </p:nvGrpSpPr>
        <p:grpSpPr>
          <a:xfrm>
            <a:off x="7861368" y="34382"/>
            <a:ext cx="1280273" cy="1296815"/>
            <a:chOff x="4183250" y="275850"/>
            <a:chExt cx="2293225" cy="2284300"/>
          </a:xfrm>
        </p:grpSpPr>
        <p:sp>
          <p:nvSpPr>
            <p:cNvPr id="827" name="Google Shape;827;p36"/>
            <p:cNvSpPr/>
            <p:nvPr/>
          </p:nvSpPr>
          <p:spPr>
            <a:xfrm>
              <a:off x="4771050" y="904625"/>
              <a:ext cx="1125075" cy="1029275"/>
            </a:xfrm>
            <a:custGeom>
              <a:avLst/>
              <a:gdLst/>
              <a:ahLst/>
              <a:cxnLst/>
              <a:rect l="l" t="t" r="r" b="b"/>
              <a:pathLst>
                <a:path w="45003" h="41171" extrusionOk="0">
                  <a:moveTo>
                    <a:pt x="22528" y="0"/>
                  </a:moveTo>
                  <a:cubicBezTo>
                    <a:pt x="12722" y="0"/>
                    <a:pt x="4252" y="7579"/>
                    <a:pt x="2253" y="17641"/>
                  </a:cubicBezTo>
                  <a:cubicBezTo>
                    <a:pt x="1" y="28974"/>
                    <a:pt x="6953" y="38484"/>
                    <a:pt x="18286" y="40736"/>
                  </a:cubicBezTo>
                  <a:cubicBezTo>
                    <a:pt x="19761" y="41029"/>
                    <a:pt x="21228" y="41171"/>
                    <a:pt x="22669" y="41171"/>
                  </a:cubicBezTo>
                  <a:cubicBezTo>
                    <a:pt x="32306" y="41171"/>
                    <a:pt x="40792" y="34834"/>
                    <a:pt x="42751" y="24974"/>
                  </a:cubicBezTo>
                  <a:cubicBezTo>
                    <a:pt x="45002" y="13639"/>
                    <a:pt x="37639" y="2626"/>
                    <a:pt x="26305" y="374"/>
                  </a:cubicBezTo>
                  <a:cubicBezTo>
                    <a:pt x="25031" y="121"/>
                    <a:pt x="23769" y="0"/>
                    <a:pt x="22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5328175" y="275850"/>
              <a:ext cx="273475" cy="530925"/>
            </a:xfrm>
            <a:custGeom>
              <a:avLst/>
              <a:gdLst/>
              <a:ahLst/>
              <a:cxnLst/>
              <a:rect l="l" t="t" r="r" b="b"/>
              <a:pathLst>
                <a:path w="10939" h="21237" extrusionOk="0">
                  <a:moveTo>
                    <a:pt x="1182" y="0"/>
                  </a:moveTo>
                  <a:lnTo>
                    <a:pt x="1" y="20697"/>
                  </a:lnTo>
                  <a:cubicBezTo>
                    <a:pt x="593" y="20632"/>
                    <a:pt x="1166" y="20605"/>
                    <a:pt x="1711" y="20605"/>
                  </a:cubicBezTo>
                  <a:cubicBezTo>
                    <a:pt x="4344" y="20605"/>
                    <a:pt x="6294" y="21236"/>
                    <a:pt x="6294" y="21236"/>
                  </a:cubicBezTo>
                  <a:lnTo>
                    <a:pt x="10938" y="1370"/>
                  </a:lnTo>
                  <a:cubicBezTo>
                    <a:pt x="10132" y="1166"/>
                    <a:pt x="9318" y="979"/>
                    <a:pt x="8494" y="813"/>
                  </a:cubicBezTo>
                  <a:cubicBezTo>
                    <a:pt x="6085" y="335"/>
                    <a:pt x="3638" y="62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5027400" y="2030600"/>
              <a:ext cx="317275" cy="529550"/>
            </a:xfrm>
            <a:custGeom>
              <a:avLst/>
              <a:gdLst/>
              <a:ahLst/>
              <a:cxnLst/>
              <a:rect l="l" t="t" r="r" b="b"/>
              <a:pathLst>
                <a:path w="12691" h="21182" extrusionOk="0">
                  <a:moveTo>
                    <a:pt x="6111" y="0"/>
                  </a:moveTo>
                  <a:lnTo>
                    <a:pt x="0" y="19620"/>
                  </a:lnTo>
                  <a:cubicBezTo>
                    <a:pt x="897" y="19846"/>
                    <a:pt x="1801" y="20058"/>
                    <a:pt x="2723" y="20242"/>
                  </a:cubicBezTo>
                  <a:cubicBezTo>
                    <a:pt x="5548" y="20801"/>
                    <a:pt x="8415" y="21115"/>
                    <a:pt x="11293" y="21181"/>
                  </a:cubicBezTo>
                  <a:lnTo>
                    <a:pt x="12690" y="888"/>
                  </a:lnTo>
                  <a:lnTo>
                    <a:pt x="12690" y="888"/>
                  </a:lnTo>
                  <a:cubicBezTo>
                    <a:pt x="12240" y="938"/>
                    <a:pt x="11794" y="960"/>
                    <a:pt x="11361" y="960"/>
                  </a:cubicBezTo>
                  <a:cubicBezTo>
                    <a:pt x="8474" y="960"/>
                    <a:pt x="6111" y="0"/>
                    <a:pt x="6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5577300" y="362175"/>
              <a:ext cx="429550" cy="548025"/>
            </a:xfrm>
            <a:custGeom>
              <a:avLst/>
              <a:gdLst/>
              <a:ahLst/>
              <a:cxnLst/>
              <a:rect l="l" t="t" r="r" b="b"/>
              <a:pathLst>
                <a:path w="17182" h="21921" extrusionOk="0">
                  <a:moveTo>
                    <a:pt x="7246" y="1"/>
                  </a:moveTo>
                  <a:lnTo>
                    <a:pt x="1" y="18986"/>
                  </a:lnTo>
                  <a:cubicBezTo>
                    <a:pt x="1" y="18986"/>
                    <a:pt x="4073" y="20862"/>
                    <a:pt x="4929" y="21921"/>
                  </a:cubicBezTo>
                  <a:lnTo>
                    <a:pt x="17182" y="5628"/>
                  </a:lnTo>
                  <a:cubicBezTo>
                    <a:pt x="14115" y="3348"/>
                    <a:pt x="10778" y="1458"/>
                    <a:pt x="7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5789525" y="630725"/>
              <a:ext cx="528925" cy="451100"/>
            </a:xfrm>
            <a:custGeom>
              <a:avLst/>
              <a:gdLst/>
              <a:ahLst/>
              <a:cxnLst/>
              <a:rect l="l" t="t" r="r" b="b"/>
              <a:pathLst>
                <a:path w="21157" h="18044" extrusionOk="0">
                  <a:moveTo>
                    <a:pt x="14480" y="0"/>
                  </a:moveTo>
                  <a:lnTo>
                    <a:pt x="0" y="13841"/>
                  </a:lnTo>
                  <a:cubicBezTo>
                    <a:pt x="0" y="13841"/>
                    <a:pt x="2225" y="16062"/>
                    <a:pt x="3254" y="18044"/>
                  </a:cubicBezTo>
                  <a:lnTo>
                    <a:pt x="21157" y="8866"/>
                  </a:lnTo>
                  <a:cubicBezTo>
                    <a:pt x="19291" y="5655"/>
                    <a:pt x="17050" y="2680"/>
                    <a:pt x="14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5931125" y="1007500"/>
              <a:ext cx="532450" cy="290500"/>
            </a:xfrm>
            <a:custGeom>
              <a:avLst/>
              <a:gdLst/>
              <a:ahLst/>
              <a:cxnLst/>
              <a:rect l="l" t="t" r="r" b="b"/>
              <a:pathLst>
                <a:path w="21298" h="11620" extrusionOk="0">
                  <a:moveTo>
                    <a:pt x="18507" y="1"/>
                  </a:moveTo>
                  <a:lnTo>
                    <a:pt x="0" y="7244"/>
                  </a:lnTo>
                  <a:cubicBezTo>
                    <a:pt x="0" y="7244"/>
                    <a:pt x="779" y="9888"/>
                    <a:pt x="1146" y="11620"/>
                  </a:cubicBezTo>
                  <a:lnTo>
                    <a:pt x="21297" y="10394"/>
                  </a:lnTo>
                  <a:cubicBezTo>
                    <a:pt x="20774" y="6833"/>
                    <a:pt x="19838" y="3345"/>
                    <a:pt x="18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5956950" y="1397725"/>
              <a:ext cx="519525" cy="327150"/>
            </a:xfrm>
            <a:custGeom>
              <a:avLst/>
              <a:gdLst/>
              <a:ahLst/>
              <a:cxnLst/>
              <a:rect l="l" t="t" r="r" b="b"/>
              <a:pathLst>
                <a:path w="20781" h="13086" extrusionOk="0">
                  <a:moveTo>
                    <a:pt x="506" y="0"/>
                  </a:moveTo>
                  <a:cubicBezTo>
                    <a:pt x="506" y="0"/>
                    <a:pt x="454" y="4138"/>
                    <a:pt x="0" y="5825"/>
                  </a:cubicBezTo>
                  <a:lnTo>
                    <a:pt x="19280" y="13085"/>
                  </a:lnTo>
                  <a:cubicBezTo>
                    <a:pt x="19493" y="12255"/>
                    <a:pt x="19689" y="11414"/>
                    <a:pt x="19859" y="10560"/>
                  </a:cubicBezTo>
                  <a:cubicBezTo>
                    <a:pt x="20481" y="7433"/>
                    <a:pt x="20780" y="4250"/>
                    <a:pt x="20754" y="1061"/>
                  </a:cubicBezTo>
                  <a:lnTo>
                    <a:pt x="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5417225" y="2031475"/>
              <a:ext cx="257525" cy="526450"/>
            </a:xfrm>
            <a:custGeom>
              <a:avLst/>
              <a:gdLst/>
              <a:ahLst/>
              <a:cxnLst/>
              <a:rect l="l" t="t" r="r" b="b"/>
              <a:pathLst>
                <a:path w="10301" h="21058" extrusionOk="0">
                  <a:moveTo>
                    <a:pt x="4733" y="1"/>
                  </a:moveTo>
                  <a:cubicBezTo>
                    <a:pt x="4733" y="1"/>
                    <a:pt x="1379" y="920"/>
                    <a:pt x="473" y="920"/>
                  </a:cubicBezTo>
                  <a:cubicBezTo>
                    <a:pt x="389" y="920"/>
                    <a:pt x="326" y="912"/>
                    <a:pt x="289" y="895"/>
                  </a:cubicBezTo>
                  <a:lnTo>
                    <a:pt x="1" y="21057"/>
                  </a:lnTo>
                  <a:cubicBezTo>
                    <a:pt x="3541" y="20826"/>
                    <a:pt x="6993" y="20214"/>
                    <a:pt x="10300" y="19241"/>
                  </a:cubicBezTo>
                  <a:lnTo>
                    <a:pt x="47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5633500" y="1924050"/>
              <a:ext cx="399525" cy="546575"/>
            </a:xfrm>
            <a:custGeom>
              <a:avLst/>
              <a:gdLst/>
              <a:ahLst/>
              <a:cxnLst/>
              <a:rect l="l" t="t" r="r" b="b"/>
              <a:pathLst>
                <a:path w="15981" h="21863" extrusionOk="0">
                  <a:moveTo>
                    <a:pt x="4877" y="0"/>
                  </a:moveTo>
                  <a:cubicBezTo>
                    <a:pt x="4877" y="0"/>
                    <a:pt x="776" y="2148"/>
                    <a:pt x="1" y="2469"/>
                  </a:cubicBezTo>
                  <a:lnTo>
                    <a:pt x="6363" y="21863"/>
                  </a:lnTo>
                  <a:cubicBezTo>
                    <a:pt x="9799" y="20430"/>
                    <a:pt x="13027" y="18592"/>
                    <a:pt x="15981" y="16384"/>
                  </a:cubicBezTo>
                  <a:lnTo>
                    <a:pt x="4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5840175" y="1668475"/>
              <a:ext cx="526600" cy="558850"/>
            </a:xfrm>
            <a:custGeom>
              <a:avLst/>
              <a:gdLst/>
              <a:ahLst/>
              <a:cxnLst/>
              <a:rect l="l" t="t" r="r" b="b"/>
              <a:pathLst>
                <a:path w="21064" h="22354" extrusionOk="0">
                  <a:moveTo>
                    <a:pt x="3618" y="0"/>
                  </a:moveTo>
                  <a:cubicBezTo>
                    <a:pt x="3618" y="0"/>
                    <a:pt x="1252" y="4153"/>
                    <a:pt x="1" y="5681"/>
                  </a:cubicBezTo>
                  <a:lnTo>
                    <a:pt x="12605" y="22354"/>
                  </a:lnTo>
                  <a:cubicBezTo>
                    <a:pt x="16093" y="18836"/>
                    <a:pt x="18954" y="14749"/>
                    <a:pt x="21064" y="10268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4648925" y="1953900"/>
              <a:ext cx="425525" cy="528325"/>
            </a:xfrm>
            <a:custGeom>
              <a:avLst/>
              <a:gdLst/>
              <a:ahLst/>
              <a:cxnLst/>
              <a:rect l="l" t="t" r="r" b="b"/>
              <a:pathLst>
                <a:path w="17021" h="21133" extrusionOk="0">
                  <a:moveTo>
                    <a:pt x="12093" y="0"/>
                  </a:moveTo>
                  <a:lnTo>
                    <a:pt x="0" y="16080"/>
                  </a:lnTo>
                  <a:cubicBezTo>
                    <a:pt x="3056" y="18107"/>
                    <a:pt x="6428" y="19807"/>
                    <a:pt x="10077" y="21132"/>
                  </a:cubicBezTo>
                  <a:lnTo>
                    <a:pt x="17021" y="2935"/>
                  </a:lnTo>
                  <a:cubicBezTo>
                    <a:pt x="17021" y="2935"/>
                    <a:pt x="12950" y="1060"/>
                    <a:pt x="12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4324025" y="1782300"/>
              <a:ext cx="538250" cy="453300"/>
            </a:xfrm>
            <a:custGeom>
              <a:avLst/>
              <a:gdLst/>
              <a:ahLst/>
              <a:cxnLst/>
              <a:rect l="l" t="t" r="r" b="b"/>
              <a:pathLst>
                <a:path w="21530" h="18132" extrusionOk="0">
                  <a:moveTo>
                    <a:pt x="18275" y="0"/>
                  </a:moveTo>
                  <a:lnTo>
                    <a:pt x="0" y="9370"/>
                  </a:lnTo>
                  <a:cubicBezTo>
                    <a:pt x="1896" y="12579"/>
                    <a:pt x="4229" y="15520"/>
                    <a:pt x="6958" y="18132"/>
                  </a:cubicBezTo>
                  <a:lnTo>
                    <a:pt x="21530" y="4203"/>
                  </a:lnTo>
                  <a:cubicBezTo>
                    <a:pt x="21530" y="4203"/>
                    <a:pt x="19303" y="1984"/>
                    <a:pt x="18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4187400" y="1566125"/>
              <a:ext cx="533250" cy="294100"/>
            </a:xfrm>
            <a:custGeom>
              <a:avLst/>
              <a:gdLst/>
              <a:ahLst/>
              <a:cxnLst/>
              <a:rect l="l" t="t" r="r" b="b"/>
              <a:pathLst>
                <a:path w="21330" h="11764" extrusionOk="0">
                  <a:moveTo>
                    <a:pt x="20184" y="0"/>
                  </a:moveTo>
                  <a:lnTo>
                    <a:pt x="0" y="1229"/>
                  </a:lnTo>
                  <a:cubicBezTo>
                    <a:pt x="367" y="4916"/>
                    <a:pt x="1201" y="8443"/>
                    <a:pt x="2455" y="11763"/>
                  </a:cubicBezTo>
                  <a:lnTo>
                    <a:pt x="21329" y="4376"/>
                  </a:lnTo>
                  <a:cubicBezTo>
                    <a:pt x="21329" y="4376"/>
                    <a:pt x="20551" y="1732"/>
                    <a:pt x="20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4183250" y="1146450"/>
              <a:ext cx="511575" cy="319975"/>
            </a:xfrm>
            <a:custGeom>
              <a:avLst/>
              <a:gdLst/>
              <a:ahLst/>
              <a:cxnLst/>
              <a:rect l="l" t="t" r="r" b="b"/>
              <a:pathLst>
                <a:path w="20463" h="12799" extrusionOk="0">
                  <a:moveTo>
                    <a:pt x="1950" y="1"/>
                  </a:moveTo>
                  <a:cubicBezTo>
                    <a:pt x="1536" y="1418"/>
                    <a:pt x="1183" y="2860"/>
                    <a:pt x="889" y="4327"/>
                  </a:cubicBezTo>
                  <a:cubicBezTo>
                    <a:pt x="401" y="6776"/>
                    <a:pt x="105" y="9259"/>
                    <a:pt x="1" y="11753"/>
                  </a:cubicBezTo>
                  <a:lnTo>
                    <a:pt x="19958" y="12798"/>
                  </a:lnTo>
                  <a:cubicBezTo>
                    <a:pt x="19958" y="12798"/>
                    <a:pt x="20009" y="8661"/>
                    <a:pt x="20462" y="6973"/>
                  </a:cubicBezTo>
                  <a:lnTo>
                    <a:pt x="1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4973050" y="279925"/>
              <a:ext cx="261850" cy="552725"/>
            </a:xfrm>
            <a:custGeom>
              <a:avLst/>
              <a:gdLst/>
              <a:ahLst/>
              <a:cxnLst/>
              <a:rect l="l" t="t" r="r" b="b"/>
              <a:pathLst>
                <a:path w="10474" h="22109" extrusionOk="0">
                  <a:moveTo>
                    <a:pt x="10474" y="1"/>
                  </a:moveTo>
                  <a:lnTo>
                    <a:pt x="10474" y="1"/>
                  </a:lnTo>
                  <a:cubicBezTo>
                    <a:pt x="6899" y="329"/>
                    <a:pt x="3380" y="1108"/>
                    <a:pt x="1" y="2321"/>
                  </a:cubicBezTo>
                  <a:lnTo>
                    <a:pt x="5726" y="22109"/>
                  </a:lnTo>
                  <a:cubicBezTo>
                    <a:pt x="5726" y="22109"/>
                    <a:pt x="9084" y="21188"/>
                    <a:pt x="9987" y="21188"/>
                  </a:cubicBezTo>
                  <a:cubicBezTo>
                    <a:pt x="10071" y="21188"/>
                    <a:pt x="10134" y="21196"/>
                    <a:pt x="10171" y="21214"/>
                  </a:cubicBezTo>
                  <a:lnTo>
                    <a:pt x="104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4624725" y="387125"/>
              <a:ext cx="393525" cy="552950"/>
            </a:xfrm>
            <a:custGeom>
              <a:avLst/>
              <a:gdLst/>
              <a:ahLst/>
              <a:cxnLst/>
              <a:rect l="l" t="t" r="r" b="b"/>
              <a:pathLst>
                <a:path w="15741" h="22118" extrusionOk="0">
                  <a:moveTo>
                    <a:pt x="9295" y="1"/>
                  </a:moveTo>
                  <a:cubicBezTo>
                    <a:pt x="5975" y="1638"/>
                    <a:pt x="2857" y="3687"/>
                    <a:pt x="0" y="6088"/>
                  </a:cubicBezTo>
                  <a:lnTo>
                    <a:pt x="10866" y="22118"/>
                  </a:lnTo>
                  <a:cubicBezTo>
                    <a:pt x="10866" y="22118"/>
                    <a:pt x="14966" y="19970"/>
                    <a:pt x="15741" y="19650"/>
                  </a:cubicBezTo>
                  <a:lnTo>
                    <a:pt x="9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4306450" y="651875"/>
              <a:ext cx="505175" cy="543750"/>
            </a:xfrm>
            <a:custGeom>
              <a:avLst/>
              <a:gdLst/>
              <a:ahLst/>
              <a:cxnLst/>
              <a:rect l="l" t="t" r="r" b="b"/>
              <a:pathLst>
                <a:path w="20207" h="21750" extrusionOk="0">
                  <a:moveTo>
                    <a:pt x="8057" y="0"/>
                  </a:moveTo>
                  <a:cubicBezTo>
                    <a:pt x="4850" y="3531"/>
                    <a:pt x="2121" y="7569"/>
                    <a:pt x="0" y="11988"/>
                  </a:cubicBezTo>
                  <a:lnTo>
                    <a:pt x="16588" y="21750"/>
                  </a:lnTo>
                  <a:cubicBezTo>
                    <a:pt x="16588" y="21750"/>
                    <a:pt x="18954" y="17598"/>
                    <a:pt x="20206" y="16070"/>
                  </a:cubicBezTo>
                  <a:lnTo>
                    <a:pt x="8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5512975" y="1343875"/>
              <a:ext cx="181825" cy="154825"/>
            </a:xfrm>
            <a:custGeom>
              <a:avLst/>
              <a:gdLst/>
              <a:ahLst/>
              <a:cxnLst/>
              <a:rect l="l" t="t" r="r" b="b"/>
              <a:pathLst>
                <a:path w="7273" h="6193" extrusionOk="0">
                  <a:moveTo>
                    <a:pt x="3952" y="0"/>
                  </a:moveTo>
                  <a:cubicBezTo>
                    <a:pt x="2384" y="0"/>
                    <a:pt x="1469" y="986"/>
                    <a:pt x="1041" y="1868"/>
                  </a:cubicBezTo>
                  <a:cubicBezTo>
                    <a:pt x="0" y="4017"/>
                    <a:pt x="1533" y="6192"/>
                    <a:pt x="3971" y="6192"/>
                  </a:cubicBezTo>
                  <a:cubicBezTo>
                    <a:pt x="4437" y="6192"/>
                    <a:pt x="4935" y="6113"/>
                    <a:pt x="5455" y="5939"/>
                  </a:cubicBezTo>
                  <a:cubicBezTo>
                    <a:pt x="6978" y="5430"/>
                    <a:pt x="7273" y="3967"/>
                    <a:pt x="7122" y="2903"/>
                  </a:cubicBezTo>
                  <a:cubicBezTo>
                    <a:pt x="7034" y="2285"/>
                    <a:pt x="6879" y="1660"/>
                    <a:pt x="6525" y="1146"/>
                  </a:cubicBezTo>
                  <a:cubicBezTo>
                    <a:pt x="6152" y="605"/>
                    <a:pt x="5553" y="244"/>
                    <a:pt x="4909" y="113"/>
                  </a:cubicBezTo>
                  <a:cubicBezTo>
                    <a:pt x="4566" y="35"/>
                    <a:pt x="4248" y="0"/>
                    <a:pt x="3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5004850" y="1199475"/>
              <a:ext cx="181850" cy="154800"/>
            </a:xfrm>
            <a:custGeom>
              <a:avLst/>
              <a:gdLst/>
              <a:ahLst/>
              <a:cxnLst/>
              <a:rect l="l" t="t" r="r" b="b"/>
              <a:pathLst>
                <a:path w="7274" h="6192" extrusionOk="0">
                  <a:moveTo>
                    <a:pt x="3953" y="1"/>
                  </a:moveTo>
                  <a:cubicBezTo>
                    <a:pt x="2385" y="1"/>
                    <a:pt x="1469" y="986"/>
                    <a:pt x="1042" y="1868"/>
                  </a:cubicBezTo>
                  <a:cubicBezTo>
                    <a:pt x="1" y="4017"/>
                    <a:pt x="1533" y="6191"/>
                    <a:pt x="3971" y="6191"/>
                  </a:cubicBezTo>
                  <a:cubicBezTo>
                    <a:pt x="4437" y="6191"/>
                    <a:pt x="4936" y="6112"/>
                    <a:pt x="5457" y="5938"/>
                  </a:cubicBezTo>
                  <a:cubicBezTo>
                    <a:pt x="6979" y="5430"/>
                    <a:pt x="7273" y="3966"/>
                    <a:pt x="7122" y="2903"/>
                  </a:cubicBezTo>
                  <a:cubicBezTo>
                    <a:pt x="7035" y="2286"/>
                    <a:pt x="6879" y="1660"/>
                    <a:pt x="6525" y="1146"/>
                  </a:cubicBezTo>
                  <a:cubicBezTo>
                    <a:pt x="6152" y="604"/>
                    <a:pt x="5554" y="244"/>
                    <a:pt x="4911" y="113"/>
                  </a:cubicBezTo>
                  <a:cubicBezTo>
                    <a:pt x="4568" y="36"/>
                    <a:pt x="4249" y="1"/>
                    <a:pt x="3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5323200" y="1241600"/>
              <a:ext cx="134875" cy="70550"/>
            </a:xfrm>
            <a:custGeom>
              <a:avLst/>
              <a:gdLst/>
              <a:ahLst/>
              <a:cxnLst/>
              <a:rect l="l" t="t" r="r" b="b"/>
              <a:pathLst>
                <a:path w="5395" h="2822" extrusionOk="0">
                  <a:moveTo>
                    <a:pt x="108" y="1"/>
                  </a:moveTo>
                  <a:cubicBezTo>
                    <a:pt x="54" y="1"/>
                    <a:pt x="0" y="47"/>
                    <a:pt x="16" y="115"/>
                  </a:cubicBezTo>
                  <a:cubicBezTo>
                    <a:pt x="136" y="625"/>
                    <a:pt x="404" y="1099"/>
                    <a:pt x="759" y="1499"/>
                  </a:cubicBezTo>
                  <a:cubicBezTo>
                    <a:pt x="1115" y="1898"/>
                    <a:pt x="1562" y="2213"/>
                    <a:pt x="2046" y="2447"/>
                  </a:cubicBezTo>
                  <a:cubicBezTo>
                    <a:pt x="2537" y="2665"/>
                    <a:pt x="3072" y="2805"/>
                    <a:pt x="3617" y="2820"/>
                  </a:cubicBezTo>
                  <a:cubicBezTo>
                    <a:pt x="3651" y="2821"/>
                    <a:pt x="3685" y="2821"/>
                    <a:pt x="3719" y="2821"/>
                  </a:cubicBezTo>
                  <a:cubicBezTo>
                    <a:pt x="4230" y="2821"/>
                    <a:pt x="4748" y="2717"/>
                    <a:pt x="5208" y="2485"/>
                  </a:cubicBezTo>
                  <a:cubicBezTo>
                    <a:pt x="5339" y="2420"/>
                    <a:pt x="5394" y="2264"/>
                    <a:pt x="5336" y="2130"/>
                  </a:cubicBezTo>
                  <a:cubicBezTo>
                    <a:pt x="5291" y="2028"/>
                    <a:pt x="5191" y="1966"/>
                    <a:pt x="5085" y="1966"/>
                  </a:cubicBezTo>
                  <a:cubicBezTo>
                    <a:pt x="5053" y="1966"/>
                    <a:pt x="5021" y="1972"/>
                    <a:pt x="4989" y="1983"/>
                  </a:cubicBezTo>
                  <a:lnTo>
                    <a:pt x="4988" y="1983"/>
                  </a:lnTo>
                  <a:cubicBezTo>
                    <a:pt x="4588" y="2132"/>
                    <a:pt x="4165" y="2208"/>
                    <a:pt x="3739" y="2208"/>
                  </a:cubicBezTo>
                  <a:cubicBezTo>
                    <a:pt x="3704" y="2208"/>
                    <a:pt x="3669" y="2208"/>
                    <a:pt x="3634" y="2207"/>
                  </a:cubicBezTo>
                  <a:cubicBezTo>
                    <a:pt x="3172" y="2192"/>
                    <a:pt x="2706" y="2103"/>
                    <a:pt x="2272" y="1924"/>
                  </a:cubicBezTo>
                  <a:cubicBezTo>
                    <a:pt x="1831" y="1758"/>
                    <a:pt x="1422" y="1506"/>
                    <a:pt x="1065" y="1193"/>
                  </a:cubicBezTo>
                  <a:cubicBezTo>
                    <a:pt x="701" y="875"/>
                    <a:pt x="403" y="486"/>
                    <a:pt x="189" y="53"/>
                  </a:cubicBezTo>
                  <a:cubicBezTo>
                    <a:pt x="171" y="16"/>
                    <a:pt x="140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5490825" y="1139675"/>
              <a:ext cx="124725" cy="137225"/>
            </a:xfrm>
            <a:custGeom>
              <a:avLst/>
              <a:gdLst/>
              <a:ahLst/>
              <a:cxnLst/>
              <a:rect l="l" t="t" r="r" b="b"/>
              <a:pathLst>
                <a:path w="4989" h="5489" extrusionOk="0">
                  <a:moveTo>
                    <a:pt x="2756" y="1"/>
                  </a:moveTo>
                  <a:cubicBezTo>
                    <a:pt x="1351" y="1"/>
                    <a:pt x="1" y="2020"/>
                    <a:pt x="105" y="3387"/>
                  </a:cubicBezTo>
                  <a:cubicBezTo>
                    <a:pt x="170" y="4252"/>
                    <a:pt x="758" y="5066"/>
                    <a:pt x="1567" y="5381"/>
                  </a:cubicBezTo>
                  <a:cubicBezTo>
                    <a:pt x="1722" y="5441"/>
                    <a:pt x="1940" y="5488"/>
                    <a:pt x="2188" y="5488"/>
                  </a:cubicBezTo>
                  <a:cubicBezTo>
                    <a:pt x="2514" y="5488"/>
                    <a:pt x="2892" y="5406"/>
                    <a:pt x="3246" y="5165"/>
                  </a:cubicBezTo>
                  <a:cubicBezTo>
                    <a:pt x="4745" y="4143"/>
                    <a:pt x="4988" y="1539"/>
                    <a:pt x="3736" y="369"/>
                  </a:cubicBezTo>
                  <a:cubicBezTo>
                    <a:pt x="3418" y="112"/>
                    <a:pt x="3085" y="1"/>
                    <a:pt x="27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5519550" y="1186650"/>
              <a:ext cx="65675" cy="55350"/>
            </a:xfrm>
            <a:custGeom>
              <a:avLst/>
              <a:gdLst/>
              <a:ahLst/>
              <a:cxnLst/>
              <a:rect l="l" t="t" r="r" b="b"/>
              <a:pathLst>
                <a:path w="2627" h="2214" extrusionOk="0">
                  <a:moveTo>
                    <a:pt x="178" y="0"/>
                  </a:moveTo>
                  <a:cubicBezTo>
                    <a:pt x="123" y="0"/>
                    <a:pt x="76" y="40"/>
                    <a:pt x="67" y="96"/>
                  </a:cubicBezTo>
                  <a:cubicBezTo>
                    <a:pt x="5" y="489"/>
                    <a:pt x="1" y="882"/>
                    <a:pt x="85" y="1287"/>
                  </a:cubicBezTo>
                  <a:cubicBezTo>
                    <a:pt x="129" y="1488"/>
                    <a:pt x="201" y="1693"/>
                    <a:pt x="346" y="1882"/>
                  </a:cubicBezTo>
                  <a:cubicBezTo>
                    <a:pt x="487" y="2071"/>
                    <a:pt x="740" y="2208"/>
                    <a:pt x="990" y="2213"/>
                  </a:cubicBezTo>
                  <a:cubicBezTo>
                    <a:pt x="996" y="2213"/>
                    <a:pt x="1002" y="2213"/>
                    <a:pt x="1009" y="2213"/>
                  </a:cubicBezTo>
                  <a:cubicBezTo>
                    <a:pt x="1257" y="2213"/>
                    <a:pt x="1477" y="2105"/>
                    <a:pt x="1645" y="1978"/>
                  </a:cubicBezTo>
                  <a:cubicBezTo>
                    <a:pt x="1809" y="1847"/>
                    <a:pt x="1953" y="1694"/>
                    <a:pt x="2073" y="1523"/>
                  </a:cubicBezTo>
                  <a:cubicBezTo>
                    <a:pt x="2303" y="1198"/>
                    <a:pt x="2482" y="842"/>
                    <a:pt x="2605" y="464"/>
                  </a:cubicBezTo>
                  <a:cubicBezTo>
                    <a:pt x="2627" y="398"/>
                    <a:pt x="2594" y="327"/>
                    <a:pt x="2531" y="299"/>
                  </a:cubicBezTo>
                  <a:cubicBezTo>
                    <a:pt x="2513" y="292"/>
                    <a:pt x="2495" y="288"/>
                    <a:pt x="2478" y="288"/>
                  </a:cubicBezTo>
                  <a:cubicBezTo>
                    <a:pt x="2430" y="288"/>
                    <a:pt x="2385" y="314"/>
                    <a:pt x="2361" y="359"/>
                  </a:cubicBezTo>
                  <a:lnTo>
                    <a:pt x="2357" y="364"/>
                  </a:lnTo>
                  <a:cubicBezTo>
                    <a:pt x="2184" y="685"/>
                    <a:pt x="1990" y="1009"/>
                    <a:pt x="1765" y="1286"/>
                  </a:cubicBezTo>
                  <a:cubicBezTo>
                    <a:pt x="1546" y="1553"/>
                    <a:pt x="1270" y="1794"/>
                    <a:pt x="1014" y="1794"/>
                  </a:cubicBezTo>
                  <a:cubicBezTo>
                    <a:pt x="1009" y="1794"/>
                    <a:pt x="1005" y="1794"/>
                    <a:pt x="1000" y="1794"/>
                  </a:cubicBezTo>
                  <a:cubicBezTo>
                    <a:pt x="867" y="1790"/>
                    <a:pt x="752" y="1737"/>
                    <a:pt x="658" y="1626"/>
                  </a:cubicBezTo>
                  <a:cubicBezTo>
                    <a:pt x="561" y="1518"/>
                    <a:pt x="496" y="1358"/>
                    <a:pt x="442" y="1193"/>
                  </a:cubicBezTo>
                  <a:cubicBezTo>
                    <a:pt x="342" y="859"/>
                    <a:pt x="306" y="481"/>
                    <a:pt x="291" y="116"/>
                  </a:cubicBezTo>
                  <a:lnTo>
                    <a:pt x="291" y="109"/>
                  </a:lnTo>
                  <a:cubicBezTo>
                    <a:pt x="289" y="50"/>
                    <a:pt x="243" y="4"/>
                    <a:pt x="185" y="0"/>
                  </a:cubicBezTo>
                  <a:cubicBezTo>
                    <a:pt x="182" y="0"/>
                    <a:pt x="180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5205450" y="1083050"/>
              <a:ext cx="124725" cy="137200"/>
            </a:xfrm>
            <a:custGeom>
              <a:avLst/>
              <a:gdLst/>
              <a:ahLst/>
              <a:cxnLst/>
              <a:rect l="l" t="t" r="r" b="b"/>
              <a:pathLst>
                <a:path w="4989" h="5488" extrusionOk="0">
                  <a:moveTo>
                    <a:pt x="2756" y="0"/>
                  </a:moveTo>
                  <a:cubicBezTo>
                    <a:pt x="1351" y="0"/>
                    <a:pt x="1" y="2019"/>
                    <a:pt x="104" y="3386"/>
                  </a:cubicBezTo>
                  <a:cubicBezTo>
                    <a:pt x="171" y="4252"/>
                    <a:pt x="758" y="5066"/>
                    <a:pt x="1567" y="5380"/>
                  </a:cubicBezTo>
                  <a:cubicBezTo>
                    <a:pt x="1722" y="5440"/>
                    <a:pt x="1941" y="5488"/>
                    <a:pt x="2189" y="5488"/>
                  </a:cubicBezTo>
                  <a:cubicBezTo>
                    <a:pt x="2515" y="5488"/>
                    <a:pt x="2892" y="5406"/>
                    <a:pt x="3245" y="5165"/>
                  </a:cubicBezTo>
                  <a:cubicBezTo>
                    <a:pt x="4745" y="4143"/>
                    <a:pt x="4989" y="1538"/>
                    <a:pt x="3736" y="369"/>
                  </a:cubicBezTo>
                  <a:cubicBezTo>
                    <a:pt x="3418" y="112"/>
                    <a:pt x="3086" y="0"/>
                    <a:pt x="2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5234200" y="1130000"/>
              <a:ext cx="65675" cy="55350"/>
            </a:xfrm>
            <a:custGeom>
              <a:avLst/>
              <a:gdLst/>
              <a:ahLst/>
              <a:cxnLst/>
              <a:rect l="l" t="t" r="r" b="b"/>
              <a:pathLst>
                <a:path w="2627" h="2214" extrusionOk="0">
                  <a:moveTo>
                    <a:pt x="177" y="1"/>
                  </a:moveTo>
                  <a:cubicBezTo>
                    <a:pt x="122" y="1"/>
                    <a:pt x="74" y="41"/>
                    <a:pt x="66" y="96"/>
                  </a:cubicBezTo>
                  <a:cubicBezTo>
                    <a:pt x="5" y="489"/>
                    <a:pt x="0" y="881"/>
                    <a:pt x="83" y="1287"/>
                  </a:cubicBezTo>
                  <a:cubicBezTo>
                    <a:pt x="128" y="1488"/>
                    <a:pt x="200" y="1694"/>
                    <a:pt x="345" y="1883"/>
                  </a:cubicBezTo>
                  <a:cubicBezTo>
                    <a:pt x="486" y="2072"/>
                    <a:pt x="739" y="2209"/>
                    <a:pt x="989" y="2214"/>
                  </a:cubicBezTo>
                  <a:cubicBezTo>
                    <a:pt x="994" y="2214"/>
                    <a:pt x="999" y="2214"/>
                    <a:pt x="1004" y="2214"/>
                  </a:cubicBezTo>
                  <a:cubicBezTo>
                    <a:pt x="1254" y="2214"/>
                    <a:pt x="1475" y="2106"/>
                    <a:pt x="1644" y="1978"/>
                  </a:cubicBezTo>
                  <a:cubicBezTo>
                    <a:pt x="1809" y="1848"/>
                    <a:pt x="1952" y="1694"/>
                    <a:pt x="2072" y="1523"/>
                  </a:cubicBezTo>
                  <a:cubicBezTo>
                    <a:pt x="2302" y="1199"/>
                    <a:pt x="2481" y="841"/>
                    <a:pt x="2604" y="463"/>
                  </a:cubicBezTo>
                  <a:cubicBezTo>
                    <a:pt x="2626" y="397"/>
                    <a:pt x="2594" y="326"/>
                    <a:pt x="2530" y="299"/>
                  </a:cubicBezTo>
                  <a:cubicBezTo>
                    <a:pt x="2513" y="292"/>
                    <a:pt x="2495" y="288"/>
                    <a:pt x="2477" y="288"/>
                  </a:cubicBezTo>
                  <a:cubicBezTo>
                    <a:pt x="2429" y="288"/>
                    <a:pt x="2384" y="314"/>
                    <a:pt x="2360" y="358"/>
                  </a:cubicBezTo>
                  <a:lnTo>
                    <a:pt x="2357" y="364"/>
                  </a:lnTo>
                  <a:cubicBezTo>
                    <a:pt x="2183" y="686"/>
                    <a:pt x="1989" y="1010"/>
                    <a:pt x="1764" y="1287"/>
                  </a:cubicBezTo>
                  <a:cubicBezTo>
                    <a:pt x="1545" y="1553"/>
                    <a:pt x="1270" y="1795"/>
                    <a:pt x="1013" y="1795"/>
                  </a:cubicBezTo>
                  <a:cubicBezTo>
                    <a:pt x="1009" y="1795"/>
                    <a:pt x="1004" y="1795"/>
                    <a:pt x="999" y="1795"/>
                  </a:cubicBezTo>
                  <a:cubicBezTo>
                    <a:pt x="867" y="1791"/>
                    <a:pt x="751" y="1736"/>
                    <a:pt x="658" y="1626"/>
                  </a:cubicBezTo>
                  <a:cubicBezTo>
                    <a:pt x="561" y="1517"/>
                    <a:pt x="496" y="1359"/>
                    <a:pt x="441" y="1194"/>
                  </a:cubicBezTo>
                  <a:cubicBezTo>
                    <a:pt x="340" y="858"/>
                    <a:pt x="305" y="481"/>
                    <a:pt x="290" y="115"/>
                  </a:cubicBezTo>
                  <a:lnTo>
                    <a:pt x="290" y="110"/>
                  </a:lnTo>
                  <a:cubicBezTo>
                    <a:pt x="288" y="51"/>
                    <a:pt x="242" y="4"/>
                    <a:pt x="184" y="1"/>
                  </a:cubicBezTo>
                  <a:cubicBezTo>
                    <a:pt x="182" y="1"/>
                    <a:pt x="179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36"/>
          <p:cNvGrpSpPr/>
          <p:nvPr/>
        </p:nvGrpSpPr>
        <p:grpSpPr>
          <a:xfrm rot="20906794">
            <a:off x="183741" y="1779433"/>
            <a:ext cx="1552397" cy="1152128"/>
            <a:chOff x="2180675" y="2812125"/>
            <a:chExt cx="4241100" cy="2664675"/>
          </a:xfrm>
        </p:grpSpPr>
        <p:sp>
          <p:nvSpPr>
            <p:cNvPr id="852" name="Google Shape;852;p36"/>
            <p:cNvSpPr/>
            <p:nvPr/>
          </p:nvSpPr>
          <p:spPr>
            <a:xfrm>
              <a:off x="2712100" y="3395750"/>
              <a:ext cx="3047975" cy="2070600"/>
            </a:xfrm>
            <a:custGeom>
              <a:avLst/>
              <a:gdLst/>
              <a:ahLst/>
              <a:cxnLst/>
              <a:rect l="l" t="t" r="r" b="b"/>
              <a:pathLst>
                <a:path w="121919" h="82824" extrusionOk="0">
                  <a:moveTo>
                    <a:pt x="65722" y="0"/>
                  </a:moveTo>
                  <a:cubicBezTo>
                    <a:pt x="62729" y="0"/>
                    <a:pt x="59581" y="295"/>
                    <a:pt x="56271" y="920"/>
                  </a:cubicBezTo>
                  <a:cubicBezTo>
                    <a:pt x="1" y="11549"/>
                    <a:pt x="8754" y="82824"/>
                    <a:pt x="8754" y="82824"/>
                  </a:cubicBezTo>
                  <a:lnTo>
                    <a:pt x="25010" y="81990"/>
                  </a:lnTo>
                  <a:cubicBezTo>
                    <a:pt x="25010" y="81990"/>
                    <a:pt x="20568" y="18942"/>
                    <a:pt x="58147" y="14050"/>
                  </a:cubicBezTo>
                  <a:cubicBezTo>
                    <a:pt x="59300" y="13900"/>
                    <a:pt x="60426" y="13827"/>
                    <a:pt x="61528" y="13827"/>
                  </a:cubicBezTo>
                  <a:cubicBezTo>
                    <a:pt x="94078" y="13827"/>
                    <a:pt x="104413" y="77197"/>
                    <a:pt x="104413" y="77197"/>
                  </a:cubicBezTo>
                  <a:lnTo>
                    <a:pt x="121919" y="75322"/>
                  </a:lnTo>
                  <a:cubicBezTo>
                    <a:pt x="121919" y="75322"/>
                    <a:pt x="113612" y="0"/>
                    <a:pt x="6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3401750" y="3849750"/>
              <a:ext cx="1832125" cy="1595775"/>
            </a:xfrm>
            <a:custGeom>
              <a:avLst/>
              <a:gdLst/>
              <a:ahLst/>
              <a:cxnLst/>
              <a:rect l="l" t="t" r="r" b="b"/>
              <a:pathLst>
                <a:path w="73285" h="63831" extrusionOk="0">
                  <a:moveTo>
                    <a:pt x="33298" y="0"/>
                  </a:moveTo>
                  <a:cubicBezTo>
                    <a:pt x="31809" y="0"/>
                    <a:pt x="30272" y="153"/>
                    <a:pt x="28685" y="475"/>
                  </a:cubicBezTo>
                  <a:cubicBezTo>
                    <a:pt x="1" y="6284"/>
                    <a:pt x="1592" y="63830"/>
                    <a:pt x="1592" y="63830"/>
                  </a:cubicBezTo>
                  <a:lnTo>
                    <a:pt x="14931" y="63414"/>
                  </a:lnTo>
                  <a:cubicBezTo>
                    <a:pt x="14931" y="63414"/>
                    <a:pt x="14945" y="14380"/>
                    <a:pt x="29518" y="12979"/>
                  </a:cubicBezTo>
                  <a:cubicBezTo>
                    <a:pt x="29954" y="12937"/>
                    <a:pt x="30383" y="12916"/>
                    <a:pt x="30808" y="12916"/>
                  </a:cubicBezTo>
                  <a:cubicBezTo>
                    <a:pt x="51524" y="12916"/>
                    <a:pt x="59529" y="61746"/>
                    <a:pt x="59529" y="61746"/>
                  </a:cubicBezTo>
                  <a:lnTo>
                    <a:pt x="73284" y="59662"/>
                  </a:lnTo>
                  <a:cubicBezTo>
                    <a:pt x="73284" y="59662"/>
                    <a:pt x="62711" y="0"/>
                    <a:pt x="33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2180675" y="2812125"/>
              <a:ext cx="4241100" cy="2664675"/>
            </a:xfrm>
            <a:custGeom>
              <a:avLst/>
              <a:gdLst/>
              <a:ahLst/>
              <a:cxnLst/>
              <a:rect l="l" t="t" r="r" b="b"/>
              <a:pathLst>
                <a:path w="169644" h="106587" extrusionOk="0">
                  <a:moveTo>
                    <a:pt x="80577" y="1"/>
                  </a:moveTo>
                  <a:cubicBezTo>
                    <a:pt x="66131" y="1"/>
                    <a:pt x="51483" y="4077"/>
                    <a:pt x="38765" y="14470"/>
                  </a:cubicBezTo>
                  <a:cubicBezTo>
                    <a:pt x="1" y="46148"/>
                    <a:pt x="9588" y="106587"/>
                    <a:pt x="9588" y="106587"/>
                  </a:cubicBezTo>
                  <a:lnTo>
                    <a:pt x="26677" y="105335"/>
                  </a:lnTo>
                  <a:cubicBezTo>
                    <a:pt x="26677" y="105335"/>
                    <a:pt x="17112" y="35395"/>
                    <a:pt x="75028" y="20306"/>
                  </a:cubicBezTo>
                  <a:cubicBezTo>
                    <a:pt x="79562" y="19124"/>
                    <a:pt x="83831" y="18579"/>
                    <a:pt x="87851" y="18579"/>
                  </a:cubicBezTo>
                  <a:cubicBezTo>
                    <a:pt x="136303" y="18579"/>
                    <a:pt x="148385" y="97833"/>
                    <a:pt x="148385" y="97833"/>
                  </a:cubicBezTo>
                  <a:lnTo>
                    <a:pt x="169644" y="95750"/>
                  </a:lnTo>
                  <a:cubicBezTo>
                    <a:pt x="169644" y="95750"/>
                    <a:pt x="158807" y="36561"/>
                    <a:pt x="135881" y="19055"/>
                  </a:cubicBezTo>
                  <a:cubicBezTo>
                    <a:pt x="122282" y="8670"/>
                    <a:pt x="101644" y="1"/>
                    <a:pt x="80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6"/>
          <p:cNvGrpSpPr/>
          <p:nvPr/>
        </p:nvGrpSpPr>
        <p:grpSpPr>
          <a:xfrm>
            <a:off x="118970" y="472217"/>
            <a:ext cx="1387751" cy="756289"/>
            <a:chOff x="523668" y="3553644"/>
            <a:chExt cx="1387751" cy="756289"/>
          </a:xfrm>
        </p:grpSpPr>
        <p:sp>
          <p:nvSpPr>
            <p:cNvPr id="858" name="Google Shape;858;p36"/>
            <p:cNvSpPr/>
            <p:nvPr/>
          </p:nvSpPr>
          <p:spPr>
            <a:xfrm rot="211593">
              <a:off x="543141" y="3594488"/>
              <a:ext cx="1348806" cy="674600"/>
            </a:xfrm>
            <a:custGeom>
              <a:avLst/>
              <a:gdLst/>
              <a:ahLst/>
              <a:cxnLst/>
              <a:rect l="l" t="t" r="r" b="b"/>
              <a:pathLst>
                <a:path w="45275" h="22646" extrusionOk="0">
                  <a:moveTo>
                    <a:pt x="27202" y="0"/>
                  </a:moveTo>
                  <a:cubicBezTo>
                    <a:pt x="21262" y="0"/>
                    <a:pt x="20381" y="11278"/>
                    <a:pt x="20381" y="11278"/>
                  </a:cubicBezTo>
                  <a:cubicBezTo>
                    <a:pt x="20381" y="11278"/>
                    <a:pt x="20577" y="3634"/>
                    <a:pt x="15872" y="3438"/>
                  </a:cubicBezTo>
                  <a:cubicBezTo>
                    <a:pt x="15825" y="3436"/>
                    <a:pt x="15779" y="3435"/>
                    <a:pt x="15733" y="3435"/>
                  </a:cubicBezTo>
                  <a:cubicBezTo>
                    <a:pt x="11157" y="3435"/>
                    <a:pt x="10580" y="13042"/>
                    <a:pt x="10580" y="13042"/>
                  </a:cubicBezTo>
                  <a:cubicBezTo>
                    <a:pt x="10580" y="13042"/>
                    <a:pt x="10189" y="5986"/>
                    <a:pt x="5092" y="5790"/>
                  </a:cubicBezTo>
                  <a:cubicBezTo>
                    <a:pt x="5061" y="5789"/>
                    <a:pt x="5031" y="5788"/>
                    <a:pt x="5000" y="5788"/>
                  </a:cubicBezTo>
                  <a:cubicBezTo>
                    <a:pt x="0" y="5788"/>
                    <a:pt x="388" y="21666"/>
                    <a:pt x="388" y="21666"/>
                  </a:cubicBezTo>
                  <a:lnTo>
                    <a:pt x="43119" y="22646"/>
                  </a:lnTo>
                  <a:cubicBezTo>
                    <a:pt x="43119" y="22646"/>
                    <a:pt x="45274" y="9121"/>
                    <a:pt x="39395" y="7750"/>
                  </a:cubicBezTo>
                  <a:cubicBezTo>
                    <a:pt x="38860" y="7625"/>
                    <a:pt x="38364" y="7569"/>
                    <a:pt x="37905" y="7569"/>
                  </a:cubicBezTo>
                  <a:cubicBezTo>
                    <a:pt x="33955" y="7569"/>
                    <a:pt x="32682" y="11760"/>
                    <a:pt x="32402" y="12935"/>
                  </a:cubicBezTo>
                  <a:lnTo>
                    <a:pt x="32402" y="12935"/>
                  </a:lnTo>
                  <a:cubicBezTo>
                    <a:pt x="32776" y="11085"/>
                    <a:pt x="34434" y="1347"/>
                    <a:pt x="28222" y="105"/>
                  </a:cubicBezTo>
                  <a:cubicBezTo>
                    <a:pt x="27866" y="34"/>
                    <a:pt x="27527" y="0"/>
                    <a:pt x="27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211593">
              <a:off x="616275" y="3830911"/>
              <a:ext cx="126494" cy="93180"/>
            </a:xfrm>
            <a:custGeom>
              <a:avLst/>
              <a:gdLst/>
              <a:ahLst/>
              <a:cxnLst/>
              <a:rect l="l" t="t" r="r" b="b"/>
              <a:pathLst>
                <a:path w="4246" h="3128" extrusionOk="0">
                  <a:moveTo>
                    <a:pt x="1999" y="0"/>
                  </a:moveTo>
                  <a:cubicBezTo>
                    <a:pt x="1979" y="0"/>
                    <a:pt x="1960" y="0"/>
                    <a:pt x="1940" y="1"/>
                  </a:cubicBezTo>
                  <a:cubicBezTo>
                    <a:pt x="0" y="688"/>
                    <a:pt x="503" y="3050"/>
                    <a:pt x="2474" y="3128"/>
                  </a:cubicBezTo>
                  <a:cubicBezTo>
                    <a:pt x="4245" y="2573"/>
                    <a:pt x="4177" y="0"/>
                    <a:pt x="1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211593">
              <a:off x="584304" y="3940413"/>
              <a:ext cx="126494" cy="93210"/>
            </a:xfrm>
            <a:custGeom>
              <a:avLst/>
              <a:gdLst/>
              <a:ahLst/>
              <a:cxnLst/>
              <a:rect l="l" t="t" r="r" b="b"/>
              <a:pathLst>
                <a:path w="4246" h="3129" extrusionOk="0">
                  <a:moveTo>
                    <a:pt x="1998" y="1"/>
                  </a:moveTo>
                  <a:cubicBezTo>
                    <a:pt x="1978" y="1"/>
                    <a:pt x="1959" y="1"/>
                    <a:pt x="1939" y="1"/>
                  </a:cubicBezTo>
                  <a:cubicBezTo>
                    <a:pt x="0" y="689"/>
                    <a:pt x="502" y="3051"/>
                    <a:pt x="2473" y="3128"/>
                  </a:cubicBezTo>
                  <a:cubicBezTo>
                    <a:pt x="4245" y="2574"/>
                    <a:pt x="4177" y="1"/>
                    <a:pt x="1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211593">
              <a:off x="1619807" y="4136743"/>
              <a:ext cx="126494" cy="93210"/>
            </a:xfrm>
            <a:custGeom>
              <a:avLst/>
              <a:gdLst/>
              <a:ahLst/>
              <a:cxnLst/>
              <a:rect l="l" t="t" r="r" b="b"/>
              <a:pathLst>
                <a:path w="4246" h="3129" extrusionOk="0">
                  <a:moveTo>
                    <a:pt x="1999" y="1"/>
                  </a:moveTo>
                  <a:cubicBezTo>
                    <a:pt x="1980" y="1"/>
                    <a:pt x="1960" y="1"/>
                    <a:pt x="1940" y="1"/>
                  </a:cubicBezTo>
                  <a:cubicBezTo>
                    <a:pt x="1" y="689"/>
                    <a:pt x="502" y="3051"/>
                    <a:pt x="2474" y="3129"/>
                  </a:cubicBezTo>
                  <a:cubicBezTo>
                    <a:pt x="4246" y="2574"/>
                    <a:pt x="4177" y="1"/>
                    <a:pt x="1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211593">
              <a:off x="719126" y="3939150"/>
              <a:ext cx="91728" cy="67591"/>
            </a:xfrm>
            <a:custGeom>
              <a:avLst/>
              <a:gdLst/>
              <a:ahLst/>
              <a:cxnLst/>
              <a:rect l="l" t="t" r="r" b="b"/>
              <a:pathLst>
                <a:path w="3079" h="2269" extrusionOk="0">
                  <a:moveTo>
                    <a:pt x="1450" y="1"/>
                  </a:moveTo>
                  <a:cubicBezTo>
                    <a:pt x="1436" y="1"/>
                    <a:pt x="1422" y="1"/>
                    <a:pt x="1407" y="1"/>
                  </a:cubicBezTo>
                  <a:cubicBezTo>
                    <a:pt x="1" y="500"/>
                    <a:pt x="365" y="2211"/>
                    <a:pt x="1794" y="2268"/>
                  </a:cubicBezTo>
                  <a:cubicBezTo>
                    <a:pt x="3078" y="1867"/>
                    <a:pt x="3028" y="1"/>
                    <a:pt x="14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211593">
              <a:off x="918369" y="3812617"/>
              <a:ext cx="91698" cy="67591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9" y="0"/>
                  </a:moveTo>
                  <a:cubicBezTo>
                    <a:pt x="1435" y="0"/>
                    <a:pt x="1421" y="0"/>
                    <a:pt x="1406" y="1"/>
                  </a:cubicBezTo>
                  <a:cubicBezTo>
                    <a:pt x="1" y="500"/>
                    <a:pt x="364" y="2211"/>
                    <a:pt x="1793" y="2268"/>
                  </a:cubicBezTo>
                  <a:cubicBezTo>
                    <a:pt x="3077" y="1866"/>
                    <a:pt x="3028" y="0"/>
                    <a:pt x="1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211593">
              <a:off x="1406921" y="4064925"/>
              <a:ext cx="91698" cy="67561"/>
            </a:xfrm>
            <a:custGeom>
              <a:avLst/>
              <a:gdLst/>
              <a:ahLst/>
              <a:cxnLst/>
              <a:rect l="l" t="t" r="r" b="b"/>
              <a:pathLst>
                <a:path w="3078" h="2268" extrusionOk="0">
                  <a:moveTo>
                    <a:pt x="1451" y="0"/>
                  </a:moveTo>
                  <a:cubicBezTo>
                    <a:pt x="1436" y="0"/>
                    <a:pt x="1422" y="0"/>
                    <a:pt x="1407" y="1"/>
                  </a:cubicBezTo>
                  <a:cubicBezTo>
                    <a:pt x="1" y="499"/>
                    <a:pt x="365" y="2211"/>
                    <a:pt x="1794" y="2267"/>
                  </a:cubicBezTo>
                  <a:cubicBezTo>
                    <a:pt x="3078" y="1865"/>
                    <a:pt x="3028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211593">
              <a:off x="676589" y="4117422"/>
              <a:ext cx="91728" cy="67591"/>
            </a:xfrm>
            <a:custGeom>
              <a:avLst/>
              <a:gdLst/>
              <a:ahLst/>
              <a:cxnLst/>
              <a:rect l="l" t="t" r="r" b="b"/>
              <a:pathLst>
                <a:path w="3079" h="2269" extrusionOk="0">
                  <a:moveTo>
                    <a:pt x="1450" y="1"/>
                  </a:moveTo>
                  <a:cubicBezTo>
                    <a:pt x="1436" y="1"/>
                    <a:pt x="1421" y="1"/>
                    <a:pt x="1407" y="1"/>
                  </a:cubicBezTo>
                  <a:cubicBezTo>
                    <a:pt x="0" y="500"/>
                    <a:pt x="363" y="2212"/>
                    <a:pt x="1794" y="2269"/>
                  </a:cubicBezTo>
                  <a:cubicBezTo>
                    <a:pt x="3078" y="1867"/>
                    <a:pt x="3028" y="1"/>
                    <a:pt x="14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211593">
              <a:off x="801633" y="4068331"/>
              <a:ext cx="91698" cy="67591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8" y="1"/>
                  </a:moveTo>
                  <a:cubicBezTo>
                    <a:pt x="1434" y="1"/>
                    <a:pt x="1420" y="1"/>
                    <a:pt x="1406" y="1"/>
                  </a:cubicBezTo>
                  <a:cubicBezTo>
                    <a:pt x="1" y="500"/>
                    <a:pt x="365" y="2213"/>
                    <a:pt x="1793" y="2269"/>
                  </a:cubicBezTo>
                  <a:cubicBezTo>
                    <a:pt x="3078" y="1867"/>
                    <a:pt x="3028" y="1"/>
                    <a:pt x="1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211593">
              <a:off x="1536545" y="4009790"/>
              <a:ext cx="91698" cy="67591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9" y="1"/>
                  </a:moveTo>
                  <a:cubicBezTo>
                    <a:pt x="1435" y="1"/>
                    <a:pt x="1421" y="1"/>
                    <a:pt x="1406" y="1"/>
                  </a:cubicBezTo>
                  <a:cubicBezTo>
                    <a:pt x="1" y="499"/>
                    <a:pt x="364" y="2212"/>
                    <a:pt x="1793" y="2269"/>
                  </a:cubicBezTo>
                  <a:cubicBezTo>
                    <a:pt x="3077" y="1866"/>
                    <a:pt x="3028" y="1"/>
                    <a:pt x="1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856;p36"/>
          <p:cNvSpPr txBox="1">
            <a:spLocks/>
          </p:cNvSpPr>
          <p:nvPr/>
        </p:nvSpPr>
        <p:spPr>
          <a:xfrm>
            <a:off x="2471498" y="1635646"/>
            <a:ext cx="4464496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2000" b="0" i="0" u="none" strike="noStrike" cap="none">
                <a:solidFill>
                  <a:schemeClr val="dk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illa Slab"/>
              <a:buNone/>
              <a:defRPr sz="18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illa Slab"/>
              <a:buNone/>
              <a:defRPr sz="18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illa Slab"/>
              <a:buNone/>
              <a:defRPr sz="18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illa Slab"/>
              <a:buNone/>
              <a:defRPr sz="18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illa Slab"/>
              <a:buNone/>
              <a:defRPr sz="18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illa Slab"/>
              <a:buNone/>
              <a:defRPr sz="18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illa Slab"/>
              <a:buNone/>
              <a:defRPr sz="18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illa Slab"/>
              <a:buNone/>
              <a:defRPr sz="18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pPr marL="0" indent="0"/>
            <a:r>
              <a:rPr lang="en-US" sz="2800" b="1" dirty="0" smtClean="0">
                <a:solidFill>
                  <a:srgbClr val="4B731F"/>
                </a:solidFill>
                <a:latin typeface="Times" pitchFamily="18" charset="0"/>
                <a:cs typeface="Times" pitchFamily="18" charset="0"/>
              </a:rPr>
              <a:t>LUYỆN TỪ  VÀ CÂU</a:t>
            </a:r>
            <a:endParaRPr lang="en-US" sz="2800" b="1" dirty="0">
              <a:solidFill>
                <a:srgbClr val="4B731F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54" name="TextBox 5"/>
          <p:cNvSpPr txBox="1">
            <a:spLocks noGrp="1"/>
          </p:cNvSpPr>
          <p:nvPr>
            <p:ph type="subTitle" idx="1"/>
          </p:nvPr>
        </p:nvSpPr>
        <p:spPr>
          <a:xfrm>
            <a:off x="2631372" y="4110839"/>
            <a:ext cx="3941563" cy="615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 err="1" smtClean="0">
                <a:solidFill>
                  <a:srgbClr val="4B731F"/>
                </a:solidFill>
                <a:latin typeface="Times" pitchFamily="18" charset="0"/>
              </a:rPr>
              <a:t>Giáo</a:t>
            </a:r>
            <a:r>
              <a:rPr lang="en-US" sz="2800" b="1" i="1" dirty="0" smtClean="0">
                <a:solidFill>
                  <a:srgbClr val="4B731F"/>
                </a:solidFill>
                <a:latin typeface="Times" pitchFamily="18" charset="0"/>
              </a:rPr>
              <a:t> </a:t>
            </a:r>
            <a:r>
              <a:rPr lang="en-US" sz="2800" b="1" i="1" dirty="0" err="1" smtClean="0">
                <a:solidFill>
                  <a:srgbClr val="4B731F"/>
                </a:solidFill>
                <a:latin typeface="Times" pitchFamily="18" charset="0"/>
              </a:rPr>
              <a:t>viên</a:t>
            </a:r>
            <a:r>
              <a:rPr lang="en-US" sz="2800" b="1" i="1" dirty="0" smtClean="0">
                <a:solidFill>
                  <a:srgbClr val="4B731F"/>
                </a:solidFill>
                <a:latin typeface="Times" pitchFamily="18" charset="0"/>
              </a:rPr>
              <a:t>: </a:t>
            </a:r>
            <a:r>
              <a:rPr lang="en-US" sz="2800" b="1" i="1" dirty="0" err="1" smtClean="0">
                <a:solidFill>
                  <a:srgbClr val="4B731F"/>
                </a:solidFill>
                <a:latin typeface="Times" pitchFamily="18" charset="0"/>
              </a:rPr>
              <a:t>Trần</a:t>
            </a:r>
            <a:r>
              <a:rPr lang="en-US" sz="2800" b="1" i="1" dirty="0" smtClean="0">
                <a:solidFill>
                  <a:srgbClr val="4B731F"/>
                </a:solidFill>
                <a:latin typeface="Times" pitchFamily="18" charset="0"/>
              </a:rPr>
              <a:t> </a:t>
            </a:r>
            <a:r>
              <a:rPr lang="en-US" sz="2800" b="1" i="1" dirty="0" err="1" smtClean="0">
                <a:solidFill>
                  <a:srgbClr val="4B731F"/>
                </a:solidFill>
                <a:latin typeface="Times" pitchFamily="18" charset="0"/>
              </a:rPr>
              <a:t>Lệ</a:t>
            </a:r>
            <a:r>
              <a:rPr lang="en-US" sz="2800" b="1" i="1" dirty="0" smtClean="0">
                <a:solidFill>
                  <a:srgbClr val="4B731F"/>
                </a:solidFill>
                <a:latin typeface="Times" pitchFamily="18" charset="0"/>
              </a:rPr>
              <a:t> </a:t>
            </a:r>
            <a:r>
              <a:rPr lang="en-US" sz="2800" b="1" i="1" dirty="0" err="1" smtClean="0">
                <a:solidFill>
                  <a:srgbClr val="4B731F"/>
                </a:solidFill>
                <a:latin typeface="Times" pitchFamily="18" charset="0"/>
              </a:rPr>
              <a:t>Hằng</a:t>
            </a:r>
            <a:endParaRPr lang="en-US" sz="2800" b="1" i="1" dirty="0">
              <a:solidFill>
                <a:srgbClr val="4B731F"/>
              </a:solidFill>
              <a:latin typeface="Times" pitchFamily="18" charset="0"/>
            </a:endParaRPr>
          </a:p>
        </p:txBody>
      </p:sp>
      <p:sp>
        <p:nvSpPr>
          <p:cNvPr id="55" name="TextBox 1"/>
          <p:cNvSpPr txBox="1"/>
          <p:nvPr/>
        </p:nvSpPr>
        <p:spPr>
          <a:xfrm>
            <a:off x="103563" y="906304"/>
            <a:ext cx="920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" pitchFamily="18" charset="0"/>
              </a:rPr>
              <a:t>  TRƯỜNG TIỂU HỌC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" pitchFamily="18" charset="0"/>
              </a:rPr>
              <a:t>GIA THỤY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46" name="TextBox 2"/>
          <p:cNvSpPr txBox="1">
            <a:spLocks noChangeArrowheads="1"/>
          </p:cNvSpPr>
          <p:nvPr/>
        </p:nvSpPr>
        <p:spPr bwMode="auto">
          <a:xfrm>
            <a:off x="1154104" y="2859782"/>
            <a:ext cx="7772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sz="4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4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4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4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4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So </a:t>
            </a:r>
            <a:r>
              <a:rPr lang="en-US" altLang="en-US" sz="44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altLang="en-US" sz="4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232;p85"/>
          <p:cNvGrpSpPr/>
          <p:nvPr/>
        </p:nvGrpSpPr>
        <p:grpSpPr>
          <a:xfrm>
            <a:off x="311057" y="4640917"/>
            <a:ext cx="364284" cy="361243"/>
            <a:chOff x="7517172" y="2437007"/>
            <a:chExt cx="364284" cy="361243"/>
          </a:xfrm>
        </p:grpSpPr>
        <p:sp>
          <p:nvSpPr>
            <p:cNvPr id="3" name="Google Shape;17233;p85"/>
            <p:cNvSpPr/>
            <p:nvPr/>
          </p:nvSpPr>
          <p:spPr>
            <a:xfrm>
              <a:off x="7517172" y="2548499"/>
              <a:ext cx="164997" cy="78724"/>
            </a:xfrm>
            <a:custGeom>
              <a:avLst/>
              <a:gdLst/>
              <a:ahLst/>
              <a:cxnLst/>
              <a:rect l="l" t="t" r="r" b="b"/>
              <a:pathLst>
                <a:path w="6294" h="3003" extrusionOk="0">
                  <a:moveTo>
                    <a:pt x="6294" y="0"/>
                  </a:moveTo>
                  <a:lnTo>
                    <a:pt x="4923" y="116"/>
                  </a:lnTo>
                  <a:cubicBezTo>
                    <a:pt x="3118" y="260"/>
                    <a:pt x="1429" y="1040"/>
                    <a:pt x="144" y="2324"/>
                  </a:cubicBezTo>
                  <a:cubicBezTo>
                    <a:pt x="0" y="2469"/>
                    <a:pt x="87" y="2729"/>
                    <a:pt x="303" y="2743"/>
                  </a:cubicBezTo>
                  <a:lnTo>
                    <a:pt x="3277" y="3003"/>
                  </a:lnTo>
                  <a:lnTo>
                    <a:pt x="6294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7234;p85"/>
            <p:cNvSpPr/>
            <p:nvPr/>
          </p:nvSpPr>
          <p:spPr>
            <a:xfrm>
              <a:off x="7690112" y="2635166"/>
              <a:ext cx="79117" cy="163084"/>
            </a:xfrm>
            <a:custGeom>
              <a:avLst/>
              <a:gdLst/>
              <a:ahLst/>
              <a:cxnLst/>
              <a:rect l="l" t="t" r="r" b="b"/>
              <a:pathLst>
                <a:path w="3018" h="6221" extrusionOk="0">
                  <a:moveTo>
                    <a:pt x="3017" y="0"/>
                  </a:moveTo>
                  <a:lnTo>
                    <a:pt x="0" y="3017"/>
                  </a:lnTo>
                  <a:lnTo>
                    <a:pt x="260" y="5991"/>
                  </a:lnTo>
                  <a:cubicBezTo>
                    <a:pt x="270" y="6134"/>
                    <a:pt x="387" y="6221"/>
                    <a:pt x="507" y="6221"/>
                  </a:cubicBezTo>
                  <a:cubicBezTo>
                    <a:pt x="568" y="6221"/>
                    <a:pt x="630" y="6198"/>
                    <a:pt x="679" y="6150"/>
                  </a:cubicBezTo>
                  <a:cubicBezTo>
                    <a:pt x="1963" y="4865"/>
                    <a:pt x="2743" y="3176"/>
                    <a:pt x="2887" y="1386"/>
                  </a:cubicBezTo>
                  <a:lnTo>
                    <a:pt x="3017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7235;p85"/>
            <p:cNvSpPr/>
            <p:nvPr/>
          </p:nvSpPr>
          <p:spPr>
            <a:xfrm>
              <a:off x="7517172" y="2552274"/>
              <a:ext cx="118833" cy="69286"/>
            </a:xfrm>
            <a:custGeom>
              <a:avLst/>
              <a:gdLst/>
              <a:ahLst/>
              <a:cxnLst/>
              <a:rect l="l" t="t" r="r" b="b"/>
              <a:pathLst>
                <a:path w="4533" h="2643" extrusionOk="0">
                  <a:moveTo>
                    <a:pt x="4533" y="1"/>
                  </a:moveTo>
                  <a:cubicBezTo>
                    <a:pt x="2873" y="232"/>
                    <a:pt x="1328" y="982"/>
                    <a:pt x="144" y="2166"/>
                  </a:cubicBezTo>
                  <a:cubicBezTo>
                    <a:pt x="0" y="2325"/>
                    <a:pt x="87" y="2585"/>
                    <a:pt x="303" y="2599"/>
                  </a:cubicBezTo>
                  <a:lnTo>
                    <a:pt x="751" y="2642"/>
                  </a:lnTo>
                  <a:cubicBezTo>
                    <a:pt x="606" y="2541"/>
                    <a:pt x="592" y="2325"/>
                    <a:pt x="707" y="2209"/>
                  </a:cubicBezTo>
                  <a:cubicBezTo>
                    <a:pt x="1761" y="1141"/>
                    <a:pt x="3089" y="391"/>
                    <a:pt x="4533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7236;p85"/>
            <p:cNvSpPr/>
            <p:nvPr/>
          </p:nvSpPr>
          <p:spPr>
            <a:xfrm>
              <a:off x="7690112" y="2699864"/>
              <a:ext cx="23095" cy="98385"/>
            </a:xfrm>
            <a:custGeom>
              <a:avLst/>
              <a:gdLst/>
              <a:ahLst/>
              <a:cxnLst/>
              <a:rect l="l" t="t" r="r" b="b"/>
              <a:pathLst>
                <a:path w="881" h="3753" extrusionOk="0">
                  <a:moveTo>
                    <a:pt x="549" y="1"/>
                  </a:moveTo>
                  <a:lnTo>
                    <a:pt x="0" y="549"/>
                  </a:lnTo>
                  <a:lnTo>
                    <a:pt x="260" y="3523"/>
                  </a:lnTo>
                  <a:cubicBezTo>
                    <a:pt x="270" y="3666"/>
                    <a:pt x="387" y="3753"/>
                    <a:pt x="511" y="3753"/>
                  </a:cubicBezTo>
                  <a:cubicBezTo>
                    <a:pt x="574" y="3753"/>
                    <a:pt x="639" y="3730"/>
                    <a:pt x="693" y="3682"/>
                  </a:cubicBezTo>
                  <a:cubicBezTo>
                    <a:pt x="751" y="3609"/>
                    <a:pt x="823" y="3552"/>
                    <a:pt x="881" y="3479"/>
                  </a:cubicBezTo>
                  <a:cubicBezTo>
                    <a:pt x="866" y="3451"/>
                    <a:pt x="852" y="3422"/>
                    <a:pt x="852" y="3378"/>
                  </a:cubicBezTo>
                  <a:lnTo>
                    <a:pt x="549" y="1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237;p85"/>
            <p:cNvSpPr/>
            <p:nvPr/>
          </p:nvSpPr>
          <p:spPr>
            <a:xfrm>
              <a:off x="7585646" y="2437138"/>
              <a:ext cx="295128" cy="293608"/>
            </a:xfrm>
            <a:custGeom>
              <a:avLst/>
              <a:gdLst/>
              <a:ahLst/>
              <a:cxnLst/>
              <a:rect l="l" t="t" r="r" b="b"/>
              <a:pathLst>
                <a:path w="11258" h="11200" extrusionOk="0">
                  <a:moveTo>
                    <a:pt x="11038" y="0"/>
                  </a:moveTo>
                  <a:cubicBezTo>
                    <a:pt x="11025" y="0"/>
                    <a:pt x="11013" y="2"/>
                    <a:pt x="11001" y="4"/>
                  </a:cubicBezTo>
                  <a:lnTo>
                    <a:pt x="8619" y="697"/>
                  </a:lnTo>
                  <a:lnTo>
                    <a:pt x="6858" y="1217"/>
                  </a:lnTo>
                  <a:cubicBezTo>
                    <a:pt x="6713" y="1246"/>
                    <a:pt x="6583" y="1332"/>
                    <a:pt x="6482" y="1434"/>
                  </a:cubicBezTo>
                  <a:lnTo>
                    <a:pt x="88" y="7828"/>
                  </a:lnTo>
                  <a:cubicBezTo>
                    <a:pt x="1" y="7915"/>
                    <a:pt x="1" y="8045"/>
                    <a:pt x="88" y="8117"/>
                  </a:cubicBezTo>
                  <a:lnTo>
                    <a:pt x="1358" y="9402"/>
                  </a:lnTo>
                  <a:lnTo>
                    <a:pt x="1834" y="9864"/>
                  </a:lnTo>
                  <a:lnTo>
                    <a:pt x="3090" y="11134"/>
                  </a:lnTo>
                  <a:cubicBezTo>
                    <a:pt x="3141" y="11177"/>
                    <a:pt x="3198" y="11199"/>
                    <a:pt x="3256" y="11199"/>
                  </a:cubicBezTo>
                  <a:cubicBezTo>
                    <a:pt x="3314" y="11199"/>
                    <a:pt x="3372" y="11177"/>
                    <a:pt x="3422" y="11134"/>
                  </a:cubicBezTo>
                  <a:lnTo>
                    <a:pt x="6988" y="7554"/>
                  </a:lnTo>
                  <a:lnTo>
                    <a:pt x="9774" y="4768"/>
                  </a:lnTo>
                  <a:cubicBezTo>
                    <a:pt x="9889" y="4653"/>
                    <a:pt x="9976" y="4508"/>
                    <a:pt x="10034" y="4349"/>
                  </a:cubicBezTo>
                  <a:lnTo>
                    <a:pt x="11232" y="250"/>
                  </a:lnTo>
                  <a:cubicBezTo>
                    <a:pt x="11258" y="119"/>
                    <a:pt x="11154" y="0"/>
                    <a:pt x="1103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238;p85"/>
            <p:cNvSpPr/>
            <p:nvPr/>
          </p:nvSpPr>
          <p:spPr>
            <a:xfrm>
              <a:off x="7585646" y="2437400"/>
              <a:ext cx="295495" cy="219341"/>
            </a:xfrm>
            <a:custGeom>
              <a:avLst/>
              <a:gdLst/>
              <a:ahLst/>
              <a:cxnLst/>
              <a:rect l="l" t="t" r="r" b="b"/>
              <a:pathLst>
                <a:path w="11272" h="8367" extrusionOk="0">
                  <a:moveTo>
                    <a:pt x="11057" y="0"/>
                  </a:moveTo>
                  <a:cubicBezTo>
                    <a:pt x="11039" y="0"/>
                    <a:pt x="11020" y="3"/>
                    <a:pt x="11001" y="9"/>
                  </a:cubicBezTo>
                  <a:lnTo>
                    <a:pt x="6843" y="1221"/>
                  </a:lnTo>
                  <a:cubicBezTo>
                    <a:pt x="6713" y="1250"/>
                    <a:pt x="6583" y="1308"/>
                    <a:pt x="6482" y="1409"/>
                  </a:cubicBezTo>
                  <a:lnTo>
                    <a:pt x="73" y="7818"/>
                  </a:lnTo>
                  <a:cubicBezTo>
                    <a:pt x="1" y="7891"/>
                    <a:pt x="1" y="8035"/>
                    <a:pt x="73" y="8107"/>
                  </a:cubicBezTo>
                  <a:lnTo>
                    <a:pt x="333" y="8367"/>
                  </a:lnTo>
                  <a:lnTo>
                    <a:pt x="1069" y="7645"/>
                  </a:lnTo>
                  <a:lnTo>
                    <a:pt x="6814" y="1900"/>
                  </a:lnTo>
                  <a:cubicBezTo>
                    <a:pt x="6901" y="1813"/>
                    <a:pt x="7017" y="1741"/>
                    <a:pt x="7132" y="1712"/>
                  </a:cubicBezTo>
                  <a:lnTo>
                    <a:pt x="11160" y="543"/>
                  </a:lnTo>
                  <a:lnTo>
                    <a:pt x="11246" y="240"/>
                  </a:lnTo>
                  <a:cubicBezTo>
                    <a:pt x="11271" y="115"/>
                    <a:pt x="11177" y="0"/>
                    <a:pt x="11057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239;p85"/>
            <p:cNvSpPr/>
            <p:nvPr/>
          </p:nvSpPr>
          <p:spPr>
            <a:xfrm>
              <a:off x="7734757" y="2520868"/>
              <a:ext cx="61710" cy="61710"/>
            </a:xfrm>
            <a:custGeom>
              <a:avLst/>
              <a:gdLst/>
              <a:ahLst/>
              <a:cxnLst/>
              <a:rect l="l" t="t" r="r" b="b"/>
              <a:pathLst>
                <a:path w="2354" h="2354" extrusionOk="0">
                  <a:moveTo>
                    <a:pt x="1170" y="1"/>
                  </a:moveTo>
                  <a:cubicBezTo>
                    <a:pt x="520" y="1"/>
                    <a:pt x="1" y="535"/>
                    <a:pt x="1" y="1184"/>
                  </a:cubicBezTo>
                  <a:cubicBezTo>
                    <a:pt x="1" y="1834"/>
                    <a:pt x="520" y="2354"/>
                    <a:pt x="1170" y="2354"/>
                  </a:cubicBezTo>
                  <a:cubicBezTo>
                    <a:pt x="1819" y="2354"/>
                    <a:pt x="2353" y="1834"/>
                    <a:pt x="2353" y="1184"/>
                  </a:cubicBezTo>
                  <a:cubicBezTo>
                    <a:pt x="2353" y="535"/>
                    <a:pt x="1819" y="1"/>
                    <a:pt x="117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240;p85"/>
            <p:cNvSpPr/>
            <p:nvPr/>
          </p:nvSpPr>
          <p:spPr>
            <a:xfrm>
              <a:off x="7734757" y="2520790"/>
              <a:ext cx="38248" cy="61867"/>
            </a:xfrm>
            <a:custGeom>
              <a:avLst/>
              <a:gdLst/>
              <a:ahLst/>
              <a:cxnLst/>
              <a:rect l="l" t="t" r="r" b="b"/>
              <a:pathLst>
                <a:path w="1459" h="2360" extrusionOk="0">
                  <a:moveTo>
                    <a:pt x="1184" y="1"/>
                  </a:moveTo>
                  <a:cubicBezTo>
                    <a:pt x="544" y="1"/>
                    <a:pt x="1" y="516"/>
                    <a:pt x="1" y="1187"/>
                  </a:cubicBezTo>
                  <a:cubicBezTo>
                    <a:pt x="1" y="1856"/>
                    <a:pt x="541" y="2360"/>
                    <a:pt x="1179" y="2360"/>
                  </a:cubicBezTo>
                  <a:cubicBezTo>
                    <a:pt x="1271" y="2360"/>
                    <a:pt x="1364" y="2349"/>
                    <a:pt x="1458" y="2328"/>
                  </a:cubicBezTo>
                  <a:cubicBezTo>
                    <a:pt x="563" y="2111"/>
                    <a:pt x="246" y="1000"/>
                    <a:pt x="895" y="350"/>
                  </a:cubicBezTo>
                  <a:cubicBezTo>
                    <a:pt x="1054" y="191"/>
                    <a:pt x="1242" y="90"/>
                    <a:pt x="1458" y="32"/>
                  </a:cubicBezTo>
                  <a:cubicBezTo>
                    <a:pt x="1366" y="11"/>
                    <a:pt x="1274" y="1"/>
                    <a:pt x="118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41;p85"/>
            <p:cNvSpPr/>
            <p:nvPr/>
          </p:nvSpPr>
          <p:spPr>
            <a:xfrm>
              <a:off x="7578096" y="2659362"/>
              <a:ext cx="79484" cy="78750"/>
            </a:xfrm>
            <a:custGeom>
              <a:avLst/>
              <a:gdLst/>
              <a:ahLst/>
              <a:cxnLst/>
              <a:rect l="l" t="t" r="r" b="b"/>
              <a:pathLst>
                <a:path w="3032" h="3004" extrusionOk="0">
                  <a:moveTo>
                    <a:pt x="780" y="1"/>
                  </a:moveTo>
                  <a:lnTo>
                    <a:pt x="116" y="679"/>
                  </a:lnTo>
                  <a:cubicBezTo>
                    <a:pt x="0" y="795"/>
                    <a:pt x="0" y="997"/>
                    <a:pt x="116" y="1112"/>
                  </a:cubicBezTo>
                  <a:lnTo>
                    <a:pt x="1011" y="2007"/>
                  </a:lnTo>
                  <a:lnTo>
                    <a:pt x="1920" y="2917"/>
                  </a:lnTo>
                  <a:cubicBezTo>
                    <a:pt x="1978" y="2975"/>
                    <a:pt x="2057" y="3004"/>
                    <a:pt x="2137" y="3004"/>
                  </a:cubicBezTo>
                  <a:cubicBezTo>
                    <a:pt x="2216" y="3004"/>
                    <a:pt x="2295" y="2975"/>
                    <a:pt x="2353" y="2917"/>
                  </a:cubicBezTo>
                  <a:lnTo>
                    <a:pt x="3032" y="2253"/>
                  </a:lnTo>
                  <a:lnTo>
                    <a:pt x="2151" y="1372"/>
                  </a:lnTo>
                  <a:lnTo>
                    <a:pt x="1675" y="896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42;p85"/>
            <p:cNvSpPr/>
            <p:nvPr/>
          </p:nvSpPr>
          <p:spPr>
            <a:xfrm>
              <a:off x="7578096" y="2659755"/>
              <a:ext cx="31039" cy="34473"/>
            </a:xfrm>
            <a:custGeom>
              <a:avLst/>
              <a:gdLst/>
              <a:ahLst/>
              <a:cxnLst/>
              <a:rect l="l" t="t" r="r" b="b"/>
              <a:pathLst>
                <a:path w="1184" h="1315" extrusionOk="0">
                  <a:moveTo>
                    <a:pt x="780" y="0"/>
                  </a:moveTo>
                  <a:lnTo>
                    <a:pt x="116" y="664"/>
                  </a:lnTo>
                  <a:cubicBezTo>
                    <a:pt x="0" y="780"/>
                    <a:pt x="0" y="982"/>
                    <a:pt x="116" y="1097"/>
                  </a:cubicBezTo>
                  <a:lnTo>
                    <a:pt x="332" y="1314"/>
                  </a:lnTo>
                  <a:cubicBezTo>
                    <a:pt x="347" y="1242"/>
                    <a:pt x="376" y="1184"/>
                    <a:pt x="419" y="1141"/>
                  </a:cubicBezTo>
                  <a:lnTo>
                    <a:pt x="1184" y="39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243;p85"/>
            <p:cNvSpPr/>
            <p:nvPr/>
          </p:nvSpPr>
          <p:spPr>
            <a:xfrm>
              <a:off x="7585646" y="2627196"/>
              <a:ext cx="104493" cy="103549"/>
            </a:xfrm>
            <a:custGeom>
              <a:avLst/>
              <a:gdLst/>
              <a:ahLst/>
              <a:cxnLst/>
              <a:rect l="l" t="t" r="r" b="b"/>
              <a:pathLst>
                <a:path w="3986" h="3950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82"/>
                  </a:cubicBezTo>
                  <a:lnTo>
                    <a:pt x="1358" y="2152"/>
                  </a:lnTo>
                  <a:lnTo>
                    <a:pt x="1834" y="2628"/>
                  </a:lnTo>
                  <a:lnTo>
                    <a:pt x="3090" y="3884"/>
                  </a:lnTo>
                  <a:cubicBezTo>
                    <a:pt x="3141" y="3927"/>
                    <a:pt x="3198" y="3949"/>
                    <a:pt x="3256" y="3949"/>
                  </a:cubicBezTo>
                  <a:cubicBezTo>
                    <a:pt x="3314" y="3949"/>
                    <a:pt x="3372" y="3927"/>
                    <a:pt x="3422" y="3884"/>
                  </a:cubicBezTo>
                  <a:lnTo>
                    <a:pt x="3985" y="3321"/>
                  </a:lnTo>
                  <a:lnTo>
                    <a:pt x="2556" y="1906"/>
                  </a:lnTo>
                  <a:lnTo>
                    <a:pt x="2094" y="1430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244;p85"/>
            <p:cNvSpPr/>
            <p:nvPr/>
          </p:nvSpPr>
          <p:spPr>
            <a:xfrm>
              <a:off x="7585646" y="2627196"/>
              <a:ext cx="28050" cy="29544"/>
            </a:xfrm>
            <a:custGeom>
              <a:avLst/>
              <a:gdLst/>
              <a:ahLst/>
              <a:cxnLst/>
              <a:rect l="l" t="t" r="r" b="b"/>
              <a:pathLst>
                <a:path w="1070" h="1127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67"/>
                  </a:cubicBezTo>
                  <a:lnTo>
                    <a:pt x="347" y="1127"/>
                  </a:lnTo>
                  <a:lnTo>
                    <a:pt x="1069" y="405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B6C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245;p85"/>
            <p:cNvSpPr/>
            <p:nvPr/>
          </p:nvSpPr>
          <p:spPr>
            <a:xfrm>
              <a:off x="7539874" y="2697505"/>
              <a:ext cx="32480" cy="29544"/>
            </a:xfrm>
            <a:custGeom>
              <a:avLst/>
              <a:gdLst/>
              <a:ahLst/>
              <a:cxnLst/>
              <a:rect l="l" t="t" r="r" b="b"/>
              <a:pathLst>
                <a:path w="1239" h="1127" extrusionOk="0">
                  <a:moveTo>
                    <a:pt x="939" y="1"/>
                  </a:moveTo>
                  <a:cubicBezTo>
                    <a:pt x="891" y="1"/>
                    <a:pt x="840" y="19"/>
                    <a:pt x="794" y="62"/>
                  </a:cubicBezTo>
                  <a:lnTo>
                    <a:pt x="87" y="769"/>
                  </a:lnTo>
                  <a:cubicBezTo>
                    <a:pt x="0" y="856"/>
                    <a:pt x="0" y="986"/>
                    <a:pt x="87" y="1072"/>
                  </a:cubicBezTo>
                  <a:cubicBezTo>
                    <a:pt x="130" y="1108"/>
                    <a:pt x="184" y="1126"/>
                    <a:pt x="237" y="1126"/>
                  </a:cubicBezTo>
                  <a:cubicBezTo>
                    <a:pt x="289" y="1126"/>
                    <a:pt x="339" y="1108"/>
                    <a:pt x="376" y="1072"/>
                  </a:cubicBezTo>
                  <a:lnTo>
                    <a:pt x="1083" y="365"/>
                  </a:lnTo>
                  <a:cubicBezTo>
                    <a:pt x="1239" y="209"/>
                    <a:pt x="1102" y="1"/>
                    <a:pt x="93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46;p85"/>
            <p:cNvSpPr/>
            <p:nvPr/>
          </p:nvSpPr>
          <p:spPr>
            <a:xfrm>
              <a:off x="7558041" y="2715515"/>
              <a:ext cx="32454" cy="29597"/>
            </a:xfrm>
            <a:custGeom>
              <a:avLst/>
              <a:gdLst/>
              <a:ahLst/>
              <a:cxnLst/>
              <a:rect l="l" t="t" r="r" b="b"/>
              <a:pathLst>
                <a:path w="1238" h="1129" extrusionOk="0">
                  <a:moveTo>
                    <a:pt x="937" y="1"/>
                  </a:moveTo>
                  <a:cubicBezTo>
                    <a:pt x="888" y="1"/>
                    <a:pt x="838" y="20"/>
                    <a:pt x="794" y="68"/>
                  </a:cubicBezTo>
                  <a:lnTo>
                    <a:pt x="87" y="775"/>
                  </a:lnTo>
                  <a:cubicBezTo>
                    <a:pt x="0" y="862"/>
                    <a:pt x="0" y="991"/>
                    <a:pt x="87" y="1064"/>
                  </a:cubicBezTo>
                  <a:cubicBezTo>
                    <a:pt x="123" y="1107"/>
                    <a:pt x="173" y="1129"/>
                    <a:pt x="226" y="1129"/>
                  </a:cubicBezTo>
                  <a:cubicBezTo>
                    <a:pt x="278" y="1129"/>
                    <a:pt x="332" y="1107"/>
                    <a:pt x="375" y="1064"/>
                  </a:cubicBezTo>
                  <a:lnTo>
                    <a:pt x="1083" y="356"/>
                  </a:lnTo>
                  <a:cubicBezTo>
                    <a:pt x="1238" y="212"/>
                    <a:pt x="1096" y="1"/>
                    <a:pt x="93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47;p85"/>
            <p:cNvSpPr/>
            <p:nvPr/>
          </p:nvSpPr>
          <p:spPr>
            <a:xfrm>
              <a:off x="7593982" y="2751639"/>
              <a:ext cx="32507" cy="29518"/>
            </a:xfrm>
            <a:custGeom>
              <a:avLst/>
              <a:gdLst/>
              <a:ahLst/>
              <a:cxnLst/>
              <a:rect l="l" t="t" r="r" b="b"/>
              <a:pathLst>
                <a:path w="1240" h="1126" extrusionOk="0">
                  <a:moveTo>
                    <a:pt x="939" y="0"/>
                  </a:moveTo>
                  <a:cubicBezTo>
                    <a:pt x="891" y="0"/>
                    <a:pt x="840" y="18"/>
                    <a:pt x="794" y="61"/>
                  </a:cubicBezTo>
                  <a:lnTo>
                    <a:pt x="87" y="768"/>
                  </a:lnTo>
                  <a:cubicBezTo>
                    <a:pt x="1" y="855"/>
                    <a:pt x="1" y="985"/>
                    <a:pt x="87" y="1071"/>
                  </a:cubicBezTo>
                  <a:cubicBezTo>
                    <a:pt x="130" y="1107"/>
                    <a:pt x="185" y="1126"/>
                    <a:pt x="237" y="1126"/>
                  </a:cubicBezTo>
                  <a:cubicBezTo>
                    <a:pt x="289" y="1126"/>
                    <a:pt x="340" y="1107"/>
                    <a:pt x="376" y="1071"/>
                  </a:cubicBezTo>
                  <a:lnTo>
                    <a:pt x="1083" y="364"/>
                  </a:lnTo>
                  <a:cubicBezTo>
                    <a:pt x="1239" y="208"/>
                    <a:pt x="1103" y="0"/>
                    <a:pt x="93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248;p85"/>
            <p:cNvSpPr/>
            <p:nvPr/>
          </p:nvSpPr>
          <p:spPr>
            <a:xfrm>
              <a:off x="7576208" y="2733629"/>
              <a:ext cx="32140" cy="29649"/>
            </a:xfrm>
            <a:custGeom>
              <a:avLst/>
              <a:gdLst/>
              <a:ahLst/>
              <a:cxnLst/>
              <a:rect l="l" t="t" r="r" b="b"/>
              <a:pathLst>
                <a:path w="1226" h="1131" extrusionOk="0">
                  <a:moveTo>
                    <a:pt x="932" y="1"/>
                  </a:moveTo>
                  <a:cubicBezTo>
                    <a:pt x="881" y="1"/>
                    <a:pt x="828" y="21"/>
                    <a:pt x="780" y="69"/>
                  </a:cubicBezTo>
                  <a:lnTo>
                    <a:pt x="72" y="777"/>
                  </a:lnTo>
                  <a:cubicBezTo>
                    <a:pt x="0" y="849"/>
                    <a:pt x="0" y="979"/>
                    <a:pt x="72" y="1066"/>
                  </a:cubicBezTo>
                  <a:cubicBezTo>
                    <a:pt x="116" y="1109"/>
                    <a:pt x="170" y="1130"/>
                    <a:pt x="224" y="1130"/>
                  </a:cubicBezTo>
                  <a:cubicBezTo>
                    <a:pt x="278" y="1130"/>
                    <a:pt x="332" y="1109"/>
                    <a:pt x="375" y="1066"/>
                  </a:cubicBezTo>
                  <a:lnTo>
                    <a:pt x="1083" y="358"/>
                  </a:lnTo>
                  <a:cubicBezTo>
                    <a:pt x="1225" y="205"/>
                    <a:pt x="1093" y="1"/>
                    <a:pt x="93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49;p85"/>
            <p:cNvSpPr/>
            <p:nvPr/>
          </p:nvSpPr>
          <p:spPr>
            <a:xfrm>
              <a:off x="7811567" y="2437033"/>
              <a:ext cx="69522" cy="68736"/>
            </a:xfrm>
            <a:custGeom>
              <a:avLst/>
              <a:gdLst/>
              <a:ahLst/>
              <a:cxnLst/>
              <a:rect l="l" t="t" r="r" b="b"/>
              <a:pathLst>
                <a:path w="2652" h="2622" extrusionOk="0">
                  <a:moveTo>
                    <a:pt x="2435" y="1"/>
                  </a:moveTo>
                  <a:cubicBezTo>
                    <a:pt x="2418" y="1"/>
                    <a:pt x="2400" y="3"/>
                    <a:pt x="2383" y="8"/>
                  </a:cubicBezTo>
                  <a:lnTo>
                    <a:pt x="1" y="701"/>
                  </a:lnTo>
                  <a:lnTo>
                    <a:pt x="1921" y="2621"/>
                  </a:lnTo>
                  <a:lnTo>
                    <a:pt x="2614" y="254"/>
                  </a:lnTo>
                  <a:cubicBezTo>
                    <a:pt x="2652" y="127"/>
                    <a:pt x="2556" y="1"/>
                    <a:pt x="2435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50;p85"/>
            <p:cNvSpPr/>
            <p:nvPr/>
          </p:nvSpPr>
          <p:spPr>
            <a:xfrm>
              <a:off x="7811567" y="2437007"/>
              <a:ext cx="69889" cy="30147"/>
            </a:xfrm>
            <a:custGeom>
              <a:avLst/>
              <a:gdLst/>
              <a:ahLst/>
              <a:cxnLst/>
              <a:rect l="l" t="t" r="r" b="b"/>
              <a:pathLst>
                <a:path w="2666" h="1150" extrusionOk="0">
                  <a:moveTo>
                    <a:pt x="2440" y="1"/>
                  </a:moveTo>
                  <a:cubicBezTo>
                    <a:pt x="2421" y="1"/>
                    <a:pt x="2402" y="4"/>
                    <a:pt x="2383" y="9"/>
                  </a:cubicBezTo>
                  <a:lnTo>
                    <a:pt x="1603" y="240"/>
                  </a:lnTo>
                  <a:lnTo>
                    <a:pt x="1" y="702"/>
                  </a:lnTo>
                  <a:lnTo>
                    <a:pt x="448" y="1150"/>
                  </a:lnTo>
                  <a:lnTo>
                    <a:pt x="2542" y="544"/>
                  </a:lnTo>
                  <a:lnTo>
                    <a:pt x="2628" y="255"/>
                  </a:lnTo>
                  <a:cubicBezTo>
                    <a:pt x="2666" y="117"/>
                    <a:pt x="2562" y="1"/>
                    <a:pt x="2440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51;p85"/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52;p85"/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253;p85"/>
            <p:cNvSpPr/>
            <p:nvPr/>
          </p:nvSpPr>
          <p:spPr>
            <a:xfrm>
              <a:off x="7600798" y="2589080"/>
              <a:ext cx="126409" cy="126330"/>
            </a:xfrm>
            <a:custGeom>
              <a:avLst/>
              <a:gdLst/>
              <a:ahLst/>
              <a:cxnLst/>
              <a:rect l="l" t="t" r="r" b="b"/>
              <a:pathLst>
                <a:path w="4822" h="4819" extrusionOk="0">
                  <a:moveTo>
                    <a:pt x="4531" y="1"/>
                  </a:moveTo>
                  <a:cubicBezTo>
                    <a:pt x="4450" y="1"/>
                    <a:pt x="4367" y="33"/>
                    <a:pt x="4302" y="98"/>
                  </a:cubicBezTo>
                  <a:lnTo>
                    <a:pt x="130" y="4255"/>
                  </a:lnTo>
                  <a:cubicBezTo>
                    <a:pt x="0" y="4385"/>
                    <a:pt x="0" y="4587"/>
                    <a:pt x="130" y="4703"/>
                  </a:cubicBezTo>
                  <a:lnTo>
                    <a:pt x="145" y="4732"/>
                  </a:lnTo>
                  <a:cubicBezTo>
                    <a:pt x="202" y="4790"/>
                    <a:pt x="289" y="4818"/>
                    <a:pt x="376" y="4818"/>
                  </a:cubicBezTo>
                  <a:cubicBezTo>
                    <a:pt x="289" y="4688"/>
                    <a:pt x="318" y="4530"/>
                    <a:pt x="419" y="4429"/>
                  </a:cubicBezTo>
                  <a:lnTo>
                    <a:pt x="4591" y="271"/>
                  </a:lnTo>
                  <a:cubicBezTo>
                    <a:pt x="4649" y="199"/>
                    <a:pt x="4735" y="170"/>
                    <a:pt x="4822" y="170"/>
                  </a:cubicBezTo>
                  <a:cubicBezTo>
                    <a:pt x="4807" y="156"/>
                    <a:pt x="4793" y="127"/>
                    <a:pt x="4764" y="112"/>
                  </a:cubicBezTo>
                  <a:lnTo>
                    <a:pt x="4750" y="98"/>
                  </a:lnTo>
                  <a:cubicBezTo>
                    <a:pt x="4692" y="33"/>
                    <a:pt x="4612" y="1"/>
                    <a:pt x="453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068;p66"/>
          <p:cNvGrpSpPr/>
          <p:nvPr/>
        </p:nvGrpSpPr>
        <p:grpSpPr>
          <a:xfrm>
            <a:off x="211482" y="341491"/>
            <a:ext cx="979487" cy="585121"/>
            <a:chOff x="1000225" y="4141550"/>
            <a:chExt cx="347250" cy="342350"/>
          </a:xfrm>
        </p:grpSpPr>
        <p:sp>
          <p:nvSpPr>
            <p:cNvPr id="25" name="Google Shape;2069;p66"/>
            <p:cNvSpPr/>
            <p:nvPr/>
          </p:nvSpPr>
          <p:spPr>
            <a:xfrm>
              <a:off x="1002000" y="4198425"/>
              <a:ext cx="342350" cy="285200"/>
            </a:xfrm>
            <a:custGeom>
              <a:avLst/>
              <a:gdLst/>
              <a:ahLst/>
              <a:cxnLst/>
              <a:rect l="l" t="t" r="r" b="b"/>
              <a:pathLst>
                <a:path w="13694" h="11408" extrusionOk="0">
                  <a:moveTo>
                    <a:pt x="13693" y="0"/>
                  </a:moveTo>
                  <a:lnTo>
                    <a:pt x="249" y="4466"/>
                  </a:lnTo>
                  <a:cubicBezTo>
                    <a:pt x="24" y="4540"/>
                    <a:pt x="1" y="4849"/>
                    <a:pt x="211" y="4958"/>
                  </a:cubicBezTo>
                  <a:lnTo>
                    <a:pt x="3259" y="6512"/>
                  </a:lnTo>
                  <a:lnTo>
                    <a:pt x="5083" y="11234"/>
                  </a:lnTo>
                  <a:cubicBezTo>
                    <a:pt x="5126" y="11345"/>
                    <a:pt x="5229" y="11408"/>
                    <a:pt x="5336" y="11408"/>
                  </a:cubicBezTo>
                  <a:cubicBezTo>
                    <a:pt x="5396" y="11408"/>
                    <a:pt x="5457" y="11387"/>
                    <a:pt x="5509" y="11344"/>
                  </a:cubicBezTo>
                  <a:lnTo>
                    <a:pt x="8549" y="9206"/>
                  </a:lnTo>
                  <a:lnTo>
                    <a:pt x="11816" y="10872"/>
                  </a:lnTo>
                  <a:cubicBezTo>
                    <a:pt x="11855" y="10892"/>
                    <a:pt x="11896" y="10901"/>
                    <a:pt x="11937" y="10901"/>
                  </a:cubicBezTo>
                  <a:cubicBezTo>
                    <a:pt x="12064" y="10901"/>
                    <a:pt x="12182" y="10808"/>
                    <a:pt x="12202" y="10670"/>
                  </a:cubicBezTo>
                  <a:lnTo>
                    <a:pt x="13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0;p66"/>
            <p:cNvSpPr/>
            <p:nvPr/>
          </p:nvSpPr>
          <p:spPr>
            <a:xfrm>
              <a:off x="1102050" y="4198450"/>
              <a:ext cx="242250" cy="284275"/>
            </a:xfrm>
            <a:custGeom>
              <a:avLst/>
              <a:gdLst/>
              <a:ahLst/>
              <a:cxnLst/>
              <a:rect l="l" t="t" r="r" b="b"/>
              <a:pathLst>
                <a:path w="9690" h="11371" extrusionOk="0">
                  <a:moveTo>
                    <a:pt x="9690" y="1"/>
                  </a:moveTo>
                  <a:lnTo>
                    <a:pt x="0" y="8432"/>
                  </a:lnTo>
                  <a:lnTo>
                    <a:pt x="1068" y="11195"/>
                  </a:lnTo>
                  <a:cubicBezTo>
                    <a:pt x="1096" y="11263"/>
                    <a:pt x="1195" y="11370"/>
                    <a:pt x="1348" y="11370"/>
                  </a:cubicBezTo>
                  <a:cubicBezTo>
                    <a:pt x="1430" y="11370"/>
                    <a:pt x="1528" y="11339"/>
                    <a:pt x="1638" y="11252"/>
                  </a:cubicBezTo>
                  <a:lnTo>
                    <a:pt x="4547" y="9205"/>
                  </a:lnTo>
                  <a:lnTo>
                    <a:pt x="2771" y="8165"/>
                  </a:lnTo>
                  <a:lnTo>
                    <a:pt x="96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1;p66"/>
            <p:cNvSpPr/>
            <p:nvPr/>
          </p:nvSpPr>
          <p:spPr>
            <a:xfrm>
              <a:off x="1127175" y="4395550"/>
              <a:ext cx="52150" cy="88350"/>
            </a:xfrm>
            <a:custGeom>
              <a:avLst/>
              <a:gdLst/>
              <a:ahLst/>
              <a:cxnLst/>
              <a:rect l="l" t="t" r="r" b="b"/>
              <a:pathLst>
                <a:path w="2086" h="3534" extrusionOk="0">
                  <a:moveTo>
                    <a:pt x="1766" y="1"/>
                  </a:moveTo>
                  <a:cubicBezTo>
                    <a:pt x="1662" y="1"/>
                    <a:pt x="1562" y="59"/>
                    <a:pt x="1515" y="159"/>
                  </a:cubicBezTo>
                  <a:lnTo>
                    <a:pt x="88" y="3132"/>
                  </a:lnTo>
                  <a:cubicBezTo>
                    <a:pt x="1" y="3318"/>
                    <a:pt x="135" y="3532"/>
                    <a:pt x="340" y="3533"/>
                  </a:cubicBezTo>
                  <a:cubicBezTo>
                    <a:pt x="447" y="3533"/>
                    <a:pt x="546" y="3471"/>
                    <a:pt x="593" y="3374"/>
                  </a:cubicBezTo>
                  <a:lnTo>
                    <a:pt x="2017" y="401"/>
                  </a:lnTo>
                  <a:cubicBezTo>
                    <a:pt x="2085" y="262"/>
                    <a:pt x="2026" y="95"/>
                    <a:pt x="1887" y="29"/>
                  </a:cubicBezTo>
                  <a:cubicBezTo>
                    <a:pt x="1848" y="10"/>
                    <a:pt x="1806" y="1"/>
                    <a:pt x="1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72;p66"/>
            <p:cNvSpPr/>
            <p:nvPr/>
          </p:nvSpPr>
          <p:spPr>
            <a:xfrm>
              <a:off x="1073800" y="4197175"/>
              <a:ext cx="273675" cy="168775"/>
            </a:xfrm>
            <a:custGeom>
              <a:avLst/>
              <a:gdLst/>
              <a:ahLst/>
              <a:cxnLst/>
              <a:rect l="l" t="t" r="r" b="b"/>
              <a:pathLst>
                <a:path w="10947" h="6751" extrusionOk="0">
                  <a:moveTo>
                    <a:pt x="10627" y="0"/>
                  </a:moveTo>
                  <a:cubicBezTo>
                    <a:pt x="10577" y="0"/>
                    <a:pt x="10525" y="14"/>
                    <a:pt x="10479" y="43"/>
                  </a:cubicBezTo>
                  <a:lnTo>
                    <a:pt x="243" y="6233"/>
                  </a:lnTo>
                  <a:cubicBezTo>
                    <a:pt x="1" y="6378"/>
                    <a:pt x="105" y="6751"/>
                    <a:pt x="389" y="6751"/>
                  </a:cubicBezTo>
                  <a:cubicBezTo>
                    <a:pt x="440" y="6751"/>
                    <a:pt x="490" y="6737"/>
                    <a:pt x="532" y="6710"/>
                  </a:cubicBezTo>
                  <a:lnTo>
                    <a:pt x="10768" y="521"/>
                  </a:lnTo>
                  <a:cubicBezTo>
                    <a:pt x="10903" y="442"/>
                    <a:pt x="10947" y="268"/>
                    <a:pt x="10867" y="135"/>
                  </a:cubicBezTo>
                  <a:cubicBezTo>
                    <a:pt x="10814" y="48"/>
                    <a:pt x="10722" y="0"/>
                    <a:pt x="10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73;p66"/>
            <p:cNvSpPr/>
            <p:nvPr/>
          </p:nvSpPr>
          <p:spPr>
            <a:xfrm>
              <a:off x="1270200" y="4407450"/>
              <a:ext cx="8425" cy="17550"/>
            </a:xfrm>
            <a:custGeom>
              <a:avLst/>
              <a:gdLst/>
              <a:ahLst/>
              <a:cxnLst/>
              <a:rect l="l" t="t" r="r" b="b"/>
              <a:pathLst>
                <a:path w="337" h="702" extrusionOk="0">
                  <a:moveTo>
                    <a:pt x="169" y="1"/>
                  </a:moveTo>
                  <a:cubicBezTo>
                    <a:pt x="77" y="1"/>
                    <a:pt x="1" y="75"/>
                    <a:pt x="1" y="167"/>
                  </a:cubicBezTo>
                  <a:lnTo>
                    <a:pt x="1" y="534"/>
                  </a:lnTo>
                  <a:cubicBezTo>
                    <a:pt x="1" y="626"/>
                    <a:pt x="77" y="702"/>
                    <a:pt x="169" y="702"/>
                  </a:cubicBezTo>
                  <a:cubicBezTo>
                    <a:pt x="261" y="702"/>
                    <a:pt x="337" y="626"/>
                    <a:pt x="337" y="534"/>
                  </a:cubicBezTo>
                  <a:lnTo>
                    <a:pt x="337" y="167"/>
                  </a:lnTo>
                  <a:cubicBezTo>
                    <a:pt x="337" y="75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74;p66"/>
            <p:cNvSpPr/>
            <p:nvPr/>
          </p:nvSpPr>
          <p:spPr>
            <a:xfrm>
              <a:off x="1285425" y="4371800"/>
              <a:ext cx="8400" cy="17425"/>
            </a:xfrm>
            <a:custGeom>
              <a:avLst/>
              <a:gdLst/>
              <a:ahLst/>
              <a:cxnLst/>
              <a:rect l="l" t="t" r="r" b="b"/>
              <a:pathLst>
                <a:path w="336" h="697" extrusionOk="0">
                  <a:moveTo>
                    <a:pt x="169" y="1"/>
                  </a:moveTo>
                  <a:cubicBezTo>
                    <a:pt x="78" y="1"/>
                    <a:pt x="3" y="73"/>
                    <a:pt x="0" y="162"/>
                  </a:cubicBezTo>
                  <a:lnTo>
                    <a:pt x="0" y="529"/>
                  </a:lnTo>
                  <a:cubicBezTo>
                    <a:pt x="0" y="621"/>
                    <a:pt x="75" y="697"/>
                    <a:pt x="169" y="697"/>
                  </a:cubicBezTo>
                  <a:cubicBezTo>
                    <a:pt x="261" y="697"/>
                    <a:pt x="335" y="621"/>
                    <a:pt x="335" y="529"/>
                  </a:cubicBezTo>
                  <a:lnTo>
                    <a:pt x="335" y="162"/>
                  </a:lnTo>
                  <a:cubicBezTo>
                    <a:pt x="332" y="73"/>
                    <a:pt x="258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75;p66"/>
            <p:cNvSpPr/>
            <p:nvPr/>
          </p:nvSpPr>
          <p:spPr>
            <a:xfrm>
              <a:off x="1242050" y="4383900"/>
              <a:ext cx="8425" cy="17550"/>
            </a:xfrm>
            <a:custGeom>
              <a:avLst/>
              <a:gdLst/>
              <a:ahLst/>
              <a:cxnLst/>
              <a:rect l="l" t="t" r="r" b="b"/>
              <a:pathLst>
                <a:path w="337" h="702" extrusionOk="0">
                  <a:moveTo>
                    <a:pt x="169" y="1"/>
                  </a:moveTo>
                  <a:cubicBezTo>
                    <a:pt x="76" y="1"/>
                    <a:pt x="0" y="77"/>
                    <a:pt x="0" y="169"/>
                  </a:cubicBezTo>
                  <a:lnTo>
                    <a:pt x="0" y="534"/>
                  </a:lnTo>
                  <a:cubicBezTo>
                    <a:pt x="0" y="628"/>
                    <a:pt x="76" y="702"/>
                    <a:pt x="169" y="702"/>
                  </a:cubicBezTo>
                  <a:cubicBezTo>
                    <a:pt x="261" y="702"/>
                    <a:pt x="337" y="628"/>
                    <a:pt x="337" y="534"/>
                  </a:cubicBezTo>
                  <a:lnTo>
                    <a:pt x="337" y="169"/>
                  </a:lnTo>
                  <a:cubicBezTo>
                    <a:pt x="337" y="77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76;p66"/>
            <p:cNvSpPr/>
            <p:nvPr/>
          </p:nvSpPr>
          <p:spPr>
            <a:xfrm>
              <a:off x="1102500" y="4295075"/>
              <a:ext cx="18300" cy="15025"/>
            </a:xfrm>
            <a:custGeom>
              <a:avLst/>
              <a:gdLst/>
              <a:ahLst/>
              <a:cxnLst/>
              <a:rect l="l" t="t" r="r" b="b"/>
              <a:pathLst>
                <a:path w="732" h="601" extrusionOk="0">
                  <a:moveTo>
                    <a:pt x="419" y="1"/>
                  </a:moveTo>
                  <a:cubicBezTo>
                    <a:pt x="389" y="1"/>
                    <a:pt x="359" y="6"/>
                    <a:pt x="329" y="16"/>
                  </a:cubicBezTo>
                  <a:lnTo>
                    <a:pt x="208" y="57"/>
                  </a:lnTo>
                  <a:cubicBezTo>
                    <a:pt x="79" y="101"/>
                    <a:pt x="1" y="231"/>
                    <a:pt x="22" y="366"/>
                  </a:cubicBezTo>
                  <a:cubicBezTo>
                    <a:pt x="44" y="500"/>
                    <a:pt x="159" y="600"/>
                    <a:pt x="296" y="600"/>
                  </a:cubicBezTo>
                  <a:lnTo>
                    <a:pt x="297" y="600"/>
                  </a:lnTo>
                  <a:cubicBezTo>
                    <a:pt x="328" y="600"/>
                    <a:pt x="358" y="596"/>
                    <a:pt x="387" y="587"/>
                  </a:cubicBezTo>
                  <a:lnTo>
                    <a:pt x="508" y="546"/>
                  </a:lnTo>
                  <a:cubicBezTo>
                    <a:pt x="653" y="496"/>
                    <a:pt x="732" y="338"/>
                    <a:pt x="683" y="192"/>
                  </a:cubicBezTo>
                  <a:cubicBezTo>
                    <a:pt x="644" y="75"/>
                    <a:pt x="535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77;p66"/>
            <p:cNvSpPr/>
            <p:nvPr/>
          </p:nvSpPr>
          <p:spPr>
            <a:xfrm>
              <a:off x="1057525" y="4305025"/>
              <a:ext cx="33800" cy="20200"/>
            </a:xfrm>
            <a:custGeom>
              <a:avLst/>
              <a:gdLst/>
              <a:ahLst/>
              <a:cxnLst/>
              <a:rect l="l" t="t" r="r" b="b"/>
              <a:pathLst>
                <a:path w="1352" h="808" extrusionOk="0">
                  <a:moveTo>
                    <a:pt x="1037" y="0"/>
                  </a:moveTo>
                  <a:cubicBezTo>
                    <a:pt x="1008" y="0"/>
                    <a:pt x="978" y="5"/>
                    <a:pt x="949" y="15"/>
                  </a:cubicBezTo>
                  <a:lnTo>
                    <a:pt x="210" y="264"/>
                  </a:lnTo>
                  <a:cubicBezTo>
                    <a:pt x="81" y="308"/>
                    <a:pt x="1" y="438"/>
                    <a:pt x="24" y="575"/>
                  </a:cubicBezTo>
                  <a:cubicBezTo>
                    <a:pt x="46" y="709"/>
                    <a:pt x="163" y="808"/>
                    <a:pt x="299" y="808"/>
                  </a:cubicBezTo>
                  <a:lnTo>
                    <a:pt x="301" y="808"/>
                  </a:lnTo>
                  <a:cubicBezTo>
                    <a:pt x="331" y="808"/>
                    <a:pt x="361" y="803"/>
                    <a:pt x="390" y="794"/>
                  </a:cubicBezTo>
                  <a:lnTo>
                    <a:pt x="1127" y="544"/>
                  </a:lnTo>
                  <a:cubicBezTo>
                    <a:pt x="1273" y="496"/>
                    <a:pt x="1351" y="337"/>
                    <a:pt x="1303" y="192"/>
                  </a:cubicBezTo>
                  <a:cubicBezTo>
                    <a:pt x="1263" y="74"/>
                    <a:pt x="115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78;p66"/>
            <p:cNvSpPr/>
            <p:nvPr/>
          </p:nvSpPr>
          <p:spPr>
            <a:xfrm>
              <a:off x="1199275" y="4144975"/>
              <a:ext cx="30300" cy="25925"/>
            </a:xfrm>
            <a:custGeom>
              <a:avLst/>
              <a:gdLst/>
              <a:ahLst/>
              <a:cxnLst/>
              <a:rect l="l" t="t" r="r" b="b"/>
              <a:pathLst>
                <a:path w="1212" h="1037" extrusionOk="0">
                  <a:moveTo>
                    <a:pt x="694" y="0"/>
                  </a:moveTo>
                  <a:cubicBezTo>
                    <a:pt x="232" y="0"/>
                    <a:pt x="1" y="558"/>
                    <a:pt x="328" y="885"/>
                  </a:cubicBezTo>
                  <a:cubicBezTo>
                    <a:pt x="426" y="984"/>
                    <a:pt x="558" y="1036"/>
                    <a:pt x="693" y="1036"/>
                  </a:cubicBezTo>
                  <a:cubicBezTo>
                    <a:pt x="760" y="1036"/>
                    <a:pt x="827" y="1023"/>
                    <a:pt x="891" y="997"/>
                  </a:cubicBezTo>
                  <a:cubicBezTo>
                    <a:pt x="1085" y="916"/>
                    <a:pt x="1212" y="727"/>
                    <a:pt x="1212" y="518"/>
                  </a:cubicBezTo>
                  <a:cubicBezTo>
                    <a:pt x="1212" y="232"/>
                    <a:pt x="979" y="0"/>
                    <a:pt x="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79;p66"/>
            <p:cNvSpPr/>
            <p:nvPr/>
          </p:nvSpPr>
          <p:spPr>
            <a:xfrm>
              <a:off x="1064850" y="4214425"/>
              <a:ext cx="13275" cy="11000"/>
            </a:xfrm>
            <a:custGeom>
              <a:avLst/>
              <a:gdLst/>
              <a:ahLst/>
              <a:cxnLst/>
              <a:rect l="l" t="t" r="r" b="b"/>
              <a:pathLst>
                <a:path w="531" h="440" extrusionOk="0">
                  <a:moveTo>
                    <a:pt x="248" y="0"/>
                  </a:moveTo>
                  <a:cubicBezTo>
                    <a:pt x="149" y="0"/>
                    <a:pt x="59" y="68"/>
                    <a:pt x="35" y="170"/>
                  </a:cubicBezTo>
                  <a:cubicBezTo>
                    <a:pt x="1" y="317"/>
                    <a:pt x="118" y="440"/>
                    <a:pt x="249" y="440"/>
                  </a:cubicBezTo>
                  <a:cubicBezTo>
                    <a:pt x="287" y="440"/>
                    <a:pt x="326" y="429"/>
                    <a:pt x="363" y="406"/>
                  </a:cubicBezTo>
                  <a:cubicBezTo>
                    <a:pt x="530" y="303"/>
                    <a:pt x="491" y="52"/>
                    <a:pt x="300" y="7"/>
                  </a:cubicBezTo>
                  <a:cubicBezTo>
                    <a:pt x="282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0;p66"/>
            <p:cNvSpPr/>
            <p:nvPr/>
          </p:nvSpPr>
          <p:spPr>
            <a:xfrm>
              <a:off x="1139475" y="4178425"/>
              <a:ext cx="39425" cy="43475"/>
            </a:xfrm>
            <a:custGeom>
              <a:avLst/>
              <a:gdLst/>
              <a:ahLst/>
              <a:cxnLst/>
              <a:rect l="l" t="t" r="r" b="b"/>
              <a:pathLst>
                <a:path w="1577" h="1739" extrusionOk="0">
                  <a:moveTo>
                    <a:pt x="789" y="0"/>
                  </a:moveTo>
                  <a:cubicBezTo>
                    <a:pt x="759" y="0"/>
                    <a:pt x="730" y="17"/>
                    <a:pt x="720" y="52"/>
                  </a:cubicBezTo>
                  <a:lnTo>
                    <a:pt x="544" y="547"/>
                  </a:lnTo>
                  <a:cubicBezTo>
                    <a:pt x="537" y="568"/>
                    <a:pt x="521" y="585"/>
                    <a:pt x="502" y="594"/>
                  </a:cubicBezTo>
                  <a:lnTo>
                    <a:pt x="63" y="793"/>
                  </a:lnTo>
                  <a:cubicBezTo>
                    <a:pt x="1" y="820"/>
                    <a:pt x="1" y="918"/>
                    <a:pt x="63" y="947"/>
                  </a:cubicBezTo>
                  <a:lnTo>
                    <a:pt x="502" y="1145"/>
                  </a:lnTo>
                  <a:cubicBezTo>
                    <a:pt x="521" y="1154"/>
                    <a:pt x="537" y="1171"/>
                    <a:pt x="544" y="1191"/>
                  </a:cubicBezTo>
                  <a:lnTo>
                    <a:pt x="720" y="1686"/>
                  </a:lnTo>
                  <a:cubicBezTo>
                    <a:pt x="730" y="1721"/>
                    <a:pt x="759" y="1738"/>
                    <a:pt x="789" y="1738"/>
                  </a:cubicBezTo>
                  <a:cubicBezTo>
                    <a:pt x="818" y="1738"/>
                    <a:pt x="848" y="1721"/>
                    <a:pt x="858" y="1686"/>
                  </a:cubicBezTo>
                  <a:lnTo>
                    <a:pt x="1033" y="1191"/>
                  </a:lnTo>
                  <a:cubicBezTo>
                    <a:pt x="1041" y="1171"/>
                    <a:pt x="1054" y="1154"/>
                    <a:pt x="1074" y="1145"/>
                  </a:cubicBezTo>
                  <a:lnTo>
                    <a:pt x="1515" y="947"/>
                  </a:lnTo>
                  <a:cubicBezTo>
                    <a:pt x="1577" y="918"/>
                    <a:pt x="1577" y="820"/>
                    <a:pt x="1515" y="793"/>
                  </a:cubicBezTo>
                  <a:lnTo>
                    <a:pt x="1074" y="596"/>
                  </a:lnTo>
                  <a:cubicBezTo>
                    <a:pt x="1054" y="587"/>
                    <a:pt x="1041" y="568"/>
                    <a:pt x="1033" y="549"/>
                  </a:cubicBezTo>
                  <a:lnTo>
                    <a:pt x="858" y="54"/>
                  </a:lnTo>
                  <a:lnTo>
                    <a:pt x="858" y="52"/>
                  </a:lnTo>
                  <a:cubicBezTo>
                    <a:pt x="848" y="17"/>
                    <a:pt x="818" y="0"/>
                    <a:pt x="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81;p66"/>
            <p:cNvSpPr/>
            <p:nvPr/>
          </p:nvSpPr>
          <p:spPr>
            <a:xfrm>
              <a:off x="1000225" y="4141550"/>
              <a:ext cx="54150" cy="58600"/>
            </a:xfrm>
            <a:custGeom>
              <a:avLst/>
              <a:gdLst/>
              <a:ahLst/>
              <a:cxnLst/>
              <a:rect l="l" t="t" r="r" b="b"/>
              <a:pathLst>
                <a:path w="2166" h="2344" extrusionOk="0">
                  <a:moveTo>
                    <a:pt x="1083" y="1"/>
                  </a:moveTo>
                  <a:cubicBezTo>
                    <a:pt x="1043" y="1"/>
                    <a:pt x="1003" y="25"/>
                    <a:pt x="989" y="72"/>
                  </a:cubicBezTo>
                  <a:lnTo>
                    <a:pt x="747" y="740"/>
                  </a:lnTo>
                  <a:cubicBezTo>
                    <a:pt x="738" y="767"/>
                    <a:pt x="717" y="790"/>
                    <a:pt x="690" y="802"/>
                  </a:cubicBezTo>
                  <a:lnTo>
                    <a:pt x="86" y="1069"/>
                  </a:lnTo>
                  <a:cubicBezTo>
                    <a:pt x="1" y="1106"/>
                    <a:pt x="1" y="1240"/>
                    <a:pt x="86" y="1277"/>
                  </a:cubicBezTo>
                  <a:lnTo>
                    <a:pt x="690" y="1544"/>
                  </a:lnTo>
                  <a:cubicBezTo>
                    <a:pt x="717" y="1556"/>
                    <a:pt x="737" y="1579"/>
                    <a:pt x="747" y="1607"/>
                  </a:cubicBezTo>
                  <a:lnTo>
                    <a:pt x="989" y="2274"/>
                  </a:lnTo>
                  <a:cubicBezTo>
                    <a:pt x="1003" y="2321"/>
                    <a:pt x="1043" y="2344"/>
                    <a:pt x="1083" y="2344"/>
                  </a:cubicBezTo>
                  <a:cubicBezTo>
                    <a:pt x="1124" y="2344"/>
                    <a:pt x="1164" y="2321"/>
                    <a:pt x="1179" y="2274"/>
                  </a:cubicBezTo>
                  <a:lnTo>
                    <a:pt x="1419" y="1606"/>
                  </a:lnTo>
                  <a:cubicBezTo>
                    <a:pt x="1428" y="1579"/>
                    <a:pt x="1450" y="1556"/>
                    <a:pt x="1477" y="1544"/>
                  </a:cubicBezTo>
                  <a:lnTo>
                    <a:pt x="2081" y="1276"/>
                  </a:lnTo>
                  <a:cubicBezTo>
                    <a:pt x="2166" y="1238"/>
                    <a:pt x="2166" y="1106"/>
                    <a:pt x="2081" y="1069"/>
                  </a:cubicBezTo>
                  <a:lnTo>
                    <a:pt x="1477" y="801"/>
                  </a:lnTo>
                  <a:cubicBezTo>
                    <a:pt x="1450" y="788"/>
                    <a:pt x="1428" y="766"/>
                    <a:pt x="1419" y="738"/>
                  </a:cubicBezTo>
                  <a:lnTo>
                    <a:pt x="1179" y="72"/>
                  </a:lnTo>
                  <a:cubicBezTo>
                    <a:pt x="1164" y="25"/>
                    <a:pt x="1124" y="1"/>
                    <a:pt x="1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068;p66"/>
          <p:cNvGrpSpPr/>
          <p:nvPr/>
        </p:nvGrpSpPr>
        <p:grpSpPr>
          <a:xfrm rot="612201" flipH="1">
            <a:off x="8218881" y="4343964"/>
            <a:ext cx="675843" cy="585121"/>
            <a:chOff x="1000225" y="4141550"/>
            <a:chExt cx="347250" cy="342350"/>
          </a:xfrm>
        </p:grpSpPr>
        <p:sp>
          <p:nvSpPr>
            <p:cNvPr id="39" name="Google Shape;2069;p66"/>
            <p:cNvSpPr/>
            <p:nvPr/>
          </p:nvSpPr>
          <p:spPr>
            <a:xfrm>
              <a:off x="1002000" y="4198425"/>
              <a:ext cx="342350" cy="285200"/>
            </a:xfrm>
            <a:custGeom>
              <a:avLst/>
              <a:gdLst/>
              <a:ahLst/>
              <a:cxnLst/>
              <a:rect l="l" t="t" r="r" b="b"/>
              <a:pathLst>
                <a:path w="13694" h="11408" extrusionOk="0">
                  <a:moveTo>
                    <a:pt x="13693" y="0"/>
                  </a:moveTo>
                  <a:lnTo>
                    <a:pt x="249" y="4466"/>
                  </a:lnTo>
                  <a:cubicBezTo>
                    <a:pt x="24" y="4540"/>
                    <a:pt x="1" y="4849"/>
                    <a:pt x="211" y="4958"/>
                  </a:cubicBezTo>
                  <a:lnTo>
                    <a:pt x="3259" y="6512"/>
                  </a:lnTo>
                  <a:lnTo>
                    <a:pt x="5083" y="11234"/>
                  </a:lnTo>
                  <a:cubicBezTo>
                    <a:pt x="5126" y="11345"/>
                    <a:pt x="5229" y="11408"/>
                    <a:pt x="5336" y="11408"/>
                  </a:cubicBezTo>
                  <a:cubicBezTo>
                    <a:pt x="5396" y="11408"/>
                    <a:pt x="5457" y="11387"/>
                    <a:pt x="5509" y="11344"/>
                  </a:cubicBezTo>
                  <a:lnTo>
                    <a:pt x="8549" y="9206"/>
                  </a:lnTo>
                  <a:lnTo>
                    <a:pt x="11816" y="10872"/>
                  </a:lnTo>
                  <a:cubicBezTo>
                    <a:pt x="11855" y="10892"/>
                    <a:pt x="11896" y="10901"/>
                    <a:pt x="11937" y="10901"/>
                  </a:cubicBezTo>
                  <a:cubicBezTo>
                    <a:pt x="12064" y="10901"/>
                    <a:pt x="12182" y="10808"/>
                    <a:pt x="12202" y="10670"/>
                  </a:cubicBezTo>
                  <a:lnTo>
                    <a:pt x="13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70;p66"/>
            <p:cNvSpPr/>
            <p:nvPr/>
          </p:nvSpPr>
          <p:spPr>
            <a:xfrm>
              <a:off x="1102050" y="4198450"/>
              <a:ext cx="242250" cy="284275"/>
            </a:xfrm>
            <a:custGeom>
              <a:avLst/>
              <a:gdLst/>
              <a:ahLst/>
              <a:cxnLst/>
              <a:rect l="l" t="t" r="r" b="b"/>
              <a:pathLst>
                <a:path w="9690" h="11371" extrusionOk="0">
                  <a:moveTo>
                    <a:pt x="9690" y="1"/>
                  </a:moveTo>
                  <a:lnTo>
                    <a:pt x="0" y="8432"/>
                  </a:lnTo>
                  <a:lnTo>
                    <a:pt x="1068" y="11195"/>
                  </a:lnTo>
                  <a:cubicBezTo>
                    <a:pt x="1096" y="11263"/>
                    <a:pt x="1195" y="11370"/>
                    <a:pt x="1348" y="11370"/>
                  </a:cubicBezTo>
                  <a:cubicBezTo>
                    <a:pt x="1430" y="11370"/>
                    <a:pt x="1528" y="11339"/>
                    <a:pt x="1638" y="11252"/>
                  </a:cubicBezTo>
                  <a:lnTo>
                    <a:pt x="4547" y="9205"/>
                  </a:lnTo>
                  <a:lnTo>
                    <a:pt x="2771" y="8165"/>
                  </a:lnTo>
                  <a:lnTo>
                    <a:pt x="96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71;p66"/>
            <p:cNvSpPr/>
            <p:nvPr/>
          </p:nvSpPr>
          <p:spPr>
            <a:xfrm>
              <a:off x="1127175" y="4395550"/>
              <a:ext cx="52150" cy="88350"/>
            </a:xfrm>
            <a:custGeom>
              <a:avLst/>
              <a:gdLst/>
              <a:ahLst/>
              <a:cxnLst/>
              <a:rect l="l" t="t" r="r" b="b"/>
              <a:pathLst>
                <a:path w="2086" h="3534" extrusionOk="0">
                  <a:moveTo>
                    <a:pt x="1766" y="1"/>
                  </a:moveTo>
                  <a:cubicBezTo>
                    <a:pt x="1662" y="1"/>
                    <a:pt x="1562" y="59"/>
                    <a:pt x="1515" y="159"/>
                  </a:cubicBezTo>
                  <a:lnTo>
                    <a:pt x="88" y="3132"/>
                  </a:lnTo>
                  <a:cubicBezTo>
                    <a:pt x="1" y="3318"/>
                    <a:pt x="135" y="3532"/>
                    <a:pt x="340" y="3533"/>
                  </a:cubicBezTo>
                  <a:cubicBezTo>
                    <a:pt x="447" y="3533"/>
                    <a:pt x="546" y="3471"/>
                    <a:pt x="593" y="3374"/>
                  </a:cubicBezTo>
                  <a:lnTo>
                    <a:pt x="2017" y="401"/>
                  </a:lnTo>
                  <a:cubicBezTo>
                    <a:pt x="2085" y="262"/>
                    <a:pt x="2026" y="95"/>
                    <a:pt x="1887" y="29"/>
                  </a:cubicBezTo>
                  <a:cubicBezTo>
                    <a:pt x="1848" y="10"/>
                    <a:pt x="1806" y="1"/>
                    <a:pt x="1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72;p66"/>
            <p:cNvSpPr/>
            <p:nvPr/>
          </p:nvSpPr>
          <p:spPr>
            <a:xfrm>
              <a:off x="1073800" y="4197175"/>
              <a:ext cx="273675" cy="168775"/>
            </a:xfrm>
            <a:custGeom>
              <a:avLst/>
              <a:gdLst/>
              <a:ahLst/>
              <a:cxnLst/>
              <a:rect l="l" t="t" r="r" b="b"/>
              <a:pathLst>
                <a:path w="10947" h="6751" extrusionOk="0">
                  <a:moveTo>
                    <a:pt x="10627" y="0"/>
                  </a:moveTo>
                  <a:cubicBezTo>
                    <a:pt x="10577" y="0"/>
                    <a:pt x="10525" y="14"/>
                    <a:pt x="10479" y="43"/>
                  </a:cubicBezTo>
                  <a:lnTo>
                    <a:pt x="243" y="6233"/>
                  </a:lnTo>
                  <a:cubicBezTo>
                    <a:pt x="1" y="6378"/>
                    <a:pt x="105" y="6751"/>
                    <a:pt x="389" y="6751"/>
                  </a:cubicBezTo>
                  <a:cubicBezTo>
                    <a:pt x="440" y="6751"/>
                    <a:pt x="490" y="6737"/>
                    <a:pt x="532" y="6710"/>
                  </a:cubicBezTo>
                  <a:lnTo>
                    <a:pt x="10768" y="521"/>
                  </a:lnTo>
                  <a:cubicBezTo>
                    <a:pt x="10903" y="442"/>
                    <a:pt x="10947" y="268"/>
                    <a:pt x="10867" y="135"/>
                  </a:cubicBezTo>
                  <a:cubicBezTo>
                    <a:pt x="10814" y="48"/>
                    <a:pt x="10722" y="0"/>
                    <a:pt x="10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3;p66"/>
            <p:cNvSpPr/>
            <p:nvPr/>
          </p:nvSpPr>
          <p:spPr>
            <a:xfrm>
              <a:off x="1270200" y="4407450"/>
              <a:ext cx="8425" cy="17550"/>
            </a:xfrm>
            <a:custGeom>
              <a:avLst/>
              <a:gdLst/>
              <a:ahLst/>
              <a:cxnLst/>
              <a:rect l="l" t="t" r="r" b="b"/>
              <a:pathLst>
                <a:path w="337" h="702" extrusionOk="0">
                  <a:moveTo>
                    <a:pt x="169" y="1"/>
                  </a:moveTo>
                  <a:cubicBezTo>
                    <a:pt x="77" y="1"/>
                    <a:pt x="1" y="75"/>
                    <a:pt x="1" y="167"/>
                  </a:cubicBezTo>
                  <a:lnTo>
                    <a:pt x="1" y="534"/>
                  </a:lnTo>
                  <a:cubicBezTo>
                    <a:pt x="1" y="626"/>
                    <a:pt x="77" y="702"/>
                    <a:pt x="169" y="702"/>
                  </a:cubicBezTo>
                  <a:cubicBezTo>
                    <a:pt x="261" y="702"/>
                    <a:pt x="337" y="626"/>
                    <a:pt x="337" y="534"/>
                  </a:cubicBezTo>
                  <a:lnTo>
                    <a:pt x="337" y="167"/>
                  </a:lnTo>
                  <a:cubicBezTo>
                    <a:pt x="337" y="75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4;p66"/>
            <p:cNvSpPr/>
            <p:nvPr/>
          </p:nvSpPr>
          <p:spPr>
            <a:xfrm>
              <a:off x="1285425" y="4371800"/>
              <a:ext cx="8400" cy="17425"/>
            </a:xfrm>
            <a:custGeom>
              <a:avLst/>
              <a:gdLst/>
              <a:ahLst/>
              <a:cxnLst/>
              <a:rect l="l" t="t" r="r" b="b"/>
              <a:pathLst>
                <a:path w="336" h="697" extrusionOk="0">
                  <a:moveTo>
                    <a:pt x="169" y="1"/>
                  </a:moveTo>
                  <a:cubicBezTo>
                    <a:pt x="78" y="1"/>
                    <a:pt x="3" y="73"/>
                    <a:pt x="0" y="162"/>
                  </a:cubicBezTo>
                  <a:lnTo>
                    <a:pt x="0" y="529"/>
                  </a:lnTo>
                  <a:cubicBezTo>
                    <a:pt x="0" y="621"/>
                    <a:pt x="75" y="697"/>
                    <a:pt x="169" y="697"/>
                  </a:cubicBezTo>
                  <a:cubicBezTo>
                    <a:pt x="261" y="697"/>
                    <a:pt x="335" y="621"/>
                    <a:pt x="335" y="529"/>
                  </a:cubicBezTo>
                  <a:lnTo>
                    <a:pt x="335" y="162"/>
                  </a:lnTo>
                  <a:cubicBezTo>
                    <a:pt x="332" y="73"/>
                    <a:pt x="258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75;p66"/>
            <p:cNvSpPr/>
            <p:nvPr/>
          </p:nvSpPr>
          <p:spPr>
            <a:xfrm>
              <a:off x="1242050" y="4383900"/>
              <a:ext cx="8425" cy="17550"/>
            </a:xfrm>
            <a:custGeom>
              <a:avLst/>
              <a:gdLst/>
              <a:ahLst/>
              <a:cxnLst/>
              <a:rect l="l" t="t" r="r" b="b"/>
              <a:pathLst>
                <a:path w="337" h="702" extrusionOk="0">
                  <a:moveTo>
                    <a:pt x="169" y="1"/>
                  </a:moveTo>
                  <a:cubicBezTo>
                    <a:pt x="76" y="1"/>
                    <a:pt x="0" y="77"/>
                    <a:pt x="0" y="169"/>
                  </a:cubicBezTo>
                  <a:lnTo>
                    <a:pt x="0" y="534"/>
                  </a:lnTo>
                  <a:cubicBezTo>
                    <a:pt x="0" y="628"/>
                    <a:pt x="76" y="702"/>
                    <a:pt x="169" y="702"/>
                  </a:cubicBezTo>
                  <a:cubicBezTo>
                    <a:pt x="261" y="702"/>
                    <a:pt x="337" y="628"/>
                    <a:pt x="337" y="534"/>
                  </a:cubicBezTo>
                  <a:lnTo>
                    <a:pt x="337" y="169"/>
                  </a:lnTo>
                  <a:cubicBezTo>
                    <a:pt x="337" y="77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76;p66"/>
            <p:cNvSpPr/>
            <p:nvPr/>
          </p:nvSpPr>
          <p:spPr>
            <a:xfrm>
              <a:off x="1102500" y="4295075"/>
              <a:ext cx="18300" cy="15025"/>
            </a:xfrm>
            <a:custGeom>
              <a:avLst/>
              <a:gdLst/>
              <a:ahLst/>
              <a:cxnLst/>
              <a:rect l="l" t="t" r="r" b="b"/>
              <a:pathLst>
                <a:path w="732" h="601" extrusionOk="0">
                  <a:moveTo>
                    <a:pt x="419" y="1"/>
                  </a:moveTo>
                  <a:cubicBezTo>
                    <a:pt x="389" y="1"/>
                    <a:pt x="359" y="6"/>
                    <a:pt x="329" y="16"/>
                  </a:cubicBezTo>
                  <a:lnTo>
                    <a:pt x="208" y="57"/>
                  </a:lnTo>
                  <a:cubicBezTo>
                    <a:pt x="79" y="101"/>
                    <a:pt x="1" y="231"/>
                    <a:pt x="22" y="366"/>
                  </a:cubicBezTo>
                  <a:cubicBezTo>
                    <a:pt x="44" y="500"/>
                    <a:pt x="159" y="600"/>
                    <a:pt x="296" y="600"/>
                  </a:cubicBezTo>
                  <a:lnTo>
                    <a:pt x="297" y="600"/>
                  </a:lnTo>
                  <a:cubicBezTo>
                    <a:pt x="328" y="600"/>
                    <a:pt x="358" y="596"/>
                    <a:pt x="387" y="587"/>
                  </a:cubicBezTo>
                  <a:lnTo>
                    <a:pt x="508" y="546"/>
                  </a:lnTo>
                  <a:cubicBezTo>
                    <a:pt x="653" y="496"/>
                    <a:pt x="732" y="338"/>
                    <a:pt x="683" y="192"/>
                  </a:cubicBezTo>
                  <a:cubicBezTo>
                    <a:pt x="644" y="75"/>
                    <a:pt x="535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77;p66"/>
            <p:cNvSpPr/>
            <p:nvPr/>
          </p:nvSpPr>
          <p:spPr>
            <a:xfrm>
              <a:off x="1057525" y="4305025"/>
              <a:ext cx="33800" cy="20200"/>
            </a:xfrm>
            <a:custGeom>
              <a:avLst/>
              <a:gdLst/>
              <a:ahLst/>
              <a:cxnLst/>
              <a:rect l="l" t="t" r="r" b="b"/>
              <a:pathLst>
                <a:path w="1352" h="808" extrusionOk="0">
                  <a:moveTo>
                    <a:pt x="1037" y="0"/>
                  </a:moveTo>
                  <a:cubicBezTo>
                    <a:pt x="1008" y="0"/>
                    <a:pt x="978" y="5"/>
                    <a:pt x="949" y="15"/>
                  </a:cubicBezTo>
                  <a:lnTo>
                    <a:pt x="210" y="264"/>
                  </a:lnTo>
                  <a:cubicBezTo>
                    <a:pt x="81" y="308"/>
                    <a:pt x="1" y="438"/>
                    <a:pt x="24" y="575"/>
                  </a:cubicBezTo>
                  <a:cubicBezTo>
                    <a:pt x="46" y="709"/>
                    <a:pt x="163" y="808"/>
                    <a:pt x="299" y="808"/>
                  </a:cubicBezTo>
                  <a:lnTo>
                    <a:pt x="301" y="808"/>
                  </a:lnTo>
                  <a:cubicBezTo>
                    <a:pt x="331" y="808"/>
                    <a:pt x="361" y="803"/>
                    <a:pt x="390" y="794"/>
                  </a:cubicBezTo>
                  <a:lnTo>
                    <a:pt x="1127" y="544"/>
                  </a:lnTo>
                  <a:cubicBezTo>
                    <a:pt x="1273" y="496"/>
                    <a:pt x="1351" y="337"/>
                    <a:pt x="1303" y="192"/>
                  </a:cubicBezTo>
                  <a:cubicBezTo>
                    <a:pt x="1263" y="74"/>
                    <a:pt x="115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78;p66"/>
            <p:cNvSpPr/>
            <p:nvPr/>
          </p:nvSpPr>
          <p:spPr>
            <a:xfrm>
              <a:off x="1199275" y="4144975"/>
              <a:ext cx="30300" cy="25925"/>
            </a:xfrm>
            <a:custGeom>
              <a:avLst/>
              <a:gdLst/>
              <a:ahLst/>
              <a:cxnLst/>
              <a:rect l="l" t="t" r="r" b="b"/>
              <a:pathLst>
                <a:path w="1212" h="1037" extrusionOk="0">
                  <a:moveTo>
                    <a:pt x="694" y="0"/>
                  </a:moveTo>
                  <a:cubicBezTo>
                    <a:pt x="232" y="0"/>
                    <a:pt x="1" y="558"/>
                    <a:pt x="328" y="885"/>
                  </a:cubicBezTo>
                  <a:cubicBezTo>
                    <a:pt x="426" y="984"/>
                    <a:pt x="558" y="1036"/>
                    <a:pt x="693" y="1036"/>
                  </a:cubicBezTo>
                  <a:cubicBezTo>
                    <a:pt x="760" y="1036"/>
                    <a:pt x="827" y="1023"/>
                    <a:pt x="891" y="997"/>
                  </a:cubicBezTo>
                  <a:cubicBezTo>
                    <a:pt x="1085" y="916"/>
                    <a:pt x="1212" y="727"/>
                    <a:pt x="1212" y="518"/>
                  </a:cubicBezTo>
                  <a:cubicBezTo>
                    <a:pt x="1212" y="232"/>
                    <a:pt x="979" y="0"/>
                    <a:pt x="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79;p66"/>
            <p:cNvSpPr/>
            <p:nvPr/>
          </p:nvSpPr>
          <p:spPr>
            <a:xfrm>
              <a:off x="1064850" y="4214425"/>
              <a:ext cx="13275" cy="11000"/>
            </a:xfrm>
            <a:custGeom>
              <a:avLst/>
              <a:gdLst/>
              <a:ahLst/>
              <a:cxnLst/>
              <a:rect l="l" t="t" r="r" b="b"/>
              <a:pathLst>
                <a:path w="531" h="440" extrusionOk="0">
                  <a:moveTo>
                    <a:pt x="248" y="0"/>
                  </a:moveTo>
                  <a:cubicBezTo>
                    <a:pt x="149" y="0"/>
                    <a:pt x="59" y="68"/>
                    <a:pt x="35" y="170"/>
                  </a:cubicBezTo>
                  <a:cubicBezTo>
                    <a:pt x="1" y="317"/>
                    <a:pt x="118" y="440"/>
                    <a:pt x="249" y="440"/>
                  </a:cubicBezTo>
                  <a:cubicBezTo>
                    <a:pt x="287" y="440"/>
                    <a:pt x="326" y="429"/>
                    <a:pt x="363" y="406"/>
                  </a:cubicBezTo>
                  <a:cubicBezTo>
                    <a:pt x="530" y="303"/>
                    <a:pt x="491" y="52"/>
                    <a:pt x="300" y="7"/>
                  </a:cubicBezTo>
                  <a:cubicBezTo>
                    <a:pt x="282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80;p66"/>
            <p:cNvSpPr/>
            <p:nvPr/>
          </p:nvSpPr>
          <p:spPr>
            <a:xfrm>
              <a:off x="1139475" y="4178425"/>
              <a:ext cx="39425" cy="43475"/>
            </a:xfrm>
            <a:custGeom>
              <a:avLst/>
              <a:gdLst/>
              <a:ahLst/>
              <a:cxnLst/>
              <a:rect l="l" t="t" r="r" b="b"/>
              <a:pathLst>
                <a:path w="1577" h="1739" extrusionOk="0">
                  <a:moveTo>
                    <a:pt x="789" y="0"/>
                  </a:moveTo>
                  <a:cubicBezTo>
                    <a:pt x="759" y="0"/>
                    <a:pt x="730" y="17"/>
                    <a:pt x="720" y="52"/>
                  </a:cubicBezTo>
                  <a:lnTo>
                    <a:pt x="544" y="547"/>
                  </a:lnTo>
                  <a:cubicBezTo>
                    <a:pt x="537" y="568"/>
                    <a:pt x="521" y="585"/>
                    <a:pt x="502" y="594"/>
                  </a:cubicBezTo>
                  <a:lnTo>
                    <a:pt x="63" y="793"/>
                  </a:lnTo>
                  <a:cubicBezTo>
                    <a:pt x="1" y="820"/>
                    <a:pt x="1" y="918"/>
                    <a:pt x="63" y="947"/>
                  </a:cubicBezTo>
                  <a:lnTo>
                    <a:pt x="502" y="1145"/>
                  </a:lnTo>
                  <a:cubicBezTo>
                    <a:pt x="521" y="1154"/>
                    <a:pt x="537" y="1171"/>
                    <a:pt x="544" y="1191"/>
                  </a:cubicBezTo>
                  <a:lnTo>
                    <a:pt x="720" y="1686"/>
                  </a:lnTo>
                  <a:cubicBezTo>
                    <a:pt x="730" y="1721"/>
                    <a:pt x="759" y="1738"/>
                    <a:pt x="789" y="1738"/>
                  </a:cubicBezTo>
                  <a:cubicBezTo>
                    <a:pt x="818" y="1738"/>
                    <a:pt x="848" y="1721"/>
                    <a:pt x="858" y="1686"/>
                  </a:cubicBezTo>
                  <a:lnTo>
                    <a:pt x="1033" y="1191"/>
                  </a:lnTo>
                  <a:cubicBezTo>
                    <a:pt x="1041" y="1171"/>
                    <a:pt x="1054" y="1154"/>
                    <a:pt x="1074" y="1145"/>
                  </a:cubicBezTo>
                  <a:lnTo>
                    <a:pt x="1515" y="947"/>
                  </a:lnTo>
                  <a:cubicBezTo>
                    <a:pt x="1577" y="918"/>
                    <a:pt x="1577" y="820"/>
                    <a:pt x="1515" y="793"/>
                  </a:cubicBezTo>
                  <a:lnTo>
                    <a:pt x="1074" y="596"/>
                  </a:lnTo>
                  <a:cubicBezTo>
                    <a:pt x="1054" y="587"/>
                    <a:pt x="1041" y="568"/>
                    <a:pt x="1033" y="549"/>
                  </a:cubicBezTo>
                  <a:lnTo>
                    <a:pt x="858" y="54"/>
                  </a:lnTo>
                  <a:lnTo>
                    <a:pt x="858" y="52"/>
                  </a:lnTo>
                  <a:cubicBezTo>
                    <a:pt x="848" y="17"/>
                    <a:pt x="818" y="0"/>
                    <a:pt x="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81;p66"/>
            <p:cNvSpPr/>
            <p:nvPr/>
          </p:nvSpPr>
          <p:spPr>
            <a:xfrm>
              <a:off x="1000225" y="4141550"/>
              <a:ext cx="54150" cy="58600"/>
            </a:xfrm>
            <a:custGeom>
              <a:avLst/>
              <a:gdLst/>
              <a:ahLst/>
              <a:cxnLst/>
              <a:rect l="l" t="t" r="r" b="b"/>
              <a:pathLst>
                <a:path w="2166" h="2344" extrusionOk="0">
                  <a:moveTo>
                    <a:pt x="1083" y="1"/>
                  </a:moveTo>
                  <a:cubicBezTo>
                    <a:pt x="1043" y="1"/>
                    <a:pt x="1003" y="25"/>
                    <a:pt x="989" y="72"/>
                  </a:cubicBezTo>
                  <a:lnTo>
                    <a:pt x="747" y="740"/>
                  </a:lnTo>
                  <a:cubicBezTo>
                    <a:pt x="738" y="767"/>
                    <a:pt x="717" y="790"/>
                    <a:pt x="690" y="802"/>
                  </a:cubicBezTo>
                  <a:lnTo>
                    <a:pt x="86" y="1069"/>
                  </a:lnTo>
                  <a:cubicBezTo>
                    <a:pt x="1" y="1106"/>
                    <a:pt x="1" y="1240"/>
                    <a:pt x="86" y="1277"/>
                  </a:cubicBezTo>
                  <a:lnTo>
                    <a:pt x="690" y="1544"/>
                  </a:lnTo>
                  <a:cubicBezTo>
                    <a:pt x="717" y="1556"/>
                    <a:pt x="737" y="1579"/>
                    <a:pt x="747" y="1607"/>
                  </a:cubicBezTo>
                  <a:lnTo>
                    <a:pt x="989" y="2274"/>
                  </a:lnTo>
                  <a:cubicBezTo>
                    <a:pt x="1003" y="2321"/>
                    <a:pt x="1043" y="2344"/>
                    <a:pt x="1083" y="2344"/>
                  </a:cubicBezTo>
                  <a:cubicBezTo>
                    <a:pt x="1124" y="2344"/>
                    <a:pt x="1164" y="2321"/>
                    <a:pt x="1179" y="2274"/>
                  </a:cubicBezTo>
                  <a:lnTo>
                    <a:pt x="1419" y="1606"/>
                  </a:lnTo>
                  <a:cubicBezTo>
                    <a:pt x="1428" y="1579"/>
                    <a:pt x="1450" y="1556"/>
                    <a:pt x="1477" y="1544"/>
                  </a:cubicBezTo>
                  <a:lnTo>
                    <a:pt x="2081" y="1276"/>
                  </a:lnTo>
                  <a:cubicBezTo>
                    <a:pt x="2166" y="1238"/>
                    <a:pt x="2166" y="1106"/>
                    <a:pt x="2081" y="1069"/>
                  </a:cubicBezTo>
                  <a:lnTo>
                    <a:pt x="1477" y="801"/>
                  </a:lnTo>
                  <a:cubicBezTo>
                    <a:pt x="1450" y="788"/>
                    <a:pt x="1428" y="766"/>
                    <a:pt x="1419" y="738"/>
                  </a:cubicBezTo>
                  <a:lnTo>
                    <a:pt x="1179" y="72"/>
                  </a:lnTo>
                  <a:cubicBezTo>
                    <a:pt x="1164" y="25"/>
                    <a:pt x="1124" y="1"/>
                    <a:pt x="1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ectangle 70"/>
          <p:cNvSpPr>
            <a:spLocks noChangeArrowheads="1"/>
          </p:cNvSpPr>
          <p:nvPr/>
        </p:nvSpPr>
        <p:spPr bwMode="auto">
          <a:xfrm>
            <a:off x="547343" y="931164"/>
            <a:ext cx="8180114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noProof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1. Năng </a:t>
            </a:r>
            <a:r>
              <a:rPr lang="en-US" altLang="zh-CN" sz="1800" b="1" noProof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lực đặc thù:</a:t>
            </a:r>
          </a:p>
          <a:p>
            <a:pPr>
              <a:lnSpc>
                <a:spcPct val="100000"/>
              </a:lnSpc>
              <a:buNone/>
            </a:pPr>
            <a:r>
              <a:rPr lang="nl-NL" sz="1800" dirty="0">
                <a:latin typeface="Cambria" pitchFamily="18" charset="0"/>
                <a:ea typeface="Cambria" pitchFamily="18" charset="0"/>
              </a:rPr>
              <a:t>- Xác định được các từ ngữ chỉ sự vật ( BT1 ).</a:t>
            </a:r>
            <a:endParaRPr lang="en-US" sz="1800" dirty="0">
              <a:latin typeface="Cambria" pitchFamily="18" charset="0"/>
              <a:ea typeface="Cambria" pitchFamily="18" charset="0"/>
            </a:endParaRP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nl-NL" sz="1800" dirty="0" smtClean="0">
                <a:latin typeface="Cambria" pitchFamily="18" charset="0"/>
                <a:ea typeface="Cambria" pitchFamily="18" charset="0"/>
              </a:rPr>
              <a:t>Tìm </a:t>
            </a:r>
            <a:r>
              <a:rPr lang="nl-NL" sz="1800" dirty="0">
                <a:latin typeface="Cambria" pitchFamily="18" charset="0"/>
                <a:ea typeface="Cambria" pitchFamily="18" charset="0"/>
              </a:rPr>
              <a:t>được những sự vật được so sánh với nhau (sự vật với sự vật) trong câu văn, câu thơ (BT2</a:t>
            </a:r>
            <a:r>
              <a:rPr lang="nl-NL" sz="1800" dirty="0" smtClean="0">
                <a:latin typeface="Cambria" pitchFamily="18" charset="0"/>
                <a:ea typeface="Cambria" pitchFamily="18" charset="0"/>
              </a:rPr>
              <a:t>)</a:t>
            </a:r>
            <a:endParaRPr lang="en-US" sz="1800" dirty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nl-NL" sz="1800" b="1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vi-VN" sz="1800" dirty="0">
                <a:latin typeface="Cambria" pitchFamily="18" charset="0"/>
                <a:ea typeface="Cambria" pitchFamily="18" charset="0"/>
              </a:rPr>
              <a:t>Rèn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kĩ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năng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sử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dụng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và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phát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triển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vốn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từ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có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kỹ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năng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sử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dụng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từ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ngữ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hợp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lý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trong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các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hoàn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cảnh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giao</a:t>
            </a:r>
            <a:r>
              <a:rPr lang="en-US" sz="1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</a:rPr>
              <a:t>tiếp</a:t>
            </a:r>
            <a:r>
              <a:rPr lang="en-US" sz="1800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18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3" name="文本框 20"/>
          <p:cNvSpPr txBox="1"/>
          <p:nvPr/>
        </p:nvSpPr>
        <p:spPr>
          <a:xfrm>
            <a:off x="1331639" y="161723"/>
            <a:ext cx="488001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UTM Futura Extra" panose="02040603050506020204" charset="0"/>
                <a:sym typeface="+mn-lt"/>
              </a:rPr>
              <a:t>MỤC TIÊU</a:t>
            </a:r>
          </a:p>
        </p:txBody>
      </p:sp>
      <p:sp>
        <p:nvSpPr>
          <p:cNvPr id="54" name="Rectangle 70">
            <a:extLst>
              <a:ext uri="{FF2B5EF4-FFF2-40B4-BE49-F238E27FC236}">
                <a16:creationId xmlns="" xmlns:a16="http://schemas.microsoft.com/office/drawing/2014/main" id="{273300D0-1E8B-461E-BF4F-2D64E3D2C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92" y="3237812"/>
            <a:ext cx="81801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noProof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2. Năng lực chung: </a:t>
            </a:r>
            <a:endParaRPr lang="en-US" altLang="zh-CN" sz="1800" b="1" noProof="1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UTM Banque" panose="02040603050506020204" charset="0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nl-NL" sz="1800" dirty="0" smtClean="0">
                <a:latin typeface="Cambria" pitchFamily="18" charset="0"/>
                <a:ea typeface="Cambria" pitchFamily="18" charset="0"/>
              </a:rPr>
              <a:t>- NL </a:t>
            </a:r>
            <a:r>
              <a:rPr lang="nl-NL" sz="1800" dirty="0">
                <a:latin typeface="Cambria" pitchFamily="18" charset="0"/>
                <a:ea typeface="Cambria" pitchFamily="18" charset="0"/>
              </a:rPr>
              <a:t>tự chủ và tự học, NL giáo tiếp và hợp tác, NL giải quyết vấn đề và sáng tạo, NL ngôn ngữ, NL thẩm mĩ.</a:t>
            </a:r>
            <a:endParaRPr lang="en-US" altLang="zh-CN" sz="1800" noProof="1">
              <a:solidFill>
                <a:srgbClr val="42604B"/>
              </a:solidFill>
              <a:latin typeface="Cambria" panose="02040503050406030204" pitchFamily="18" charset="0"/>
              <a:ea typeface="Cambria" panose="02040503050406030204" pitchFamily="18" charset="0"/>
              <a:cs typeface="UTM Banque" panose="02040603050506020204" charset="0"/>
              <a:sym typeface="+mn-lt"/>
            </a:endParaRPr>
          </a:p>
        </p:txBody>
      </p:sp>
      <p:sp>
        <p:nvSpPr>
          <p:cNvPr id="55" name="Rectangle 70">
            <a:extLst>
              <a:ext uri="{FF2B5EF4-FFF2-40B4-BE49-F238E27FC236}">
                <a16:creationId xmlns="" xmlns:a16="http://schemas.microsoft.com/office/drawing/2014/main" id="{A506B0E0-7F03-443A-8C1A-BB272A178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6" y="4269856"/>
            <a:ext cx="8180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noProof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3. Phẩm chất: </a:t>
            </a:r>
            <a:endParaRPr lang="en-US" altLang="zh-CN" sz="1800" b="1" noProof="1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UTM Banque" panose="02040603050506020204" charset="0"/>
              <a:sym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noProof="1" smtClean="0">
                <a:solidFill>
                  <a:srgbClr val="4B731F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-</a:t>
            </a:r>
            <a:r>
              <a:rPr lang="nl-NL" sz="1800" dirty="0">
                <a:latin typeface="Cambria" pitchFamily="18" charset="0"/>
                <a:ea typeface="Cambria" pitchFamily="18" charset="0"/>
              </a:rPr>
              <a:t>Yêu thích từ ngữ Tiếng Việt, yêu thích các hỉnh ảnh đẹp, yêu thích môn học</a:t>
            </a:r>
            <a:r>
              <a:rPr lang="nl-NL" sz="1800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18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81;p38"/>
          <p:cNvSpPr/>
          <p:nvPr/>
        </p:nvSpPr>
        <p:spPr>
          <a:xfrm>
            <a:off x="137007" y="656508"/>
            <a:ext cx="1085859" cy="792088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883;p38"/>
          <p:cNvSpPr txBox="1">
            <a:spLocks noGrp="1"/>
          </p:cNvSpPr>
          <p:nvPr>
            <p:ph type="title" idx="2"/>
          </p:nvPr>
        </p:nvSpPr>
        <p:spPr>
          <a:xfrm>
            <a:off x="304378" y="810152"/>
            <a:ext cx="679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" name="Google Shape;905;p38"/>
          <p:cNvSpPr txBox="1">
            <a:spLocks noGrp="1"/>
          </p:cNvSpPr>
          <p:nvPr>
            <p:ph type="title" idx="15"/>
          </p:nvPr>
        </p:nvSpPr>
        <p:spPr>
          <a:xfrm>
            <a:off x="1259632" y="737229"/>
            <a:ext cx="7776864" cy="5727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4B731F"/>
                </a:solidFill>
                <a:latin typeface="Times" pitchFamily="18" charset="0"/>
                <a:cs typeface="Times" pitchFamily="18" charset="0"/>
              </a:rPr>
              <a:t>Tìm các từ ngữ chỉ sự vật trong khổ thơ sau:</a:t>
            </a:r>
            <a:endParaRPr sz="3200" dirty="0">
              <a:solidFill>
                <a:srgbClr val="4B731F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979712" y="1707654"/>
            <a:ext cx="4891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2800" b="1" i="0" dirty="0">
                <a:latin typeface="Times New Roman" pitchFamily="18" charset="0"/>
              </a:rPr>
              <a:t>    </a:t>
            </a:r>
            <a:r>
              <a:rPr lang="en-US" altLang="en-US" sz="2800" b="1" i="0" dirty="0" err="1">
                <a:latin typeface="Times New Roman" pitchFamily="18" charset="0"/>
              </a:rPr>
              <a:t>Tay</a:t>
            </a:r>
            <a:r>
              <a:rPr lang="en-US" altLang="en-US" sz="2800" b="1" i="0" dirty="0"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</a:rPr>
              <a:t>em</a:t>
            </a:r>
            <a:r>
              <a:rPr lang="en-US" altLang="en-US" sz="2800" b="1" i="0" dirty="0"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</a:rPr>
              <a:t>đánh</a:t>
            </a:r>
            <a:r>
              <a:rPr lang="en-US" altLang="en-US" sz="2800" b="1" i="0" dirty="0"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</a:rPr>
              <a:t>răng</a:t>
            </a:r>
            <a:endParaRPr lang="en-US" altLang="en-US" sz="2800" b="1" i="0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2800" b="1" i="0" dirty="0">
                <a:latin typeface="Times New Roman" pitchFamily="18" charset="0"/>
              </a:rPr>
              <a:t>         </a:t>
            </a:r>
            <a:r>
              <a:rPr lang="en-US" altLang="en-US" sz="2800" b="1" i="0" dirty="0" err="1">
                <a:latin typeface="Times New Roman" pitchFamily="18" charset="0"/>
              </a:rPr>
              <a:t>Răng</a:t>
            </a:r>
            <a:r>
              <a:rPr lang="en-US" altLang="en-US" sz="2800" b="1" i="0" dirty="0"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</a:rPr>
              <a:t>trắng</a:t>
            </a:r>
            <a:r>
              <a:rPr lang="en-US" altLang="en-US" sz="2800" b="1" i="0" dirty="0"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</a:rPr>
              <a:t>hoa</a:t>
            </a:r>
            <a:r>
              <a:rPr lang="en-US" altLang="en-US" sz="2800" b="1" i="0" dirty="0"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</a:rPr>
              <a:t>nhài</a:t>
            </a:r>
            <a:endParaRPr lang="en-US" altLang="en-US" sz="2800" b="1" i="0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2800" b="1" i="0" dirty="0" err="1">
                <a:latin typeface="Times New Roman" pitchFamily="18" charset="0"/>
              </a:rPr>
              <a:t>Tay</a:t>
            </a:r>
            <a:r>
              <a:rPr lang="en-US" altLang="en-US" sz="2800" b="1" i="0" dirty="0"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</a:rPr>
              <a:t>em</a:t>
            </a:r>
            <a:r>
              <a:rPr lang="en-US" altLang="en-US" sz="2800" b="1" i="0" dirty="0"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</a:rPr>
              <a:t>chải</a:t>
            </a:r>
            <a:r>
              <a:rPr lang="en-US" altLang="en-US" sz="2800" b="1" i="0" dirty="0"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</a:rPr>
              <a:t>tóc</a:t>
            </a:r>
            <a:endParaRPr lang="en-US" altLang="en-US" sz="2800" b="1" i="0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2800" b="1" i="0" dirty="0">
                <a:latin typeface="Times New Roman" pitchFamily="18" charset="0"/>
              </a:rPr>
              <a:t>    </a:t>
            </a:r>
            <a:r>
              <a:rPr lang="en-US" altLang="en-US" sz="2800" b="1" i="0" dirty="0" err="1">
                <a:latin typeface="Times New Roman" pitchFamily="18" charset="0"/>
              </a:rPr>
              <a:t>Tóc</a:t>
            </a:r>
            <a:r>
              <a:rPr lang="en-US" altLang="en-US" sz="2800" b="1" i="0" dirty="0"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</a:rPr>
              <a:t>ngời</a:t>
            </a:r>
            <a:r>
              <a:rPr lang="en-US" altLang="en-US" sz="2800" b="1" i="0" dirty="0"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</a:rPr>
              <a:t>ánh</a:t>
            </a:r>
            <a:r>
              <a:rPr lang="en-US" altLang="en-US" sz="2800" b="1" i="0" dirty="0">
                <a:latin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</a:rPr>
              <a:t>mai</a:t>
            </a:r>
            <a:endParaRPr lang="en-US" altLang="en-US" sz="2800" b="1" i="0" dirty="0">
              <a:latin typeface="Times New Roman" pitchFamily="18" charset="0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3210025" y="2177057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5281712" y="2217241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3286225" y="2607766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5127725" y="2607766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3286225" y="3026866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5205512" y="3026866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3286225" y="3450729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4862612" y="3471366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oogle Shape;910;p39"/>
          <p:cNvGrpSpPr/>
          <p:nvPr/>
        </p:nvGrpSpPr>
        <p:grpSpPr>
          <a:xfrm>
            <a:off x="117203" y="2298208"/>
            <a:ext cx="2123800" cy="2567691"/>
            <a:chOff x="136650" y="3653400"/>
            <a:chExt cx="1536425" cy="1857550"/>
          </a:xfrm>
        </p:grpSpPr>
        <p:sp>
          <p:nvSpPr>
            <p:cNvPr id="28" name="Google Shape;911;p39"/>
            <p:cNvSpPr/>
            <p:nvPr/>
          </p:nvSpPr>
          <p:spPr>
            <a:xfrm>
              <a:off x="362850" y="4871550"/>
              <a:ext cx="91325" cy="621900"/>
            </a:xfrm>
            <a:custGeom>
              <a:avLst/>
              <a:gdLst/>
              <a:ahLst/>
              <a:cxnLst/>
              <a:rect l="l" t="t" r="r" b="b"/>
              <a:pathLst>
                <a:path w="3653" h="24876" extrusionOk="0">
                  <a:moveTo>
                    <a:pt x="0" y="632"/>
                  </a:moveTo>
                  <a:lnTo>
                    <a:pt x="0" y="634"/>
                  </a:lnTo>
                  <a:cubicBezTo>
                    <a:pt x="0" y="634"/>
                    <a:pt x="0" y="633"/>
                    <a:pt x="0" y="633"/>
                  </a:cubicBezTo>
                  <a:lnTo>
                    <a:pt x="0" y="633"/>
                  </a:lnTo>
                  <a:cubicBezTo>
                    <a:pt x="0" y="633"/>
                    <a:pt x="0" y="633"/>
                    <a:pt x="0" y="632"/>
                  </a:cubicBezTo>
                  <a:close/>
                  <a:moveTo>
                    <a:pt x="107" y="1"/>
                  </a:moveTo>
                  <a:cubicBezTo>
                    <a:pt x="90" y="1"/>
                    <a:pt x="3" y="616"/>
                    <a:pt x="0" y="633"/>
                  </a:cubicBezTo>
                  <a:lnTo>
                    <a:pt x="0" y="633"/>
                  </a:lnTo>
                  <a:cubicBezTo>
                    <a:pt x="561" y="8674"/>
                    <a:pt x="1185" y="16708"/>
                    <a:pt x="1872" y="24740"/>
                  </a:cubicBezTo>
                  <a:lnTo>
                    <a:pt x="3233" y="24876"/>
                  </a:lnTo>
                  <a:cubicBezTo>
                    <a:pt x="3373" y="17958"/>
                    <a:pt x="3513" y="11040"/>
                    <a:pt x="3652" y="4120"/>
                  </a:cubicBezTo>
                  <a:lnTo>
                    <a:pt x="3652" y="23"/>
                  </a:lnTo>
                  <a:cubicBezTo>
                    <a:pt x="3652" y="23"/>
                    <a:pt x="2078" y="96"/>
                    <a:pt x="1028" y="96"/>
                  </a:cubicBezTo>
                  <a:cubicBezTo>
                    <a:pt x="503" y="96"/>
                    <a:pt x="109" y="77"/>
                    <a:pt x="109" y="23"/>
                  </a:cubicBezTo>
                  <a:cubicBezTo>
                    <a:pt x="109" y="8"/>
                    <a:pt x="108" y="1"/>
                    <a:pt x="107" y="1"/>
                  </a:cubicBezTo>
                  <a:close/>
                </a:path>
              </a:pathLst>
            </a:custGeom>
            <a:solidFill>
              <a:srgbClr val="E76D6A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2;p39"/>
            <p:cNvSpPr/>
            <p:nvPr/>
          </p:nvSpPr>
          <p:spPr>
            <a:xfrm>
              <a:off x="880525" y="4973850"/>
              <a:ext cx="309700" cy="522100"/>
            </a:xfrm>
            <a:custGeom>
              <a:avLst/>
              <a:gdLst/>
              <a:ahLst/>
              <a:cxnLst/>
              <a:rect l="l" t="t" r="r" b="b"/>
              <a:pathLst>
                <a:path w="12388" h="20884" extrusionOk="0">
                  <a:moveTo>
                    <a:pt x="0" y="0"/>
                  </a:moveTo>
                  <a:cubicBezTo>
                    <a:pt x="0" y="3596"/>
                    <a:pt x="1697" y="6972"/>
                    <a:pt x="4556" y="9153"/>
                  </a:cubicBezTo>
                  <a:cubicBezTo>
                    <a:pt x="5306" y="9726"/>
                    <a:pt x="6025" y="10327"/>
                    <a:pt x="6628" y="11038"/>
                  </a:cubicBezTo>
                  <a:cubicBezTo>
                    <a:pt x="7429" y="11978"/>
                    <a:pt x="8009" y="13087"/>
                    <a:pt x="8501" y="14220"/>
                  </a:cubicBezTo>
                  <a:cubicBezTo>
                    <a:pt x="9424" y="16348"/>
                    <a:pt x="10061" y="18589"/>
                    <a:pt x="10393" y="20884"/>
                  </a:cubicBezTo>
                  <a:lnTo>
                    <a:pt x="11842" y="20884"/>
                  </a:lnTo>
                  <a:cubicBezTo>
                    <a:pt x="12022" y="17566"/>
                    <a:pt x="12208" y="14101"/>
                    <a:pt x="12387" y="10782"/>
                  </a:cubicBezTo>
                  <a:lnTo>
                    <a:pt x="12387" y="0"/>
                  </a:lnTo>
                  <a:close/>
                </a:path>
              </a:pathLst>
            </a:custGeom>
            <a:solidFill>
              <a:srgbClr val="E76D6A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3;p39"/>
            <p:cNvSpPr/>
            <p:nvPr/>
          </p:nvSpPr>
          <p:spPr>
            <a:xfrm>
              <a:off x="1286025" y="4315500"/>
              <a:ext cx="387050" cy="445125"/>
            </a:xfrm>
            <a:custGeom>
              <a:avLst/>
              <a:gdLst/>
              <a:ahLst/>
              <a:cxnLst/>
              <a:rect l="l" t="t" r="r" b="b"/>
              <a:pathLst>
                <a:path w="15482" h="17805" extrusionOk="0">
                  <a:moveTo>
                    <a:pt x="8220" y="1"/>
                  </a:moveTo>
                  <a:cubicBezTo>
                    <a:pt x="7045" y="1"/>
                    <a:pt x="5861" y="334"/>
                    <a:pt x="4801" y="861"/>
                  </a:cubicBezTo>
                  <a:cubicBezTo>
                    <a:pt x="2299" y="2108"/>
                    <a:pt x="340" y="4549"/>
                    <a:pt x="0" y="7323"/>
                  </a:cubicBezTo>
                  <a:lnTo>
                    <a:pt x="3325" y="9439"/>
                  </a:lnTo>
                  <a:cubicBezTo>
                    <a:pt x="3864" y="8711"/>
                    <a:pt x="4724" y="8387"/>
                    <a:pt x="5626" y="8387"/>
                  </a:cubicBezTo>
                  <a:cubicBezTo>
                    <a:pt x="6551" y="8387"/>
                    <a:pt x="7521" y="8729"/>
                    <a:pt x="8234" y="9326"/>
                  </a:cubicBezTo>
                  <a:cubicBezTo>
                    <a:pt x="9639" y="10504"/>
                    <a:pt x="10294" y="12329"/>
                    <a:pt x="10888" y="14064"/>
                  </a:cubicBezTo>
                  <a:lnTo>
                    <a:pt x="11733" y="16533"/>
                  </a:lnTo>
                  <a:cubicBezTo>
                    <a:pt x="12031" y="17401"/>
                    <a:pt x="12763" y="17804"/>
                    <a:pt x="13495" y="17804"/>
                  </a:cubicBezTo>
                  <a:cubicBezTo>
                    <a:pt x="14414" y="17804"/>
                    <a:pt x="15331" y="17169"/>
                    <a:pt x="15387" y="16020"/>
                  </a:cubicBezTo>
                  <a:cubicBezTo>
                    <a:pt x="15482" y="14061"/>
                    <a:pt x="15465" y="12100"/>
                    <a:pt x="15336" y="10143"/>
                  </a:cubicBezTo>
                  <a:cubicBezTo>
                    <a:pt x="15201" y="8095"/>
                    <a:pt x="14932" y="6017"/>
                    <a:pt x="14060" y="4159"/>
                  </a:cubicBezTo>
                  <a:cubicBezTo>
                    <a:pt x="13186" y="2302"/>
                    <a:pt x="11622" y="679"/>
                    <a:pt x="9634" y="173"/>
                  </a:cubicBezTo>
                  <a:cubicBezTo>
                    <a:pt x="9170" y="55"/>
                    <a:pt x="8696" y="1"/>
                    <a:pt x="8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4;p39"/>
            <p:cNvSpPr/>
            <p:nvPr/>
          </p:nvSpPr>
          <p:spPr>
            <a:xfrm>
              <a:off x="623200" y="3653400"/>
              <a:ext cx="51425" cy="167250"/>
            </a:xfrm>
            <a:custGeom>
              <a:avLst/>
              <a:gdLst/>
              <a:ahLst/>
              <a:cxnLst/>
              <a:rect l="l" t="t" r="r" b="b"/>
              <a:pathLst>
                <a:path w="2057" h="6690" extrusionOk="0">
                  <a:moveTo>
                    <a:pt x="984" y="1"/>
                  </a:moveTo>
                  <a:cubicBezTo>
                    <a:pt x="859" y="1"/>
                    <a:pt x="740" y="42"/>
                    <a:pt x="653" y="134"/>
                  </a:cubicBezTo>
                  <a:cubicBezTo>
                    <a:pt x="493" y="306"/>
                    <a:pt x="504" y="570"/>
                    <a:pt x="531" y="801"/>
                  </a:cubicBezTo>
                  <a:cubicBezTo>
                    <a:pt x="638" y="1702"/>
                    <a:pt x="857" y="2591"/>
                    <a:pt x="869" y="3498"/>
                  </a:cubicBezTo>
                  <a:cubicBezTo>
                    <a:pt x="881" y="4404"/>
                    <a:pt x="652" y="5364"/>
                    <a:pt x="0" y="5994"/>
                  </a:cubicBezTo>
                  <a:lnTo>
                    <a:pt x="1014" y="6690"/>
                  </a:lnTo>
                  <a:cubicBezTo>
                    <a:pt x="1443" y="6381"/>
                    <a:pt x="1620" y="5832"/>
                    <a:pt x="1731" y="5316"/>
                  </a:cubicBezTo>
                  <a:cubicBezTo>
                    <a:pt x="2039" y="3895"/>
                    <a:pt x="2056" y="2427"/>
                    <a:pt x="1785" y="999"/>
                  </a:cubicBezTo>
                  <a:cubicBezTo>
                    <a:pt x="1730" y="709"/>
                    <a:pt x="1654" y="403"/>
                    <a:pt x="1446" y="193"/>
                  </a:cubicBezTo>
                  <a:cubicBezTo>
                    <a:pt x="1326" y="74"/>
                    <a:pt x="1150" y="1"/>
                    <a:pt x="984" y="1"/>
                  </a:cubicBezTo>
                  <a:close/>
                </a:path>
              </a:pathLst>
            </a:custGeom>
            <a:solidFill>
              <a:srgbClr val="F8C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5;p39"/>
            <p:cNvSpPr/>
            <p:nvPr/>
          </p:nvSpPr>
          <p:spPr>
            <a:xfrm>
              <a:off x="136650" y="3690675"/>
              <a:ext cx="559975" cy="1137650"/>
            </a:xfrm>
            <a:custGeom>
              <a:avLst/>
              <a:gdLst/>
              <a:ahLst/>
              <a:cxnLst/>
              <a:rect l="l" t="t" r="r" b="b"/>
              <a:pathLst>
                <a:path w="22399" h="45506" extrusionOk="0">
                  <a:moveTo>
                    <a:pt x="20902" y="4598"/>
                  </a:moveTo>
                  <a:cubicBezTo>
                    <a:pt x="20902" y="4598"/>
                    <a:pt x="20902" y="4598"/>
                    <a:pt x="20902" y="4598"/>
                  </a:cubicBezTo>
                  <a:lnTo>
                    <a:pt x="20903" y="4598"/>
                  </a:lnTo>
                  <a:cubicBezTo>
                    <a:pt x="20903" y="4598"/>
                    <a:pt x="20902" y="4598"/>
                    <a:pt x="20902" y="4598"/>
                  </a:cubicBezTo>
                  <a:close/>
                  <a:moveTo>
                    <a:pt x="17521" y="0"/>
                  </a:moveTo>
                  <a:cubicBezTo>
                    <a:pt x="13399" y="0"/>
                    <a:pt x="9279" y="1901"/>
                    <a:pt x="6369" y="4880"/>
                  </a:cubicBezTo>
                  <a:cubicBezTo>
                    <a:pt x="2765" y="8570"/>
                    <a:pt x="889" y="13707"/>
                    <a:pt x="445" y="18845"/>
                  </a:cubicBezTo>
                  <a:cubicBezTo>
                    <a:pt x="1" y="23983"/>
                    <a:pt x="893" y="29153"/>
                    <a:pt x="2225" y="34136"/>
                  </a:cubicBezTo>
                  <a:cubicBezTo>
                    <a:pt x="3315" y="38219"/>
                    <a:pt x="4768" y="42340"/>
                    <a:pt x="7568" y="45506"/>
                  </a:cubicBezTo>
                  <a:cubicBezTo>
                    <a:pt x="7568" y="45506"/>
                    <a:pt x="2434" y="22416"/>
                    <a:pt x="8168" y="12417"/>
                  </a:cubicBezTo>
                  <a:cubicBezTo>
                    <a:pt x="8168" y="12417"/>
                    <a:pt x="13000" y="4426"/>
                    <a:pt x="19310" y="4426"/>
                  </a:cubicBezTo>
                  <a:cubicBezTo>
                    <a:pt x="19831" y="4426"/>
                    <a:pt x="20363" y="4480"/>
                    <a:pt x="20902" y="4598"/>
                  </a:cubicBezTo>
                  <a:lnTo>
                    <a:pt x="20902" y="4598"/>
                  </a:lnTo>
                  <a:cubicBezTo>
                    <a:pt x="21360" y="4129"/>
                    <a:pt x="21827" y="3644"/>
                    <a:pt x="22095" y="3045"/>
                  </a:cubicBezTo>
                  <a:cubicBezTo>
                    <a:pt x="22363" y="2446"/>
                    <a:pt x="22398" y="1699"/>
                    <a:pt x="22013" y="1168"/>
                  </a:cubicBezTo>
                  <a:cubicBezTo>
                    <a:pt x="21659" y="681"/>
                    <a:pt x="21041" y="473"/>
                    <a:pt x="20453" y="336"/>
                  </a:cubicBezTo>
                  <a:cubicBezTo>
                    <a:pt x="19487" y="108"/>
                    <a:pt x="18504" y="0"/>
                    <a:pt x="17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16;p39"/>
            <p:cNvSpPr/>
            <p:nvPr/>
          </p:nvSpPr>
          <p:spPr>
            <a:xfrm>
              <a:off x="191050" y="3660250"/>
              <a:ext cx="1249150" cy="1850700"/>
            </a:xfrm>
            <a:custGeom>
              <a:avLst/>
              <a:gdLst/>
              <a:ahLst/>
              <a:cxnLst/>
              <a:rect l="l" t="t" r="r" b="b"/>
              <a:pathLst>
                <a:path w="49966" h="74028" extrusionOk="0">
                  <a:moveTo>
                    <a:pt x="12919" y="0"/>
                  </a:moveTo>
                  <a:cubicBezTo>
                    <a:pt x="12868" y="0"/>
                    <a:pt x="12817" y="11"/>
                    <a:pt x="12768" y="34"/>
                  </a:cubicBezTo>
                  <a:cubicBezTo>
                    <a:pt x="12643" y="94"/>
                    <a:pt x="12564" y="220"/>
                    <a:pt x="12497" y="342"/>
                  </a:cubicBezTo>
                  <a:cubicBezTo>
                    <a:pt x="11941" y="1348"/>
                    <a:pt x="11674" y="2487"/>
                    <a:pt x="11726" y="3636"/>
                  </a:cubicBezTo>
                  <a:cubicBezTo>
                    <a:pt x="11747" y="4106"/>
                    <a:pt x="11831" y="4586"/>
                    <a:pt x="12007" y="5019"/>
                  </a:cubicBezTo>
                  <a:cubicBezTo>
                    <a:pt x="9517" y="5630"/>
                    <a:pt x="7201" y="7178"/>
                    <a:pt x="5552" y="9180"/>
                  </a:cubicBezTo>
                  <a:cubicBezTo>
                    <a:pt x="3021" y="12256"/>
                    <a:pt x="1845" y="16234"/>
                    <a:pt x="1256" y="20175"/>
                  </a:cubicBezTo>
                  <a:cubicBezTo>
                    <a:pt x="1" y="28588"/>
                    <a:pt x="1198" y="37354"/>
                    <a:pt x="4665" y="45121"/>
                  </a:cubicBezTo>
                  <a:cubicBezTo>
                    <a:pt x="5314" y="46575"/>
                    <a:pt x="6049" y="48006"/>
                    <a:pt x="7062" y="49234"/>
                  </a:cubicBezTo>
                  <a:cubicBezTo>
                    <a:pt x="8703" y="51222"/>
                    <a:pt x="10978" y="52562"/>
                    <a:pt x="13204" y="53862"/>
                  </a:cubicBezTo>
                  <a:cubicBezTo>
                    <a:pt x="13204" y="53862"/>
                    <a:pt x="13463" y="66965"/>
                    <a:pt x="13999" y="73591"/>
                  </a:cubicBezTo>
                  <a:lnTo>
                    <a:pt x="15394" y="73627"/>
                  </a:lnTo>
                  <a:cubicBezTo>
                    <a:pt x="16319" y="67654"/>
                    <a:pt x="17299" y="55139"/>
                    <a:pt x="17299" y="55139"/>
                  </a:cubicBezTo>
                  <a:cubicBezTo>
                    <a:pt x="21351" y="56718"/>
                    <a:pt x="25656" y="57524"/>
                    <a:pt x="29994" y="57524"/>
                  </a:cubicBezTo>
                  <a:cubicBezTo>
                    <a:pt x="30587" y="57524"/>
                    <a:pt x="31180" y="57509"/>
                    <a:pt x="31774" y="57479"/>
                  </a:cubicBezTo>
                  <a:cubicBezTo>
                    <a:pt x="31872" y="57474"/>
                    <a:pt x="31971" y="57469"/>
                    <a:pt x="32070" y="57469"/>
                  </a:cubicBezTo>
                  <a:cubicBezTo>
                    <a:pt x="32302" y="57469"/>
                    <a:pt x="32531" y="57496"/>
                    <a:pt x="32728" y="57613"/>
                  </a:cubicBezTo>
                  <a:cubicBezTo>
                    <a:pt x="32965" y="57755"/>
                    <a:pt x="33113" y="58005"/>
                    <a:pt x="33268" y="58234"/>
                  </a:cubicBezTo>
                  <a:cubicBezTo>
                    <a:pt x="35127" y="60996"/>
                    <a:pt x="39113" y="61813"/>
                    <a:pt x="40744" y="64716"/>
                  </a:cubicBezTo>
                  <a:cubicBezTo>
                    <a:pt x="41892" y="66758"/>
                    <a:pt x="41559" y="69267"/>
                    <a:pt x="41410" y="71604"/>
                  </a:cubicBezTo>
                  <a:cubicBezTo>
                    <a:pt x="41371" y="72217"/>
                    <a:pt x="41357" y="72870"/>
                    <a:pt x="41668" y="73398"/>
                  </a:cubicBezTo>
                  <a:cubicBezTo>
                    <a:pt x="41885" y="73766"/>
                    <a:pt x="42319" y="74027"/>
                    <a:pt x="42728" y="74027"/>
                  </a:cubicBezTo>
                  <a:cubicBezTo>
                    <a:pt x="42906" y="74027"/>
                    <a:pt x="43080" y="73977"/>
                    <a:pt x="43229" y="73864"/>
                  </a:cubicBezTo>
                  <a:lnTo>
                    <a:pt x="43445" y="73639"/>
                  </a:lnTo>
                  <a:cubicBezTo>
                    <a:pt x="43215" y="68541"/>
                    <a:pt x="44040" y="63450"/>
                    <a:pt x="45869" y="58686"/>
                  </a:cubicBezTo>
                  <a:cubicBezTo>
                    <a:pt x="46688" y="56553"/>
                    <a:pt x="47705" y="54498"/>
                    <a:pt x="48428" y="52332"/>
                  </a:cubicBezTo>
                  <a:cubicBezTo>
                    <a:pt x="49598" y="48806"/>
                    <a:pt x="49966" y="45063"/>
                    <a:pt x="49501" y="41378"/>
                  </a:cubicBezTo>
                  <a:cubicBezTo>
                    <a:pt x="49218" y="39149"/>
                    <a:pt x="48565" y="36844"/>
                    <a:pt x="46955" y="35276"/>
                  </a:cubicBezTo>
                  <a:cubicBezTo>
                    <a:pt x="44845" y="33222"/>
                    <a:pt x="41630" y="32905"/>
                    <a:pt x="38686" y="32844"/>
                  </a:cubicBezTo>
                  <a:cubicBezTo>
                    <a:pt x="38050" y="32831"/>
                    <a:pt x="37413" y="32824"/>
                    <a:pt x="36776" y="32824"/>
                  </a:cubicBezTo>
                  <a:cubicBezTo>
                    <a:pt x="33944" y="32824"/>
                    <a:pt x="31111" y="32958"/>
                    <a:pt x="28293" y="33239"/>
                  </a:cubicBezTo>
                  <a:cubicBezTo>
                    <a:pt x="26717" y="33395"/>
                    <a:pt x="25111" y="33595"/>
                    <a:pt x="23529" y="33595"/>
                  </a:cubicBezTo>
                  <a:cubicBezTo>
                    <a:pt x="22250" y="33595"/>
                    <a:pt x="20987" y="33465"/>
                    <a:pt x="19768" y="33076"/>
                  </a:cubicBezTo>
                  <a:cubicBezTo>
                    <a:pt x="16363" y="31991"/>
                    <a:pt x="13841" y="29015"/>
                    <a:pt x="12372" y="25757"/>
                  </a:cubicBezTo>
                  <a:cubicBezTo>
                    <a:pt x="10570" y="21764"/>
                    <a:pt x="10145" y="16987"/>
                    <a:pt x="12023" y="13028"/>
                  </a:cubicBezTo>
                  <a:lnTo>
                    <a:pt x="12064" y="12999"/>
                  </a:lnTo>
                  <a:lnTo>
                    <a:pt x="12064" y="12999"/>
                  </a:lnTo>
                  <a:cubicBezTo>
                    <a:pt x="11694" y="13904"/>
                    <a:pt x="12579" y="14878"/>
                    <a:pt x="13519" y="15148"/>
                  </a:cubicBezTo>
                  <a:cubicBezTo>
                    <a:pt x="14460" y="15418"/>
                    <a:pt x="15475" y="15275"/>
                    <a:pt x="16424" y="15509"/>
                  </a:cubicBezTo>
                  <a:cubicBezTo>
                    <a:pt x="17475" y="15766"/>
                    <a:pt x="18398" y="16502"/>
                    <a:pt x="18883" y="17469"/>
                  </a:cubicBezTo>
                  <a:cubicBezTo>
                    <a:pt x="19286" y="18271"/>
                    <a:pt x="19466" y="19292"/>
                    <a:pt x="20250" y="19727"/>
                  </a:cubicBezTo>
                  <a:cubicBezTo>
                    <a:pt x="20469" y="19848"/>
                    <a:pt x="20711" y="19903"/>
                    <a:pt x="20957" y="19903"/>
                  </a:cubicBezTo>
                  <a:cubicBezTo>
                    <a:pt x="21475" y="19903"/>
                    <a:pt x="22010" y="19659"/>
                    <a:pt x="22382" y="19283"/>
                  </a:cubicBezTo>
                  <a:cubicBezTo>
                    <a:pt x="22929" y="18729"/>
                    <a:pt x="23188" y="17952"/>
                    <a:pt x="23354" y="17191"/>
                  </a:cubicBezTo>
                  <a:cubicBezTo>
                    <a:pt x="23917" y="14609"/>
                    <a:pt x="23567" y="11813"/>
                    <a:pt x="22261" y="9516"/>
                  </a:cubicBezTo>
                  <a:cubicBezTo>
                    <a:pt x="20955" y="7218"/>
                    <a:pt x="18677" y="5462"/>
                    <a:pt x="16091" y="4919"/>
                  </a:cubicBezTo>
                  <a:cubicBezTo>
                    <a:pt x="15505" y="4797"/>
                    <a:pt x="14909" y="4735"/>
                    <a:pt x="14312" y="4735"/>
                  </a:cubicBezTo>
                  <a:cubicBezTo>
                    <a:pt x="14246" y="4735"/>
                    <a:pt x="14179" y="4736"/>
                    <a:pt x="14113" y="4737"/>
                  </a:cubicBezTo>
                  <a:cubicBezTo>
                    <a:pt x="13579" y="3623"/>
                    <a:pt x="13337" y="2368"/>
                    <a:pt x="13439" y="1135"/>
                  </a:cubicBezTo>
                  <a:cubicBezTo>
                    <a:pt x="13461" y="873"/>
                    <a:pt x="13495" y="598"/>
                    <a:pt x="13397" y="354"/>
                  </a:cubicBezTo>
                  <a:cubicBezTo>
                    <a:pt x="13318" y="159"/>
                    <a:pt x="13118" y="0"/>
                    <a:pt x="129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17;p39"/>
            <p:cNvSpPr/>
            <p:nvPr/>
          </p:nvSpPr>
          <p:spPr>
            <a:xfrm>
              <a:off x="645975" y="4012800"/>
              <a:ext cx="133075" cy="60550"/>
            </a:xfrm>
            <a:custGeom>
              <a:avLst/>
              <a:gdLst/>
              <a:ahLst/>
              <a:cxnLst/>
              <a:rect l="l" t="t" r="r" b="b"/>
              <a:pathLst>
                <a:path w="5323" h="2422" extrusionOk="0">
                  <a:moveTo>
                    <a:pt x="2967" y="1"/>
                  </a:moveTo>
                  <a:cubicBezTo>
                    <a:pt x="2822" y="1"/>
                    <a:pt x="2678" y="12"/>
                    <a:pt x="2534" y="34"/>
                  </a:cubicBezTo>
                  <a:cubicBezTo>
                    <a:pt x="1938" y="144"/>
                    <a:pt x="1385" y="422"/>
                    <a:pt x="941" y="835"/>
                  </a:cubicBezTo>
                  <a:cubicBezTo>
                    <a:pt x="503" y="1243"/>
                    <a:pt x="173" y="1762"/>
                    <a:pt x="11" y="2330"/>
                  </a:cubicBezTo>
                  <a:cubicBezTo>
                    <a:pt x="0" y="2365"/>
                    <a:pt x="17" y="2401"/>
                    <a:pt x="51" y="2415"/>
                  </a:cubicBezTo>
                  <a:cubicBezTo>
                    <a:pt x="60" y="2419"/>
                    <a:pt x="69" y="2421"/>
                    <a:pt x="78" y="2421"/>
                  </a:cubicBezTo>
                  <a:cubicBezTo>
                    <a:pt x="105" y="2421"/>
                    <a:pt x="131" y="2405"/>
                    <a:pt x="143" y="2378"/>
                  </a:cubicBezTo>
                  <a:cubicBezTo>
                    <a:pt x="369" y="1862"/>
                    <a:pt x="706" y="1400"/>
                    <a:pt x="1126" y="1043"/>
                  </a:cubicBezTo>
                  <a:cubicBezTo>
                    <a:pt x="1545" y="686"/>
                    <a:pt x="2047" y="425"/>
                    <a:pt x="2588" y="336"/>
                  </a:cubicBezTo>
                  <a:cubicBezTo>
                    <a:pt x="2736" y="306"/>
                    <a:pt x="2887" y="292"/>
                    <a:pt x="3039" y="292"/>
                  </a:cubicBezTo>
                  <a:cubicBezTo>
                    <a:pt x="3430" y="292"/>
                    <a:pt x="3826" y="385"/>
                    <a:pt x="4186" y="546"/>
                  </a:cubicBezTo>
                  <a:cubicBezTo>
                    <a:pt x="4679" y="769"/>
                    <a:pt x="5134" y="1167"/>
                    <a:pt x="5256" y="1725"/>
                  </a:cubicBezTo>
                  <a:cubicBezTo>
                    <a:pt x="5260" y="1742"/>
                    <a:pt x="5274" y="1750"/>
                    <a:pt x="5288" y="1750"/>
                  </a:cubicBezTo>
                  <a:cubicBezTo>
                    <a:pt x="5305" y="1750"/>
                    <a:pt x="5322" y="1738"/>
                    <a:pt x="5321" y="1715"/>
                  </a:cubicBezTo>
                  <a:cubicBezTo>
                    <a:pt x="5307" y="1417"/>
                    <a:pt x="5175" y="1131"/>
                    <a:pt x="4990" y="893"/>
                  </a:cubicBezTo>
                  <a:cubicBezTo>
                    <a:pt x="4800" y="660"/>
                    <a:pt x="4557" y="473"/>
                    <a:pt x="4293" y="330"/>
                  </a:cubicBezTo>
                  <a:cubicBezTo>
                    <a:pt x="3882" y="112"/>
                    <a:pt x="3427" y="1"/>
                    <a:pt x="29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18;p39"/>
            <p:cNvSpPr/>
            <p:nvPr/>
          </p:nvSpPr>
          <p:spPr>
            <a:xfrm>
              <a:off x="697950" y="4092675"/>
              <a:ext cx="46750" cy="32200"/>
            </a:xfrm>
            <a:custGeom>
              <a:avLst/>
              <a:gdLst/>
              <a:ahLst/>
              <a:cxnLst/>
              <a:rect l="l" t="t" r="r" b="b"/>
              <a:pathLst>
                <a:path w="1870" h="1288" extrusionOk="0">
                  <a:moveTo>
                    <a:pt x="92" y="0"/>
                  </a:moveTo>
                  <a:cubicBezTo>
                    <a:pt x="47" y="0"/>
                    <a:pt x="11" y="36"/>
                    <a:pt x="9" y="81"/>
                  </a:cubicBezTo>
                  <a:cubicBezTo>
                    <a:pt x="0" y="332"/>
                    <a:pt x="59" y="583"/>
                    <a:pt x="177" y="805"/>
                  </a:cubicBezTo>
                  <a:cubicBezTo>
                    <a:pt x="307" y="1023"/>
                    <a:pt x="492" y="1243"/>
                    <a:pt x="805" y="1287"/>
                  </a:cubicBezTo>
                  <a:cubicBezTo>
                    <a:pt x="813" y="1287"/>
                    <a:pt x="822" y="1288"/>
                    <a:pt x="831" y="1288"/>
                  </a:cubicBezTo>
                  <a:cubicBezTo>
                    <a:pt x="1125" y="1288"/>
                    <a:pt x="1344" y="1138"/>
                    <a:pt x="1523" y="974"/>
                  </a:cubicBezTo>
                  <a:cubicBezTo>
                    <a:pt x="1697" y="799"/>
                    <a:pt x="1870" y="566"/>
                    <a:pt x="1830" y="269"/>
                  </a:cubicBezTo>
                  <a:cubicBezTo>
                    <a:pt x="1822" y="217"/>
                    <a:pt x="1782" y="192"/>
                    <a:pt x="1741" y="192"/>
                  </a:cubicBezTo>
                  <a:cubicBezTo>
                    <a:pt x="1693" y="192"/>
                    <a:pt x="1644" y="227"/>
                    <a:pt x="1649" y="290"/>
                  </a:cubicBezTo>
                  <a:lnTo>
                    <a:pt x="1650" y="298"/>
                  </a:lnTo>
                  <a:cubicBezTo>
                    <a:pt x="1666" y="478"/>
                    <a:pt x="1528" y="672"/>
                    <a:pt x="1369" y="802"/>
                  </a:cubicBezTo>
                  <a:cubicBezTo>
                    <a:pt x="1228" y="923"/>
                    <a:pt x="1042" y="1014"/>
                    <a:pt x="887" y="1014"/>
                  </a:cubicBezTo>
                  <a:cubicBezTo>
                    <a:pt x="869" y="1014"/>
                    <a:pt x="851" y="1013"/>
                    <a:pt x="834" y="1010"/>
                  </a:cubicBezTo>
                  <a:cubicBezTo>
                    <a:pt x="679" y="984"/>
                    <a:pt x="485" y="857"/>
                    <a:pt x="376" y="685"/>
                  </a:cubicBezTo>
                  <a:cubicBezTo>
                    <a:pt x="258" y="511"/>
                    <a:pt x="190" y="296"/>
                    <a:pt x="176" y="79"/>
                  </a:cubicBezTo>
                  <a:cubicBezTo>
                    <a:pt x="173" y="35"/>
                    <a:pt x="137" y="1"/>
                    <a:pt x="94" y="0"/>
                  </a:cubicBezTo>
                  <a:cubicBezTo>
                    <a:pt x="93" y="0"/>
                    <a:pt x="93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19;p39"/>
            <p:cNvSpPr/>
            <p:nvPr/>
          </p:nvSpPr>
          <p:spPr>
            <a:xfrm>
              <a:off x="502475" y="3947275"/>
              <a:ext cx="82550" cy="46125"/>
            </a:xfrm>
            <a:custGeom>
              <a:avLst/>
              <a:gdLst/>
              <a:ahLst/>
              <a:cxnLst/>
              <a:rect l="l" t="t" r="r" b="b"/>
              <a:pathLst>
                <a:path w="3302" h="1845" extrusionOk="0">
                  <a:moveTo>
                    <a:pt x="1796" y="0"/>
                  </a:moveTo>
                  <a:cubicBezTo>
                    <a:pt x="1083" y="0"/>
                    <a:pt x="667" y="294"/>
                    <a:pt x="472" y="557"/>
                  </a:cubicBezTo>
                  <a:cubicBezTo>
                    <a:pt x="0" y="1197"/>
                    <a:pt x="696" y="1845"/>
                    <a:pt x="1802" y="1845"/>
                  </a:cubicBezTo>
                  <a:cubicBezTo>
                    <a:pt x="2014" y="1845"/>
                    <a:pt x="2240" y="1821"/>
                    <a:pt x="2476" y="1769"/>
                  </a:cubicBezTo>
                  <a:cubicBezTo>
                    <a:pt x="3167" y="1618"/>
                    <a:pt x="3301" y="1182"/>
                    <a:pt x="3232" y="866"/>
                  </a:cubicBezTo>
                  <a:cubicBezTo>
                    <a:pt x="3192" y="682"/>
                    <a:pt x="3123" y="495"/>
                    <a:pt x="2962" y="342"/>
                  </a:cubicBezTo>
                  <a:cubicBezTo>
                    <a:pt x="2792" y="180"/>
                    <a:pt x="2522" y="74"/>
                    <a:pt x="2228" y="34"/>
                  </a:cubicBezTo>
                  <a:cubicBezTo>
                    <a:pt x="2073" y="11"/>
                    <a:pt x="1929" y="0"/>
                    <a:pt x="1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20;p39"/>
            <p:cNvSpPr/>
            <p:nvPr/>
          </p:nvSpPr>
          <p:spPr>
            <a:xfrm>
              <a:off x="593050" y="3862000"/>
              <a:ext cx="90475" cy="99000"/>
            </a:xfrm>
            <a:custGeom>
              <a:avLst/>
              <a:gdLst/>
              <a:ahLst/>
              <a:cxnLst/>
              <a:rect l="l" t="t" r="r" b="b"/>
              <a:pathLst>
                <a:path w="3619" h="3960" extrusionOk="0">
                  <a:moveTo>
                    <a:pt x="1868" y="0"/>
                  </a:moveTo>
                  <a:cubicBezTo>
                    <a:pt x="783" y="0"/>
                    <a:pt x="0" y="1738"/>
                    <a:pt x="270" y="2741"/>
                  </a:cubicBezTo>
                  <a:cubicBezTo>
                    <a:pt x="431" y="3338"/>
                    <a:pt x="950" y="3830"/>
                    <a:pt x="1558" y="3943"/>
                  </a:cubicBezTo>
                  <a:cubicBezTo>
                    <a:pt x="1615" y="3953"/>
                    <a:pt x="1681" y="3959"/>
                    <a:pt x="1754" y="3959"/>
                  </a:cubicBezTo>
                  <a:cubicBezTo>
                    <a:pt x="2031" y="3959"/>
                    <a:pt x="2405" y="3869"/>
                    <a:pt x="2705" y="3569"/>
                  </a:cubicBezTo>
                  <a:cubicBezTo>
                    <a:pt x="3618" y="2654"/>
                    <a:pt x="3443" y="799"/>
                    <a:pt x="2411" y="146"/>
                  </a:cubicBezTo>
                  <a:lnTo>
                    <a:pt x="2412" y="146"/>
                  </a:lnTo>
                  <a:cubicBezTo>
                    <a:pt x="2225" y="45"/>
                    <a:pt x="2042" y="0"/>
                    <a:pt x="1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21;p39"/>
            <p:cNvSpPr/>
            <p:nvPr/>
          </p:nvSpPr>
          <p:spPr>
            <a:xfrm>
              <a:off x="614475" y="3897450"/>
              <a:ext cx="45925" cy="38850"/>
            </a:xfrm>
            <a:custGeom>
              <a:avLst/>
              <a:gdLst/>
              <a:ahLst/>
              <a:cxnLst/>
              <a:rect l="l" t="t" r="r" b="b"/>
              <a:pathLst>
                <a:path w="1837" h="1554" extrusionOk="0">
                  <a:moveTo>
                    <a:pt x="1732" y="0"/>
                  </a:moveTo>
                  <a:cubicBezTo>
                    <a:pt x="1695" y="0"/>
                    <a:pt x="1658" y="21"/>
                    <a:pt x="1643" y="67"/>
                  </a:cubicBezTo>
                  <a:lnTo>
                    <a:pt x="1642" y="71"/>
                  </a:lnTo>
                  <a:cubicBezTo>
                    <a:pt x="1563" y="319"/>
                    <a:pt x="1471" y="572"/>
                    <a:pt x="1350" y="796"/>
                  </a:cubicBezTo>
                  <a:cubicBezTo>
                    <a:pt x="1231" y="1015"/>
                    <a:pt x="1067" y="1227"/>
                    <a:pt x="881" y="1253"/>
                  </a:cubicBezTo>
                  <a:cubicBezTo>
                    <a:pt x="861" y="1257"/>
                    <a:pt x="841" y="1260"/>
                    <a:pt x="822" y="1260"/>
                  </a:cubicBezTo>
                  <a:cubicBezTo>
                    <a:pt x="659" y="1260"/>
                    <a:pt x="513" y="1106"/>
                    <a:pt x="411" y="906"/>
                  </a:cubicBezTo>
                  <a:cubicBezTo>
                    <a:pt x="296" y="686"/>
                    <a:pt x="222" y="425"/>
                    <a:pt x="164" y="171"/>
                  </a:cubicBezTo>
                  <a:lnTo>
                    <a:pt x="161" y="166"/>
                  </a:lnTo>
                  <a:cubicBezTo>
                    <a:pt x="152" y="124"/>
                    <a:pt x="118" y="104"/>
                    <a:pt x="84" y="104"/>
                  </a:cubicBezTo>
                  <a:cubicBezTo>
                    <a:pt x="43" y="104"/>
                    <a:pt x="1" y="134"/>
                    <a:pt x="3" y="188"/>
                  </a:cubicBezTo>
                  <a:cubicBezTo>
                    <a:pt x="12" y="471"/>
                    <a:pt x="61" y="745"/>
                    <a:pt x="173" y="1018"/>
                  </a:cubicBezTo>
                  <a:cubicBezTo>
                    <a:pt x="231" y="1154"/>
                    <a:pt x="310" y="1287"/>
                    <a:pt x="436" y="1400"/>
                  </a:cubicBezTo>
                  <a:cubicBezTo>
                    <a:pt x="540" y="1494"/>
                    <a:pt x="692" y="1553"/>
                    <a:pt x="841" y="1553"/>
                  </a:cubicBezTo>
                  <a:cubicBezTo>
                    <a:pt x="871" y="1553"/>
                    <a:pt x="900" y="1551"/>
                    <a:pt x="929" y="1546"/>
                  </a:cubicBezTo>
                  <a:cubicBezTo>
                    <a:pt x="1110" y="1516"/>
                    <a:pt x="1252" y="1408"/>
                    <a:pt x="1356" y="1294"/>
                  </a:cubicBezTo>
                  <a:cubicBezTo>
                    <a:pt x="1454" y="1182"/>
                    <a:pt x="1535" y="1055"/>
                    <a:pt x="1596" y="920"/>
                  </a:cubicBezTo>
                  <a:cubicBezTo>
                    <a:pt x="1714" y="662"/>
                    <a:pt x="1792" y="388"/>
                    <a:pt x="1828" y="108"/>
                  </a:cubicBezTo>
                  <a:cubicBezTo>
                    <a:pt x="1837" y="41"/>
                    <a:pt x="1784" y="0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924;p39"/>
          <p:cNvGrpSpPr/>
          <p:nvPr/>
        </p:nvGrpSpPr>
        <p:grpSpPr>
          <a:xfrm>
            <a:off x="7069944" y="3026866"/>
            <a:ext cx="2077312" cy="1982745"/>
            <a:chOff x="1876425" y="4016375"/>
            <a:chExt cx="1547000" cy="1476575"/>
          </a:xfrm>
        </p:grpSpPr>
        <p:sp>
          <p:nvSpPr>
            <p:cNvPr id="40" name="Google Shape;925;p39"/>
            <p:cNvSpPr/>
            <p:nvPr/>
          </p:nvSpPr>
          <p:spPr>
            <a:xfrm>
              <a:off x="1876425" y="4016375"/>
              <a:ext cx="1547000" cy="1476575"/>
            </a:xfrm>
            <a:custGeom>
              <a:avLst/>
              <a:gdLst/>
              <a:ahLst/>
              <a:cxnLst/>
              <a:rect l="l" t="t" r="r" b="b"/>
              <a:pathLst>
                <a:path w="61880" h="59063" extrusionOk="0">
                  <a:moveTo>
                    <a:pt x="10679" y="37112"/>
                  </a:moveTo>
                  <a:lnTo>
                    <a:pt x="10107" y="39348"/>
                  </a:lnTo>
                  <a:cubicBezTo>
                    <a:pt x="9733" y="40825"/>
                    <a:pt x="9736" y="46275"/>
                    <a:pt x="9663" y="46275"/>
                  </a:cubicBezTo>
                  <a:cubicBezTo>
                    <a:pt x="9656" y="46275"/>
                    <a:pt x="9649" y="46230"/>
                    <a:pt x="9641" y="46134"/>
                  </a:cubicBezTo>
                  <a:lnTo>
                    <a:pt x="9642" y="46134"/>
                  </a:lnTo>
                  <a:cubicBezTo>
                    <a:pt x="9385" y="43089"/>
                    <a:pt x="9532" y="39943"/>
                    <a:pt x="10679" y="37112"/>
                  </a:cubicBezTo>
                  <a:close/>
                  <a:moveTo>
                    <a:pt x="16358" y="1"/>
                  </a:moveTo>
                  <a:cubicBezTo>
                    <a:pt x="13122" y="1"/>
                    <a:pt x="9857" y="935"/>
                    <a:pt x="7258" y="2860"/>
                  </a:cubicBezTo>
                  <a:lnTo>
                    <a:pt x="7318" y="3024"/>
                  </a:lnTo>
                  <a:cubicBezTo>
                    <a:pt x="6276" y="2102"/>
                    <a:pt x="5130" y="1304"/>
                    <a:pt x="3904" y="645"/>
                  </a:cubicBezTo>
                  <a:cubicBezTo>
                    <a:pt x="3594" y="479"/>
                    <a:pt x="3264" y="317"/>
                    <a:pt x="2912" y="317"/>
                  </a:cubicBezTo>
                  <a:cubicBezTo>
                    <a:pt x="2911" y="317"/>
                    <a:pt x="2910" y="317"/>
                    <a:pt x="2908" y="317"/>
                  </a:cubicBezTo>
                  <a:cubicBezTo>
                    <a:pt x="2429" y="317"/>
                    <a:pt x="1988" y="628"/>
                    <a:pt x="1728" y="1032"/>
                  </a:cubicBezTo>
                  <a:cubicBezTo>
                    <a:pt x="1104" y="2003"/>
                    <a:pt x="1443" y="3289"/>
                    <a:pt x="1904" y="4347"/>
                  </a:cubicBezTo>
                  <a:cubicBezTo>
                    <a:pt x="2367" y="5404"/>
                    <a:pt x="2949" y="6511"/>
                    <a:pt x="2751" y="7647"/>
                  </a:cubicBezTo>
                  <a:cubicBezTo>
                    <a:pt x="2655" y="8203"/>
                    <a:pt x="2377" y="8707"/>
                    <a:pt x="2140" y="9219"/>
                  </a:cubicBezTo>
                  <a:cubicBezTo>
                    <a:pt x="1" y="13851"/>
                    <a:pt x="1477" y="19843"/>
                    <a:pt x="5434" y="23031"/>
                  </a:cubicBezTo>
                  <a:cubicBezTo>
                    <a:pt x="5095" y="25256"/>
                    <a:pt x="4571" y="27938"/>
                    <a:pt x="4337" y="29630"/>
                  </a:cubicBezTo>
                  <a:cubicBezTo>
                    <a:pt x="3546" y="35368"/>
                    <a:pt x="4118" y="41195"/>
                    <a:pt x="4690" y="46959"/>
                  </a:cubicBezTo>
                  <a:cubicBezTo>
                    <a:pt x="4902" y="49097"/>
                    <a:pt x="5121" y="51265"/>
                    <a:pt x="5882" y="53276"/>
                  </a:cubicBezTo>
                  <a:cubicBezTo>
                    <a:pt x="6464" y="54816"/>
                    <a:pt x="7375" y="56254"/>
                    <a:pt x="8634" y="57317"/>
                  </a:cubicBezTo>
                  <a:cubicBezTo>
                    <a:pt x="8932" y="57568"/>
                    <a:pt x="9274" y="57807"/>
                    <a:pt x="9664" y="57819"/>
                  </a:cubicBezTo>
                  <a:cubicBezTo>
                    <a:pt x="9674" y="57819"/>
                    <a:pt x="9684" y="57820"/>
                    <a:pt x="9693" y="57820"/>
                  </a:cubicBezTo>
                  <a:cubicBezTo>
                    <a:pt x="10031" y="57820"/>
                    <a:pt x="10338" y="57640"/>
                    <a:pt x="10563" y="57380"/>
                  </a:cubicBezTo>
                  <a:lnTo>
                    <a:pt x="20707" y="58110"/>
                  </a:lnTo>
                  <a:lnTo>
                    <a:pt x="31010" y="58783"/>
                  </a:lnTo>
                  <a:cubicBezTo>
                    <a:pt x="33160" y="58923"/>
                    <a:pt x="35325" y="59063"/>
                    <a:pt x="37481" y="59063"/>
                  </a:cubicBezTo>
                  <a:cubicBezTo>
                    <a:pt x="39626" y="59063"/>
                    <a:pt x="41761" y="58925"/>
                    <a:pt x="43865" y="58512"/>
                  </a:cubicBezTo>
                  <a:cubicBezTo>
                    <a:pt x="48014" y="57698"/>
                    <a:pt x="52092" y="55677"/>
                    <a:pt x="54535" y="52234"/>
                  </a:cubicBezTo>
                  <a:cubicBezTo>
                    <a:pt x="54575" y="52343"/>
                    <a:pt x="54624" y="52446"/>
                    <a:pt x="54682" y="52546"/>
                  </a:cubicBezTo>
                  <a:cubicBezTo>
                    <a:pt x="55047" y="53171"/>
                    <a:pt x="55726" y="53581"/>
                    <a:pt x="56439" y="53701"/>
                  </a:cubicBezTo>
                  <a:cubicBezTo>
                    <a:pt x="56604" y="53729"/>
                    <a:pt x="56772" y="53742"/>
                    <a:pt x="56939" y="53742"/>
                  </a:cubicBezTo>
                  <a:cubicBezTo>
                    <a:pt x="57493" y="53742"/>
                    <a:pt x="58047" y="53598"/>
                    <a:pt x="58550" y="53361"/>
                  </a:cubicBezTo>
                  <a:cubicBezTo>
                    <a:pt x="59898" y="52727"/>
                    <a:pt x="60878" y="51457"/>
                    <a:pt x="61391" y="50058"/>
                  </a:cubicBezTo>
                  <a:cubicBezTo>
                    <a:pt x="61784" y="48986"/>
                    <a:pt x="61879" y="47654"/>
                    <a:pt x="61102" y="46817"/>
                  </a:cubicBezTo>
                  <a:cubicBezTo>
                    <a:pt x="60672" y="46354"/>
                    <a:pt x="60035" y="46133"/>
                    <a:pt x="59398" y="46133"/>
                  </a:cubicBezTo>
                  <a:cubicBezTo>
                    <a:pt x="59185" y="46133"/>
                    <a:pt x="58972" y="46157"/>
                    <a:pt x="58766" y="46206"/>
                  </a:cubicBezTo>
                  <a:cubicBezTo>
                    <a:pt x="57945" y="46400"/>
                    <a:pt x="57236" y="46924"/>
                    <a:pt x="56661" y="47540"/>
                  </a:cubicBezTo>
                  <a:cubicBezTo>
                    <a:pt x="56653" y="47548"/>
                    <a:pt x="56645" y="47556"/>
                    <a:pt x="56639" y="47565"/>
                  </a:cubicBezTo>
                  <a:cubicBezTo>
                    <a:pt x="57147" y="45557"/>
                    <a:pt x="57282" y="43433"/>
                    <a:pt x="57153" y="41363"/>
                  </a:cubicBezTo>
                  <a:cubicBezTo>
                    <a:pt x="56980" y="38587"/>
                    <a:pt x="56359" y="35824"/>
                    <a:pt x="55174" y="33307"/>
                  </a:cubicBezTo>
                  <a:cubicBezTo>
                    <a:pt x="50801" y="24025"/>
                    <a:pt x="38290" y="19592"/>
                    <a:pt x="31958" y="11460"/>
                  </a:cubicBezTo>
                  <a:cubicBezTo>
                    <a:pt x="31923" y="11280"/>
                    <a:pt x="31890" y="11100"/>
                    <a:pt x="31859" y="10920"/>
                  </a:cubicBezTo>
                  <a:cubicBezTo>
                    <a:pt x="31734" y="10178"/>
                    <a:pt x="31655" y="9403"/>
                    <a:pt x="31881" y="8685"/>
                  </a:cubicBezTo>
                  <a:cubicBezTo>
                    <a:pt x="32145" y="7846"/>
                    <a:pt x="32788" y="7191"/>
                    <a:pt x="33352" y="6514"/>
                  </a:cubicBezTo>
                  <a:cubicBezTo>
                    <a:pt x="33862" y="5902"/>
                    <a:pt x="34331" y="5222"/>
                    <a:pt x="34490" y="4443"/>
                  </a:cubicBezTo>
                  <a:cubicBezTo>
                    <a:pt x="34647" y="3663"/>
                    <a:pt x="34428" y="2762"/>
                    <a:pt x="33780" y="2299"/>
                  </a:cubicBezTo>
                  <a:cubicBezTo>
                    <a:pt x="33452" y="2066"/>
                    <a:pt x="33074" y="1973"/>
                    <a:pt x="32679" y="1973"/>
                  </a:cubicBezTo>
                  <a:cubicBezTo>
                    <a:pt x="32085" y="1973"/>
                    <a:pt x="31455" y="2184"/>
                    <a:pt x="30911" y="2447"/>
                  </a:cubicBezTo>
                  <a:cubicBezTo>
                    <a:pt x="30063" y="2857"/>
                    <a:pt x="29203" y="3388"/>
                    <a:pt x="28275" y="3388"/>
                  </a:cubicBezTo>
                  <a:cubicBezTo>
                    <a:pt x="28210" y="3388"/>
                    <a:pt x="28146" y="3385"/>
                    <a:pt x="28080" y="3380"/>
                  </a:cubicBezTo>
                  <a:cubicBezTo>
                    <a:pt x="27400" y="3325"/>
                    <a:pt x="26787" y="2969"/>
                    <a:pt x="26186" y="2646"/>
                  </a:cubicBezTo>
                  <a:cubicBezTo>
                    <a:pt x="23253" y="1069"/>
                    <a:pt x="19979" y="61"/>
                    <a:pt x="16648" y="4"/>
                  </a:cubicBezTo>
                  <a:cubicBezTo>
                    <a:pt x="16551" y="2"/>
                    <a:pt x="16454" y="1"/>
                    <a:pt x="1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26;p39"/>
            <p:cNvSpPr/>
            <p:nvPr/>
          </p:nvSpPr>
          <p:spPr>
            <a:xfrm>
              <a:off x="1964200" y="4594175"/>
              <a:ext cx="74300" cy="325450"/>
            </a:xfrm>
            <a:custGeom>
              <a:avLst/>
              <a:gdLst/>
              <a:ahLst/>
              <a:cxnLst/>
              <a:rect l="l" t="t" r="r" b="b"/>
              <a:pathLst>
                <a:path w="2972" h="13018" extrusionOk="0">
                  <a:moveTo>
                    <a:pt x="2512" y="1"/>
                  </a:moveTo>
                  <a:cubicBezTo>
                    <a:pt x="2360" y="1"/>
                    <a:pt x="2204" y="78"/>
                    <a:pt x="2135" y="255"/>
                  </a:cubicBezTo>
                  <a:cubicBezTo>
                    <a:pt x="1404" y="2142"/>
                    <a:pt x="966" y="4151"/>
                    <a:pt x="624" y="6140"/>
                  </a:cubicBezTo>
                  <a:cubicBezTo>
                    <a:pt x="257" y="8284"/>
                    <a:pt x="1" y="10474"/>
                    <a:pt x="60" y="12653"/>
                  </a:cubicBezTo>
                  <a:cubicBezTo>
                    <a:pt x="66" y="12896"/>
                    <a:pt x="259" y="13018"/>
                    <a:pt x="448" y="13018"/>
                  </a:cubicBezTo>
                  <a:cubicBezTo>
                    <a:pt x="638" y="13018"/>
                    <a:pt x="824" y="12896"/>
                    <a:pt x="817" y="12653"/>
                  </a:cubicBezTo>
                  <a:cubicBezTo>
                    <a:pt x="760" y="10499"/>
                    <a:pt x="1006" y="8335"/>
                    <a:pt x="1376" y="6216"/>
                  </a:cubicBezTo>
                  <a:cubicBezTo>
                    <a:pt x="1717" y="4269"/>
                    <a:pt x="2149" y="2304"/>
                    <a:pt x="2865" y="457"/>
                  </a:cubicBezTo>
                  <a:cubicBezTo>
                    <a:pt x="2972" y="181"/>
                    <a:pt x="2746" y="1"/>
                    <a:pt x="2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27;p39"/>
            <p:cNvSpPr/>
            <p:nvPr/>
          </p:nvSpPr>
          <p:spPr>
            <a:xfrm>
              <a:off x="2142875" y="4873850"/>
              <a:ext cx="531675" cy="597600"/>
            </a:xfrm>
            <a:custGeom>
              <a:avLst/>
              <a:gdLst/>
              <a:ahLst/>
              <a:cxnLst/>
              <a:rect l="l" t="t" r="r" b="b"/>
              <a:pathLst>
                <a:path w="21267" h="23904" extrusionOk="0">
                  <a:moveTo>
                    <a:pt x="8571" y="0"/>
                  </a:moveTo>
                  <a:cubicBezTo>
                    <a:pt x="8347" y="0"/>
                    <a:pt x="8109" y="186"/>
                    <a:pt x="8178" y="471"/>
                  </a:cubicBezTo>
                  <a:lnTo>
                    <a:pt x="8179" y="472"/>
                  </a:lnTo>
                  <a:cubicBezTo>
                    <a:pt x="9060" y="4141"/>
                    <a:pt x="8791" y="8027"/>
                    <a:pt x="7504" y="11566"/>
                  </a:cubicBezTo>
                  <a:cubicBezTo>
                    <a:pt x="6865" y="13327"/>
                    <a:pt x="5969" y="14983"/>
                    <a:pt x="4845" y="16480"/>
                  </a:cubicBezTo>
                  <a:cubicBezTo>
                    <a:pt x="4206" y="17328"/>
                    <a:pt x="3479" y="18104"/>
                    <a:pt x="2743" y="18866"/>
                  </a:cubicBezTo>
                  <a:cubicBezTo>
                    <a:pt x="2046" y="19586"/>
                    <a:pt x="1232" y="20281"/>
                    <a:pt x="688" y="21130"/>
                  </a:cubicBezTo>
                  <a:cubicBezTo>
                    <a:pt x="296" y="21742"/>
                    <a:pt x="1" y="22589"/>
                    <a:pt x="437" y="23256"/>
                  </a:cubicBezTo>
                  <a:cubicBezTo>
                    <a:pt x="772" y="23771"/>
                    <a:pt x="1331" y="23903"/>
                    <a:pt x="1902" y="23903"/>
                  </a:cubicBezTo>
                  <a:cubicBezTo>
                    <a:pt x="2204" y="23903"/>
                    <a:pt x="2509" y="23866"/>
                    <a:pt x="2787" y="23829"/>
                  </a:cubicBezTo>
                  <a:cubicBezTo>
                    <a:pt x="4655" y="23578"/>
                    <a:pt x="6458" y="22895"/>
                    <a:pt x="8052" y="21892"/>
                  </a:cubicBezTo>
                  <a:cubicBezTo>
                    <a:pt x="11311" y="19843"/>
                    <a:pt x="13575" y="16545"/>
                    <a:pt x="14723" y="12904"/>
                  </a:cubicBezTo>
                  <a:cubicBezTo>
                    <a:pt x="15398" y="10761"/>
                    <a:pt x="15469" y="8440"/>
                    <a:pt x="16324" y="6355"/>
                  </a:cubicBezTo>
                  <a:cubicBezTo>
                    <a:pt x="17197" y="4231"/>
                    <a:pt x="19078" y="2893"/>
                    <a:pt x="20928" y="1668"/>
                  </a:cubicBezTo>
                  <a:cubicBezTo>
                    <a:pt x="21266" y="1444"/>
                    <a:pt x="21058" y="951"/>
                    <a:pt x="20743" y="951"/>
                  </a:cubicBezTo>
                  <a:cubicBezTo>
                    <a:pt x="20680" y="951"/>
                    <a:pt x="20614" y="970"/>
                    <a:pt x="20546" y="1015"/>
                  </a:cubicBezTo>
                  <a:cubicBezTo>
                    <a:pt x="18998" y="2039"/>
                    <a:pt x="17428" y="3126"/>
                    <a:pt x="16368" y="4682"/>
                  </a:cubicBezTo>
                  <a:cubicBezTo>
                    <a:pt x="15253" y="6315"/>
                    <a:pt x="14968" y="8298"/>
                    <a:pt x="14606" y="10196"/>
                  </a:cubicBezTo>
                  <a:cubicBezTo>
                    <a:pt x="13897" y="13915"/>
                    <a:pt x="12260" y="17452"/>
                    <a:pt x="9369" y="19978"/>
                  </a:cubicBezTo>
                  <a:cubicBezTo>
                    <a:pt x="7984" y="21188"/>
                    <a:pt x="6342" y="22124"/>
                    <a:pt x="4583" y="22663"/>
                  </a:cubicBezTo>
                  <a:cubicBezTo>
                    <a:pt x="3742" y="22921"/>
                    <a:pt x="2817" y="23151"/>
                    <a:pt x="1929" y="23151"/>
                  </a:cubicBezTo>
                  <a:cubicBezTo>
                    <a:pt x="1901" y="23151"/>
                    <a:pt x="1873" y="23151"/>
                    <a:pt x="1845" y="23150"/>
                  </a:cubicBezTo>
                  <a:cubicBezTo>
                    <a:pt x="1417" y="23143"/>
                    <a:pt x="980" y="22985"/>
                    <a:pt x="976" y="22491"/>
                  </a:cubicBezTo>
                  <a:cubicBezTo>
                    <a:pt x="971" y="22087"/>
                    <a:pt x="1216" y="21680"/>
                    <a:pt x="1444" y="21362"/>
                  </a:cubicBezTo>
                  <a:cubicBezTo>
                    <a:pt x="2043" y="20524"/>
                    <a:pt x="2880" y="19819"/>
                    <a:pt x="3590" y="19075"/>
                  </a:cubicBezTo>
                  <a:cubicBezTo>
                    <a:pt x="4264" y="18369"/>
                    <a:pt x="4912" y="17643"/>
                    <a:pt x="5498" y="16862"/>
                  </a:cubicBezTo>
                  <a:cubicBezTo>
                    <a:pt x="6571" y="15431"/>
                    <a:pt x="7429" y="13852"/>
                    <a:pt x="8076" y="12188"/>
                  </a:cubicBezTo>
                  <a:cubicBezTo>
                    <a:pt x="9544" y="8414"/>
                    <a:pt x="9855" y="4209"/>
                    <a:pt x="8908" y="270"/>
                  </a:cubicBezTo>
                  <a:cubicBezTo>
                    <a:pt x="8863" y="82"/>
                    <a:pt x="8720" y="0"/>
                    <a:pt x="8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28;p39"/>
            <p:cNvSpPr/>
            <p:nvPr/>
          </p:nvSpPr>
          <p:spPr>
            <a:xfrm>
              <a:off x="2377125" y="4854275"/>
              <a:ext cx="679775" cy="630225"/>
            </a:xfrm>
            <a:custGeom>
              <a:avLst/>
              <a:gdLst/>
              <a:ahLst/>
              <a:cxnLst/>
              <a:rect l="l" t="t" r="r" b="b"/>
              <a:pathLst>
                <a:path w="27191" h="25209" extrusionOk="0">
                  <a:moveTo>
                    <a:pt x="26761" y="0"/>
                  </a:moveTo>
                  <a:cubicBezTo>
                    <a:pt x="26744" y="0"/>
                    <a:pt x="26726" y="1"/>
                    <a:pt x="26708" y="3"/>
                  </a:cubicBezTo>
                  <a:cubicBezTo>
                    <a:pt x="21273" y="673"/>
                    <a:pt x="15107" y="1525"/>
                    <a:pt x="11379" y="6017"/>
                  </a:cubicBezTo>
                  <a:cubicBezTo>
                    <a:pt x="9647" y="8104"/>
                    <a:pt x="8826" y="10715"/>
                    <a:pt x="8495" y="13372"/>
                  </a:cubicBezTo>
                  <a:cubicBezTo>
                    <a:pt x="8328" y="14716"/>
                    <a:pt x="8380" y="16060"/>
                    <a:pt x="8269" y="17405"/>
                  </a:cubicBezTo>
                  <a:cubicBezTo>
                    <a:pt x="8213" y="18072"/>
                    <a:pt x="8047" y="18759"/>
                    <a:pt x="7577" y="19260"/>
                  </a:cubicBezTo>
                  <a:cubicBezTo>
                    <a:pt x="7185" y="19679"/>
                    <a:pt x="6660" y="19939"/>
                    <a:pt x="6129" y="20137"/>
                  </a:cubicBezTo>
                  <a:cubicBezTo>
                    <a:pt x="4869" y="20604"/>
                    <a:pt x="3585" y="20876"/>
                    <a:pt x="2455" y="21644"/>
                  </a:cubicBezTo>
                  <a:cubicBezTo>
                    <a:pt x="1347" y="22397"/>
                    <a:pt x="463" y="23441"/>
                    <a:pt x="83" y="24740"/>
                  </a:cubicBezTo>
                  <a:cubicBezTo>
                    <a:pt x="0" y="25023"/>
                    <a:pt x="233" y="25208"/>
                    <a:pt x="460" y="25208"/>
                  </a:cubicBezTo>
                  <a:cubicBezTo>
                    <a:pt x="611" y="25208"/>
                    <a:pt x="758" y="25128"/>
                    <a:pt x="813" y="24942"/>
                  </a:cubicBezTo>
                  <a:cubicBezTo>
                    <a:pt x="1147" y="23797"/>
                    <a:pt x="1949" y="22877"/>
                    <a:pt x="2937" y="22232"/>
                  </a:cubicBezTo>
                  <a:cubicBezTo>
                    <a:pt x="3936" y="21577"/>
                    <a:pt x="5054" y="21316"/>
                    <a:pt x="6166" y="20926"/>
                  </a:cubicBezTo>
                  <a:cubicBezTo>
                    <a:pt x="7202" y="20562"/>
                    <a:pt x="8193" y="20012"/>
                    <a:pt x="8665" y="18968"/>
                  </a:cubicBezTo>
                  <a:cubicBezTo>
                    <a:pt x="9190" y="17805"/>
                    <a:pt x="9038" y="16448"/>
                    <a:pt x="9098" y="15208"/>
                  </a:cubicBezTo>
                  <a:cubicBezTo>
                    <a:pt x="9226" y="12564"/>
                    <a:pt x="9738" y="9853"/>
                    <a:pt x="11169" y="7585"/>
                  </a:cubicBezTo>
                  <a:cubicBezTo>
                    <a:pt x="12540" y="5413"/>
                    <a:pt x="14712" y="3879"/>
                    <a:pt x="17044" y="2878"/>
                  </a:cubicBezTo>
                  <a:cubicBezTo>
                    <a:pt x="20094" y="1570"/>
                    <a:pt x="23442" y="1164"/>
                    <a:pt x="26708" y="761"/>
                  </a:cubicBezTo>
                  <a:cubicBezTo>
                    <a:pt x="27168" y="704"/>
                    <a:pt x="27191" y="0"/>
                    <a:pt x="267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29;p39"/>
            <p:cNvSpPr/>
            <p:nvPr/>
          </p:nvSpPr>
          <p:spPr>
            <a:xfrm>
              <a:off x="1965675" y="4901325"/>
              <a:ext cx="197100" cy="569825"/>
            </a:xfrm>
            <a:custGeom>
              <a:avLst/>
              <a:gdLst/>
              <a:ahLst/>
              <a:cxnLst/>
              <a:rect l="l" t="t" r="r" b="b"/>
              <a:pathLst>
                <a:path w="7884" h="22793" extrusionOk="0">
                  <a:moveTo>
                    <a:pt x="378" y="1"/>
                  </a:moveTo>
                  <a:cubicBezTo>
                    <a:pt x="189" y="1"/>
                    <a:pt x="0" y="123"/>
                    <a:pt x="1" y="367"/>
                  </a:cubicBezTo>
                  <a:cubicBezTo>
                    <a:pt x="8" y="3682"/>
                    <a:pt x="292" y="6987"/>
                    <a:pt x="615" y="10285"/>
                  </a:cubicBezTo>
                  <a:cubicBezTo>
                    <a:pt x="908" y="13287"/>
                    <a:pt x="1085" y="16431"/>
                    <a:pt x="2468" y="19171"/>
                  </a:cubicBezTo>
                  <a:cubicBezTo>
                    <a:pt x="3072" y="20366"/>
                    <a:pt x="3908" y="21506"/>
                    <a:pt x="4974" y="22330"/>
                  </a:cubicBezTo>
                  <a:cubicBezTo>
                    <a:pt x="5321" y="22598"/>
                    <a:pt x="5720" y="22793"/>
                    <a:pt x="6139" y="22793"/>
                  </a:cubicBezTo>
                  <a:cubicBezTo>
                    <a:pt x="6310" y="22793"/>
                    <a:pt x="6485" y="22760"/>
                    <a:pt x="6660" y="22687"/>
                  </a:cubicBezTo>
                  <a:cubicBezTo>
                    <a:pt x="7185" y="22466"/>
                    <a:pt x="7556" y="21963"/>
                    <a:pt x="7698" y="21421"/>
                  </a:cubicBezTo>
                  <a:cubicBezTo>
                    <a:pt x="7884" y="20716"/>
                    <a:pt x="7748" y="19971"/>
                    <a:pt x="7653" y="19264"/>
                  </a:cubicBezTo>
                  <a:cubicBezTo>
                    <a:pt x="7548" y="18473"/>
                    <a:pt x="7428" y="17684"/>
                    <a:pt x="7304" y="16896"/>
                  </a:cubicBezTo>
                  <a:cubicBezTo>
                    <a:pt x="7046" y="15265"/>
                    <a:pt x="6766" y="13636"/>
                    <a:pt x="6576" y="11994"/>
                  </a:cubicBezTo>
                  <a:cubicBezTo>
                    <a:pt x="6182" y="8581"/>
                    <a:pt x="6182" y="5050"/>
                    <a:pt x="7474" y="1815"/>
                  </a:cubicBezTo>
                  <a:cubicBezTo>
                    <a:pt x="7584" y="1540"/>
                    <a:pt x="7358" y="1360"/>
                    <a:pt x="7123" y="1360"/>
                  </a:cubicBezTo>
                  <a:cubicBezTo>
                    <a:pt x="6971" y="1360"/>
                    <a:pt x="6814" y="1436"/>
                    <a:pt x="6744" y="1613"/>
                  </a:cubicBezTo>
                  <a:cubicBezTo>
                    <a:pt x="4543" y="7128"/>
                    <a:pt x="6016" y="13103"/>
                    <a:pt x="6822" y="18738"/>
                  </a:cubicBezTo>
                  <a:cubicBezTo>
                    <a:pt x="6923" y="19443"/>
                    <a:pt x="7091" y="20202"/>
                    <a:pt x="7022" y="20916"/>
                  </a:cubicBezTo>
                  <a:cubicBezTo>
                    <a:pt x="6974" y="21412"/>
                    <a:pt x="6653" y="22037"/>
                    <a:pt x="6125" y="22037"/>
                  </a:cubicBezTo>
                  <a:cubicBezTo>
                    <a:pt x="6044" y="22037"/>
                    <a:pt x="5958" y="22022"/>
                    <a:pt x="5868" y="21990"/>
                  </a:cubicBezTo>
                  <a:cubicBezTo>
                    <a:pt x="5288" y="21783"/>
                    <a:pt x="4778" y="21167"/>
                    <a:pt x="4387" y="20712"/>
                  </a:cubicBezTo>
                  <a:cubicBezTo>
                    <a:pt x="3972" y="20231"/>
                    <a:pt x="3616" y="19700"/>
                    <a:pt x="3309" y="19144"/>
                  </a:cubicBezTo>
                  <a:cubicBezTo>
                    <a:pt x="1900" y="16592"/>
                    <a:pt x="1700" y="13606"/>
                    <a:pt x="1419" y="10763"/>
                  </a:cubicBezTo>
                  <a:cubicBezTo>
                    <a:pt x="1079" y="7307"/>
                    <a:pt x="765" y="3843"/>
                    <a:pt x="758" y="367"/>
                  </a:cubicBezTo>
                  <a:cubicBezTo>
                    <a:pt x="757" y="123"/>
                    <a:pt x="568" y="1"/>
                    <a:pt x="3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30;p39"/>
            <p:cNvSpPr/>
            <p:nvPr/>
          </p:nvSpPr>
          <p:spPr>
            <a:xfrm>
              <a:off x="2395650" y="4437575"/>
              <a:ext cx="304125" cy="243250"/>
            </a:xfrm>
            <a:custGeom>
              <a:avLst/>
              <a:gdLst/>
              <a:ahLst/>
              <a:cxnLst/>
              <a:rect l="l" t="t" r="r" b="b"/>
              <a:pathLst>
                <a:path w="12165" h="9730" extrusionOk="0">
                  <a:moveTo>
                    <a:pt x="11702" y="0"/>
                  </a:moveTo>
                  <a:cubicBezTo>
                    <a:pt x="11555" y="0"/>
                    <a:pt x="11415" y="82"/>
                    <a:pt x="11376" y="273"/>
                  </a:cubicBezTo>
                  <a:cubicBezTo>
                    <a:pt x="10874" y="2694"/>
                    <a:pt x="9018" y="4698"/>
                    <a:pt x="7074" y="6118"/>
                  </a:cubicBezTo>
                  <a:cubicBezTo>
                    <a:pt x="5106" y="7555"/>
                    <a:pt x="2830" y="8504"/>
                    <a:pt x="447" y="8990"/>
                  </a:cubicBezTo>
                  <a:cubicBezTo>
                    <a:pt x="0" y="9081"/>
                    <a:pt x="150" y="9729"/>
                    <a:pt x="564" y="9729"/>
                  </a:cubicBezTo>
                  <a:cubicBezTo>
                    <a:pt x="591" y="9729"/>
                    <a:pt x="620" y="9727"/>
                    <a:pt x="649" y="9720"/>
                  </a:cubicBezTo>
                  <a:lnTo>
                    <a:pt x="648" y="9720"/>
                  </a:lnTo>
                  <a:cubicBezTo>
                    <a:pt x="3171" y="9205"/>
                    <a:pt x="5606" y="8173"/>
                    <a:pt x="7665" y="6616"/>
                  </a:cubicBezTo>
                  <a:cubicBezTo>
                    <a:pt x="9674" y="5095"/>
                    <a:pt x="11580" y="3011"/>
                    <a:pt x="12105" y="474"/>
                  </a:cubicBezTo>
                  <a:cubicBezTo>
                    <a:pt x="12164" y="188"/>
                    <a:pt x="11924" y="0"/>
                    <a:pt x="11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31;p39"/>
            <p:cNvSpPr/>
            <p:nvPr/>
          </p:nvSpPr>
          <p:spPr>
            <a:xfrm>
              <a:off x="2015600" y="4329975"/>
              <a:ext cx="87725" cy="49025"/>
            </a:xfrm>
            <a:custGeom>
              <a:avLst/>
              <a:gdLst/>
              <a:ahLst/>
              <a:cxnLst/>
              <a:rect l="l" t="t" r="r" b="b"/>
              <a:pathLst>
                <a:path w="3509" h="1961" extrusionOk="0">
                  <a:moveTo>
                    <a:pt x="1908" y="0"/>
                  </a:moveTo>
                  <a:cubicBezTo>
                    <a:pt x="1151" y="0"/>
                    <a:pt x="709" y="312"/>
                    <a:pt x="503" y="592"/>
                  </a:cubicBezTo>
                  <a:cubicBezTo>
                    <a:pt x="1" y="1272"/>
                    <a:pt x="741" y="1960"/>
                    <a:pt x="1917" y="1960"/>
                  </a:cubicBezTo>
                  <a:cubicBezTo>
                    <a:pt x="2141" y="1960"/>
                    <a:pt x="2381" y="1935"/>
                    <a:pt x="2632" y="1881"/>
                  </a:cubicBezTo>
                  <a:cubicBezTo>
                    <a:pt x="3367" y="1720"/>
                    <a:pt x="3509" y="1256"/>
                    <a:pt x="3436" y="920"/>
                  </a:cubicBezTo>
                  <a:cubicBezTo>
                    <a:pt x="3394" y="724"/>
                    <a:pt x="3319" y="525"/>
                    <a:pt x="3148" y="363"/>
                  </a:cubicBezTo>
                  <a:cubicBezTo>
                    <a:pt x="2968" y="192"/>
                    <a:pt x="2680" y="78"/>
                    <a:pt x="2369" y="36"/>
                  </a:cubicBezTo>
                  <a:cubicBezTo>
                    <a:pt x="2204" y="11"/>
                    <a:pt x="2050" y="0"/>
                    <a:pt x="1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32;p39"/>
            <p:cNvSpPr/>
            <p:nvPr/>
          </p:nvSpPr>
          <p:spPr>
            <a:xfrm>
              <a:off x="2459075" y="4354475"/>
              <a:ext cx="87700" cy="49050"/>
            </a:xfrm>
            <a:custGeom>
              <a:avLst/>
              <a:gdLst/>
              <a:ahLst/>
              <a:cxnLst/>
              <a:rect l="l" t="t" r="r" b="b"/>
              <a:pathLst>
                <a:path w="3508" h="1962" extrusionOk="0">
                  <a:moveTo>
                    <a:pt x="1908" y="1"/>
                  </a:moveTo>
                  <a:cubicBezTo>
                    <a:pt x="1151" y="1"/>
                    <a:pt x="709" y="313"/>
                    <a:pt x="502" y="592"/>
                  </a:cubicBezTo>
                  <a:cubicBezTo>
                    <a:pt x="0" y="1272"/>
                    <a:pt x="740" y="1961"/>
                    <a:pt x="1916" y="1961"/>
                  </a:cubicBezTo>
                  <a:cubicBezTo>
                    <a:pt x="2141" y="1961"/>
                    <a:pt x="2381" y="1936"/>
                    <a:pt x="2631" y="1881"/>
                  </a:cubicBezTo>
                  <a:cubicBezTo>
                    <a:pt x="3365" y="1720"/>
                    <a:pt x="3507" y="1256"/>
                    <a:pt x="3434" y="919"/>
                  </a:cubicBezTo>
                  <a:cubicBezTo>
                    <a:pt x="3392" y="724"/>
                    <a:pt x="3317" y="526"/>
                    <a:pt x="3147" y="363"/>
                  </a:cubicBezTo>
                  <a:cubicBezTo>
                    <a:pt x="2967" y="191"/>
                    <a:pt x="2678" y="77"/>
                    <a:pt x="2368" y="36"/>
                  </a:cubicBezTo>
                  <a:cubicBezTo>
                    <a:pt x="2203" y="12"/>
                    <a:pt x="2050" y="1"/>
                    <a:pt x="1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33;p39"/>
            <p:cNvSpPr/>
            <p:nvPr/>
          </p:nvSpPr>
          <p:spPr>
            <a:xfrm>
              <a:off x="2045875" y="4158275"/>
              <a:ext cx="106900" cy="116900"/>
            </a:xfrm>
            <a:custGeom>
              <a:avLst/>
              <a:gdLst/>
              <a:ahLst/>
              <a:cxnLst/>
              <a:rect l="l" t="t" r="r" b="b"/>
              <a:pathLst>
                <a:path w="4276" h="4676" extrusionOk="0">
                  <a:moveTo>
                    <a:pt x="2206" y="0"/>
                  </a:moveTo>
                  <a:cubicBezTo>
                    <a:pt x="925" y="0"/>
                    <a:pt x="1" y="2052"/>
                    <a:pt x="320" y="3236"/>
                  </a:cubicBezTo>
                  <a:cubicBezTo>
                    <a:pt x="511" y="3941"/>
                    <a:pt x="1124" y="4523"/>
                    <a:pt x="1841" y="4656"/>
                  </a:cubicBezTo>
                  <a:cubicBezTo>
                    <a:pt x="1908" y="4668"/>
                    <a:pt x="1987" y="4676"/>
                    <a:pt x="2074" y="4676"/>
                  </a:cubicBezTo>
                  <a:cubicBezTo>
                    <a:pt x="2401" y="4676"/>
                    <a:pt x="2841" y="4570"/>
                    <a:pt x="3195" y="4216"/>
                  </a:cubicBezTo>
                  <a:cubicBezTo>
                    <a:pt x="4276" y="3135"/>
                    <a:pt x="4068" y="944"/>
                    <a:pt x="2850" y="173"/>
                  </a:cubicBezTo>
                  <a:lnTo>
                    <a:pt x="2850" y="172"/>
                  </a:lnTo>
                  <a:cubicBezTo>
                    <a:pt x="2629" y="53"/>
                    <a:pt x="2413" y="0"/>
                    <a:pt x="2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34;p39"/>
            <p:cNvSpPr/>
            <p:nvPr/>
          </p:nvSpPr>
          <p:spPr>
            <a:xfrm>
              <a:off x="2071225" y="4200100"/>
              <a:ext cx="54200" cy="45925"/>
            </a:xfrm>
            <a:custGeom>
              <a:avLst/>
              <a:gdLst/>
              <a:ahLst/>
              <a:cxnLst/>
              <a:rect l="l" t="t" r="r" b="b"/>
              <a:pathLst>
                <a:path w="2168" h="1837" extrusionOk="0">
                  <a:moveTo>
                    <a:pt x="2048" y="1"/>
                  </a:moveTo>
                  <a:cubicBezTo>
                    <a:pt x="2000" y="1"/>
                    <a:pt x="1957" y="32"/>
                    <a:pt x="1942" y="80"/>
                  </a:cubicBezTo>
                  <a:lnTo>
                    <a:pt x="1939" y="85"/>
                  </a:lnTo>
                  <a:cubicBezTo>
                    <a:pt x="1846" y="378"/>
                    <a:pt x="1736" y="676"/>
                    <a:pt x="1594" y="941"/>
                  </a:cubicBezTo>
                  <a:cubicBezTo>
                    <a:pt x="1454" y="1199"/>
                    <a:pt x="1260" y="1450"/>
                    <a:pt x="1041" y="1480"/>
                  </a:cubicBezTo>
                  <a:cubicBezTo>
                    <a:pt x="1019" y="1484"/>
                    <a:pt x="996" y="1486"/>
                    <a:pt x="974" y="1486"/>
                  </a:cubicBezTo>
                  <a:cubicBezTo>
                    <a:pt x="886" y="1486"/>
                    <a:pt x="799" y="1455"/>
                    <a:pt x="731" y="1396"/>
                  </a:cubicBezTo>
                  <a:cubicBezTo>
                    <a:pt x="633" y="1320"/>
                    <a:pt x="557" y="1198"/>
                    <a:pt x="485" y="1071"/>
                  </a:cubicBezTo>
                  <a:cubicBezTo>
                    <a:pt x="350" y="809"/>
                    <a:pt x="261" y="503"/>
                    <a:pt x="192" y="203"/>
                  </a:cubicBezTo>
                  <a:lnTo>
                    <a:pt x="191" y="197"/>
                  </a:lnTo>
                  <a:cubicBezTo>
                    <a:pt x="179" y="147"/>
                    <a:pt x="139" y="124"/>
                    <a:pt x="99" y="124"/>
                  </a:cubicBezTo>
                  <a:cubicBezTo>
                    <a:pt x="50" y="124"/>
                    <a:pt x="1" y="159"/>
                    <a:pt x="3" y="222"/>
                  </a:cubicBezTo>
                  <a:cubicBezTo>
                    <a:pt x="13" y="557"/>
                    <a:pt x="72" y="882"/>
                    <a:pt x="205" y="1204"/>
                  </a:cubicBezTo>
                  <a:cubicBezTo>
                    <a:pt x="272" y="1363"/>
                    <a:pt x="366" y="1521"/>
                    <a:pt x="515" y="1654"/>
                  </a:cubicBezTo>
                  <a:cubicBezTo>
                    <a:pt x="638" y="1766"/>
                    <a:pt x="819" y="1837"/>
                    <a:pt x="996" y="1837"/>
                  </a:cubicBezTo>
                  <a:cubicBezTo>
                    <a:pt x="1031" y="1837"/>
                    <a:pt x="1065" y="1834"/>
                    <a:pt x="1098" y="1829"/>
                  </a:cubicBezTo>
                  <a:cubicBezTo>
                    <a:pt x="1311" y="1791"/>
                    <a:pt x="1479" y="1663"/>
                    <a:pt x="1601" y="1529"/>
                  </a:cubicBezTo>
                  <a:cubicBezTo>
                    <a:pt x="1718" y="1398"/>
                    <a:pt x="1814" y="1248"/>
                    <a:pt x="1886" y="1088"/>
                  </a:cubicBezTo>
                  <a:cubicBezTo>
                    <a:pt x="2025" y="783"/>
                    <a:pt x="2117" y="460"/>
                    <a:pt x="2159" y="128"/>
                  </a:cubicBezTo>
                  <a:cubicBezTo>
                    <a:pt x="2167" y="71"/>
                    <a:pt x="2129" y="17"/>
                    <a:pt x="2073" y="4"/>
                  </a:cubicBezTo>
                  <a:cubicBezTo>
                    <a:pt x="2065" y="2"/>
                    <a:pt x="2056" y="1"/>
                    <a:pt x="2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35;p39"/>
            <p:cNvSpPr/>
            <p:nvPr/>
          </p:nvSpPr>
          <p:spPr>
            <a:xfrm>
              <a:off x="2460550" y="4183200"/>
              <a:ext cx="106900" cy="116875"/>
            </a:xfrm>
            <a:custGeom>
              <a:avLst/>
              <a:gdLst/>
              <a:ahLst/>
              <a:cxnLst/>
              <a:rect l="l" t="t" r="r" b="b"/>
              <a:pathLst>
                <a:path w="4276" h="4675" extrusionOk="0">
                  <a:moveTo>
                    <a:pt x="2206" y="0"/>
                  </a:moveTo>
                  <a:cubicBezTo>
                    <a:pt x="925" y="0"/>
                    <a:pt x="0" y="2051"/>
                    <a:pt x="320" y="3236"/>
                  </a:cubicBezTo>
                  <a:cubicBezTo>
                    <a:pt x="510" y="3941"/>
                    <a:pt x="1123" y="4522"/>
                    <a:pt x="1842" y="4655"/>
                  </a:cubicBezTo>
                  <a:cubicBezTo>
                    <a:pt x="1909" y="4667"/>
                    <a:pt x="1988" y="4675"/>
                    <a:pt x="2074" y="4675"/>
                  </a:cubicBezTo>
                  <a:cubicBezTo>
                    <a:pt x="2401" y="4675"/>
                    <a:pt x="2842" y="4569"/>
                    <a:pt x="3196" y="4214"/>
                  </a:cubicBezTo>
                  <a:cubicBezTo>
                    <a:pt x="4275" y="3135"/>
                    <a:pt x="4068" y="943"/>
                    <a:pt x="2849" y="172"/>
                  </a:cubicBezTo>
                  <a:cubicBezTo>
                    <a:pt x="2628" y="53"/>
                    <a:pt x="2412" y="0"/>
                    <a:pt x="2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36;p39"/>
            <p:cNvSpPr/>
            <p:nvPr/>
          </p:nvSpPr>
          <p:spPr>
            <a:xfrm>
              <a:off x="2485925" y="4225025"/>
              <a:ext cx="54150" cy="45900"/>
            </a:xfrm>
            <a:custGeom>
              <a:avLst/>
              <a:gdLst/>
              <a:ahLst/>
              <a:cxnLst/>
              <a:rect l="l" t="t" r="r" b="b"/>
              <a:pathLst>
                <a:path w="2166" h="1836" extrusionOk="0">
                  <a:moveTo>
                    <a:pt x="2047" y="1"/>
                  </a:moveTo>
                  <a:cubicBezTo>
                    <a:pt x="1999" y="1"/>
                    <a:pt x="1955" y="32"/>
                    <a:pt x="1940" y="79"/>
                  </a:cubicBezTo>
                  <a:lnTo>
                    <a:pt x="1939" y="85"/>
                  </a:lnTo>
                  <a:cubicBezTo>
                    <a:pt x="1845" y="377"/>
                    <a:pt x="1736" y="675"/>
                    <a:pt x="1592" y="940"/>
                  </a:cubicBezTo>
                  <a:cubicBezTo>
                    <a:pt x="1454" y="1199"/>
                    <a:pt x="1259" y="1450"/>
                    <a:pt x="1041" y="1480"/>
                  </a:cubicBezTo>
                  <a:cubicBezTo>
                    <a:pt x="1018" y="1484"/>
                    <a:pt x="996" y="1486"/>
                    <a:pt x="973" y="1486"/>
                  </a:cubicBezTo>
                  <a:cubicBezTo>
                    <a:pt x="884" y="1486"/>
                    <a:pt x="798" y="1455"/>
                    <a:pt x="729" y="1396"/>
                  </a:cubicBezTo>
                  <a:cubicBezTo>
                    <a:pt x="632" y="1320"/>
                    <a:pt x="556" y="1198"/>
                    <a:pt x="485" y="1070"/>
                  </a:cubicBezTo>
                  <a:cubicBezTo>
                    <a:pt x="349" y="809"/>
                    <a:pt x="261" y="503"/>
                    <a:pt x="191" y="202"/>
                  </a:cubicBezTo>
                  <a:lnTo>
                    <a:pt x="190" y="197"/>
                  </a:lnTo>
                  <a:cubicBezTo>
                    <a:pt x="178" y="147"/>
                    <a:pt x="138" y="124"/>
                    <a:pt x="98" y="124"/>
                  </a:cubicBezTo>
                  <a:cubicBezTo>
                    <a:pt x="49" y="124"/>
                    <a:pt x="0" y="159"/>
                    <a:pt x="2" y="222"/>
                  </a:cubicBezTo>
                  <a:cubicBezTo>
                    <a:pt x="13" y="557"/>
                    <a:pt x="72" y="882"/>
                    <a:pt x="203" y="1203"/>
                  </a:cubicBezTo>
                  <a:cubicBezTo>
                    <a:pt x="270" y="1364"/>
                    <a:pt x="365" y="1521"/>
                    <a:pt x="514" y="1652"/>
                  </a:cubicBezTo>
                  <a:cubicBezTo>
                    <a:pt x="636" y="1764"/>
                    <a:pt x="816" y="1836"/>
                    <a:pt x="993" y="1836"/>
                  </a:cubicBezTo>
                  <a:cubicBezTo>
                    <a:pt x="1028" y="1836"/>
                    <a:pt x="1063" y="1833"/>
                    <a:pt x="1097" y="1827"/>
                  </a:cubicBezTo>
                  <a:cubicBezTo>
                    <a:pt x="1309" y="1791"/>
                    <a:pt x="1479" y="1663"/>
                    <a:pt x="1600" y="1529"/>
                  </a:cubicBezTo>
                  <a:cubicBezTo>
                    <a:pt x="1717" y="1396"/>
                    <a:pt x="1813" y="1247"/>
                    <a:pt x="1885" y="1086"/>
                  </a:cubicBezTo>
                  <a:cubicBezTo>
                    <a:pt x="2023" y="783"/>
                    <a:pt x="2116" y="459"/>
                    <a:pt x="2159" y="128"/>
                  </a:cubicBezTo>
                  <a:cubicBezTo>
                    <a:pt x="2166" y="69"/>
                    <a:pt x="2128" y="15"/>
                    <a:pt x="2072" y="4"/>
                  </a:cubicBezTo>
                  <a:cubicBezTo>
                    <a:pt x="2063" y="2"/>
                    <a:pt x="2055" y="1"/>
                    <a:pt x="2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37;p39"/>
            <p:cNvSpPr/>
            <p:nvPr/>
          </p:nvSpPr>
          <p:spPr>
            <a:xfrm>
              <a:off x="2135625" y="4168850"/>
              <a:ext cx="293850" cy="369200"/>
            </a:xfrm>
            <a:custGeom>
              <a:avLst/>
              <a:gdLst/>
              <a:ahLst/>
              <a:cxnLst/>
              <a:rect l="l" t="t" r="r" b="b"/>
              <a:pathLst>
                <a:path w="11754" h="14768" extrusionOk="0">
                  <a:moveTo>
                    <a:pt x="5865" y="1"/>
                  </a:moveTo>
                  <a:cubicBezTo>
                    <a:pt x="5125" y="1"/>
                    <a:pt x="4386" y="255"/>
                    <a:pt x="3859" y="770"/>
                  </a:cubicBezTo>
                  <a:cubicBezTo>
                    <a:pt x="3432" y="1187"/>
                    <a:pt x="3166" y="1736"/>
                    <a:pt x="2907" y="2274"/>
                  </a:cubicBezTo>
                  <a:cubicBezTo>
                    <a:pt x="2422" y="3285"/>
                    <a:pt x="1937" y="4296"/>
                    <a:pt x="1452" y="5307"/>
                  </a:cubicBezTo>
                  <a:cubicBezTo>
                    <a:pt x="933" y="6389"/>
                    <a:pt x="407" y="7496"/>
                    <a:pt x="271" y="8688"/>
                  </a:cubicBezTo>
                  <a:cubicBezTo>
                    <a:pt x="1" y="11070"/>
                    <a:pt x="1512" y="13528"/>
                    <a:pt x="3744" y="14403"/>
                  </a:cubicBezTo>
                  <a:cubicBezTo>
                    <a:pt x="4372" y="14650"/>
                    <a:pt x="5043" y="14767"/>
                    <a:pt x="5715" y="14767"/>
                  </a:cubicBezTo>
                  <a:cubicBezTo>
                    <a:pt x="7427" y="14767"/>
                    <a:pt x="9153" y="14004"/>
                    <a:pt x="10240" y="12669"/>
                  </a:cubicBezTo>
                  <a:cubicBezTo>
                    <a:pt x="11754" y="10812"/>
                    <a:pt x="11385" y="5802"/>
                    <a:pt x="9069" y="1924"/>
                  </a:cubicBezTo>
                  <a:lnTo>
                    <a:pt x="9069" y="1924"/>
                  </a:lnTo>
                  <a:lnTo>
                    <a:pt x="9070" y="1925"/>
                  </a:lnTo>
                  <a:cubicBezTo>
                    <a:pt x="8543" y="1054"/>
                    <a:pt x="7682" y="376"/>
                    <a:pt x="6699" y="111"/>
                  </a:cubicBezTo>
                  <a:cubicBezTo>
                    <a:pt x="6429" y="37"/>
                    <a:pt x="6147" y="1"/>
                    <a:pt x="5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38;p39"/>
            <p:cNvSpPr/>
            <p:nvPr/>
          </p:nvSpPr>
          <p:spPr>
            <a:xfrm>
              <a:off x="2194700" y="4354475"/>
              <a:ext cx="166725" cy="77150"/>
            </a:xfrm>
            <a:custGeom>
              <a:avLst/>
              <a:gdLst/>
              <a:ahLst/>
              <a:cxnLst/>
              <a:rect l="l" t="t" r="r" b="b"/>
              <a:pathLst>
                <a:path w="6669" h="3086" extrusionOk="0">
                  <a:moveTo>
                    <a:pt x="4279" y="0"/>
                  </a:moveTo>
                  <a:cubicBezTo>
                    <a:pt x="2815" y="0"/>
                    <a:pt x="1079" y="199"/>
                    <a:pt x="398" y="398"/>
                  </a:cubicBezTo>
                  <a:cubicBezTo>
                    <a:pt x="273" y="434"/>
                    <a:pt x="136" y="486"/>
                    <a:pt x="77" y="623"/>
                  </a:cubicBezTo>
                  <a:cubicBezTo>
                    <a:pt x="1" y="803"/>
                    <a:pt x="101" y="1017"/>
                    <a:pt x="205" y="1174"/>
                  </a:cubicBezTo>
                  <a:cubicBezTo>
                    <a:pt x="898" y="2224"/>
                    <a:pt x="1938" y="2923"/>
                    <a:pt x="3038" y="3073"/>
                  </a:cubicBezTo>
                  <a:cubicBezTo>
                    <a:pt x="3097" y="3081"/>
                    <a:pt x="3160" y="3085"/>
                    <a:pt x="3226" y="3085"/>
                  </a:cubicBezTo>
                  <a:cubicBezTo>
                    <a:pt x="4402" y="3085"/>
                    <a:pt x="6669" y="1855"/>
                    <a:pt x="6612" y="567"/>
                  </a:cubicBezTo>
                  <a:cubicBezTo>
                    <a:pt x="6594" y="147"/>
                    <a:pt x="5536" y="0"/>
                    <a:pt x="4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39;p39"/>
            <p:cNvSpPr/>
            <p:nvPr/>
          </p:nvSpPr>
          <p:spPr>
            <a:xfrm>
              <a:off x="2211300" y="4416675"/>
              <a:ext cx="64775" cy="82075"/>
            </a:xfrm>
            <a:custGeom>
              <a:avLst/>
              <a:gdLst/>
              <a:ahLst/>
              <a:cxnLst/>
              <a:rect l="l" t="t" r="r" b="b"/>
              <a:pathLst>
                <a:path w="2591" h="3283" extrusionOk="0">
                  <a:moveTo>
                    <a:pt x="2391" y="0"/>
                  </a:moveTo>
                  <a:lnTo>
                    <a:pt x="2391" y="0"/>
                  </a:lnTo>
                  <a:cubicBezTo>
                    <a:pt x="2356" y="617"/>
                    <a:pt x="2421" y="1243"/>
                    <a:pt x="2334" y="1832"/>
                  </a:cubicBezTo>
                  <a:cubicBezTo>
                    <a:pt x="2294" y="2125"/>
                    <a:pt x="2208" y="2411"/>
                    <a:pt x="2035" y="2611"/>
                  </a:cubicBezTo>
                  <a:cubicBezTo>
                    <a:pt x="1864" y="2805"/>
                    <a:pt x="1612" y="2891"/>
                    <a:pt x="1342" y="2918"/>
                  </a:cubicBezTo>
                  <a:lnTo>
                    <a:pt x="1342" y="2918"/>
                  </a:lnTo>
                  <a:cubicBezTo>
                    <a:pt x="1145" y="2911"/>
                    <a:pt x="968" y="2847"/>
                    <a:pt x="838" y="2720"/>
                  </a:cubicBezTo>
                  <a:cubicBezTo>
                    <a:pt x="707" y="2591"/>
                    <a:pt x="612" y="2411"/>
                    <a:pt x="552" y="2213"/>
                  </a:cubicBezTo>
                  <a:cubicBezTo>
                    <a:pt x="439" y="1815"/>
                    <a:pt x="431" y="1358"/>
                    <a:pt x="508" y="936"/>
                  </a:cubicBezTo>
                  <a:lnTo>
                    <a:pt x="509" y="930"/>
                  </a:lnTo>
                  <a:cubicBezTo>
                    <a:pt x="530" y="819"/>
                    <a:pt x="457" y="712"/>
                    <a:pt x="345" y="691"/>
                  </a:cubicBezTo>
                  <a:cubicBezTo>
                    <a:pt x="332" y="688"/>
                    <a:pt x="320" y="687"/>
                    <a:pt x="307" y="687"/>
                  </a:cubicBezTo>
                  <a:cubicBezTo>
                    <a:pt x="210" y="687"/>
                    <a:pt x="123" y="755"/>
                    <a:pt x="105" y="854"/>
                  </a:cubicBezTo>
                  <a:cubicBezTo>
                    <a:pt x="7" y="1343"/>
                    <a:pt x="0" y="1844"/>
                    <a:pt x="154" y="2337"/>
                  </a:cubicBezTo>
                  <a:cubicBezTo>
                    <a:pt x="233" y="2580"/>
                    <a:pt x="358" y="2829"/>
                    <a:pt x="573" y="3016"/>
                  </a:cubicBezTo>
                  <a:cubicBezTo>
                    <a:pt x="778" y="3199"/>
                    <a:pt x="1059" y="3283"/>
                    <a:pt x="1315" y="3283"/>
                  </a:cubicBezTo>
                  <a:cubicBezTo>
                    <a:pt x="1325" y="3283"/>
                    <a:pt x="1336" y="3283"/>
                    <a:pt x="1346" y="3283"/>
                  </a:cubicBezTo>
                  <a:lnTo>
                    <a:pt x="1365" y="3283"/>
                  </a:lnTo>
                  <a:cubicBezTo>
                    <a:pt x="1696" y="3244"/>
                    <a:pt x="2060" y="3097"/>
                    <a:pt x="2273" y="2802"/>
                  </a:cubicBezTo>
                  <a:cubicBezTo>
                    <a:pt x="2483" y="2511"/>
                    <a:pt x="2544" y="2172"/>
                    <a:pt x="2564" y="1856"/>
                  </a:cubicBezTo>
                  <a:cubicBezTo>
                    <a:pt x="2591" y="1216"/>
                    <a:pt x="2452" y="613"/>
                    <a:pt x="2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40;p39"/>
            <p:cNvSpPr/>
            <p:nvPr/>
          </p:nvSpPr>
          <p:spPr>
            <a:xfrm>
              <a:off x="2271075" y="4416675"/>
              <a:ext cx="74825" cy="88025"/>
            </a:xfrm>
            <a:custGeom>
              <a:avLst/>
              <a:gdLst/>
              <a:ahLst/>
              <a:cxnLst/>
              <a:rect l="l" t="t" r="r" b="b"/>
              <a:pathLst>
                <a:path w="2993" h="3521" extrusionOk="0">
                  <a:moveTo>
                    <a:pt x="0" y="0"/>
                  </a:moveTo>
                  <a:lnTo>
                    <a:pt x="0" y="0"/>
                  </a:lnTo>
                  <a:cubicBezTo>
                    <a:pt x="74" y="522"/>
                    <a:pt x="49" y="1044"/>
                    <a:pt x="71" y="1572"/>
                  </a:cubicBezTo>
                  <a:cubicBezTo>
                    <a:pt x="82" y="1836"/>
                    <a:pt x="89" y="2101"/>
                    <a:pt x="150" y="2376"/>
                  </a:cubicBezTo>
                  <a:cubicBezTo>
                    <a:pt x="210" y="2646"/>
                    <a:pt x="328" y="2923"/>
                    <a:pt x="542" y="3140"/>
                  </a:cubicBezTo>
                  <a:cubicBezTo>
                    <a:pt x="759" y="3358"/>
                    <a:pt x="1050" y="3482"/>
                    <a:pt x="1354" y="3514"/>
                  </a:cubicBezTo>
                  <a:cubicBezTo>
                    <a:pt x="1394" y="3518"/>
                    <a:pt x="1434" y="3520"/>
                    <a:pt x="1474" y="3520"/>
                  </a:cubicBezTo>
                  <a:cubicBezTo>
                    <a:pt x="1744" y="3520"/>
                    <a:pt x="2015" y="3426"/>
                    <a:pt x="2233" y="3271"/>
                  </a:cubicBezTo>
                  <a:cubicBezTo>
                    <a:pt x="2736" y="2916"/>
                    <a:pt x="2992" y="2263"/>
                    <a:pt x="2866" y="1660"/>
                  </a:cubicBezTo>
                  <a:cubicBezTo>
                    <a:pt x="2844" y="1551"/>
                    <a:pt x="2749" y="1477"/>
                    <a:pt x="2643" y="1477"/>
                  </a:cubicBezTo>
                  <a:cubicBezTo>
                    <a:pt x="2628" y="1477"/>
                    <a:pt x="2613" y="1478"/>
                    <a:pt x="2598" y="1481"/>
                  </a:cubicBezTo>
                  <a:cubicBezTo>
                    <a:pt x="2476" y="1506"/>
                    <a:pt x="2396" y="1626"/>
                    <a:pt x="2421" y="1748"/>
                  </a:cubicBezTo>
                  <a:cubicBezTo>
                    <a:pt x="2503" y="2176"/>
                    <a:pt x="2328" y="2657"/>
                    <a:pt x="1978" y="2922"/>
                  </a:cubicBezTo>
                  <a:cubicBezTo>
                    <a:pt x="1812" y="3052"/>
                    <a:pt x="1606" y="3122"/>
                    <a:pt x="1394" y="3122"/>
                  </a:cubicBezTo>
                  <a:cubicBezTo>
                    <a:pt x="1389" y="3122"/>
                    <a:pt x="1384" y="3122"/>
                    <a:pt x="1379" y="3122"/>
                  </a:cubicBezTo>
                  <a:cubicBezTo>
                    <a:pt x="1162" y="3116"/>
                    <a:pt x="937" y="3037"/>
                    <a:pt x="769" y="2896"/>
                  </a:cubicBezTo>
                  <a:cubicBezTo>
                    <a:pt x="597" y="2754"/>
                    <a:pt x="473" y="2542"/>
                    <a:pt x="395" y="2309"/>
                  </a:cubicBezTo>
                  <a:cubicBezTo>
                    <a:pt x="315" y="2075"/>
                    <a:pt x="281" y="1816"/>
                    <a:pt x="244" y="1557"/>
                  </a:cubicBezTo>
                  <a:cubicBezTo>
                    <a:pt x="178" y="1041"/>
                    <a:pt x="140" y="50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41;p39"/>
            <p:cNvSpPr/>
            <p:nvPr/>
          </p:nvSpPr>
          <p:spPr>
            <a:xfrm>
              <a:off x="1938175" y="4058100"/>
              <a:ext cx="86000" cy="87125"/>
            </a:xfrm>
            <a:custGeom>
              <a:avLst/>
              <a:gdLst/>
              <a:ahLst/>
              <a:cxnLst/>
              <a:rect l="l" t="t" r="r" b="b"/>
              <a:pathLst>
                <a:path w="3440" h="3485" fill="none" extrusionOk="0">
                  <a:moveTo>
                    <a:pt x="3440" y="2276"/>
                  </a:moveTo>
                  <a:cubicBezTo>
                    <a:pt x="3440" y="2276"/>
                    <a:pt x="1404" y="1"/>
                    <a:pt x="703" y="703"/>
                  </a:cubicBezTo>
                  <a:cubicBezTo>
                    <a:pt x="0" y="1404"/>
                    <a:pt x="1170" y="3484"/>
                    <a:pt x="1170" y="3484"/>
                  </a:cubicBezTo>
                </a:path>
              </a:pathLst>
            </a:custGeom>
            <a:noFill/>
            <a:ln w="375" cap="flat" cmpd="sng">
              <a:solidFill>
                <a:srgbClr val="D8CEBB"/>
              </a:solidFill>
              <a:prstDash val="solid"/>
              <a:miter lim="11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42;p39"/>
            <p:cNvSpPr/>
            <p:nvPr/>
          </p:nvSpPr>
          <p:spPr>
            <a:xfrm>
              <a:off x="2617875" y="4093925"/>
              <a:ext cx="95625" cy="93350"/>
            </a:xfrm>
            <a:custGeom>
              <a:avLst/>
              <a:gdLst/>
              <a:ahLst/>
              <a:cxnLst/>
              <a:rect l="l" t="t" r="r" b="b"/>
              <a:pathLst>
                <a:path w="3825" h="3734" fill="none" extrusionOk="0">
                  <a:moveTo>
                    <a:pt x="1" y="1523"/>
                  </a:moveTo>
                  <a:cubicBezTo>
                    <a:pt x="1" y="1523"/>
                    <a:pt x="2640" y="1"/>
                    <a:pt x="3233" y="594"/>
                  </a:cubicBezTo>
                  <a:cubicBezTo>
                    <a:pt x="3824" y="1186"/>
                    <a:pt x="1766" y="3734"/>
                    <a:pt x="1766" y="3734"/>
                  </a:cubicBezTo>
                </a:path>
              </a:pathLst>
            </a:custGeom>
            <a:noFill/>
            <a:ln w="375" cap="flat" cmpd="sng">
              <a:solidFill>
                <a:srgbClr val="D8CEBB"/>
              </a:solidFill>
              <a:prstDash val="solid"/>
              <a:miter lim="11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20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881;p38"/>
          <p:cNvSpPr/>
          <p:nvPr/>
        </p:nvSpPr>
        <p:spPr>
          <a:xfrm>
            <a:off x="34157" y="267494"/>
            <a:ext cx="1297483" cy="1032096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Google Shape;883;p38"/>
          <p:cNvSpPr txBox="1">
            <a:spLocks noGrp="1"/>
          </p:cNvSpPr>
          <p:nvPr>
            <p:ph type="title" idx="2"/>
          </p:nvPr>
        </p:nvSpPr>
        <p:spPr>
          <a:xfrm>
            <a:off x="218049" y="467197"/>
            <a:ext cx="929697" cy="632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chemeClr val="accent3">
                    <a:lumMod val="75000"/>
                  </a:schemeClr>
                </a:solidFill>
              </a:rPr>
              <a:t>02</a:t>
            </a:r>
            <a:endParaRPr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" name="Google Shape;905;p38"/>
          <p:cNvSpPr txBox="1">
            <a:spLocks noGrp="1"/>
          </p:cNvSpPr>
          <p:nvPr>
            <p:ph type="title" idx="4294967295"/>
          </p:nvPr>
        </p:nvSpPr>
        <p:spPr>
          <a:xfrm>
            <a:off x="1475656" y="351494"/>
            <a:ext cx="7488832" cy="8640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4B731F"/>
                </a:solidFill>
                <a:latin typeface="Times" pitchFamily="18" charset="0"/>
                <a:cs typeface="Times" pitchFamily="18" charset="0"/>
              </a:rPr>
              <a:t>Tìm những sự vật được so sánh với nhau trong các câu thơ, câu văn dưới đây:</a:t>
            </a:r>
            <a:endParaRPr sz="3200" dirty="0">
              <a:solidFill>
                <a:srgbClr val="4B731F"/>
              </a:solidFill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40" name="Google Shape;894;p38"/>
          <p:cNvGrpSpPr/>
          <p:nvPr/>
        </p:nvGrpSpPr>
        <p:grpSpPr>
          <a:xfrm flipH="1">
            <a:off x="43495" y="4220654"/>
            <a:ext cx="542914" cy="1025547"/>
            <a:chOff x="3206700" y="2147250"/>
            <a:chExt cx="509850" cy="668275"/>
          </a:xfrm>
        </p:grpSpPr>
        <p:sp>
          <p:nvSpPr>
            <p:cNvPr id="41" name="Google Shape;895;p38"/>
            <p:cNvSpPr/>
            <p:nvPr/>
          </p:nvSpPr>
          <p:spPr>
            <a:xfrm>
              <a:off x="3206700" y="2147250"/>
              <a:ext cx="501050" cy="668275"/>
            </a:xfrm>
            <a:custGeom>
              <a:avLst/>
              <a:gdLst/>
              <a:ahLst/>
              <a:cxnLst/>
              <a:rect l="l" t="t" r="r" b="b"/>
              <a:pathLst>
                <a:path w="20042" h="26731" extrusionOk="0">
                  <a:moveTo>
                    <a:pt x="1099" y="0"/>
                  </a:moveTo>
                  <a:cubicBezTo>
                    <a:pt x="871" y="0"/>
                    <a:pt x="642" y="144"/>
                    <a:pt x="589" y="422"/>
                  </a:cubicBezTo>
                  <a:cubicBezTo>
                    <a:pt x="456" y="1111"/>
                    <a:pt x="400" y="1819"/>
                    <a:pt x="350" y="2520"/>
                  </a:cubicBezTo>
                  <a:cubicBezTo>
                    <a:pt x="47" y="6851"/>
                    <a:pt x="0" y="11195"/>
                    <a:pt x="210" y="15532"/>
                  </a:cubicBezTo>
                  <a:cubicBezTo>
                    <a:pt x="285" y="17104"/>
                    <a:pt x="392" y="18685"/>
                    <a:pt x="760" y="20215"/>
                  </a:cubicBezTo>
                  <a:cubicBezTo>
                    <a:pt x="1169" y="21905"/>
                    <a:pt x="1946" y="23579"/>
                    <a:pt x="3322" y="24641"/>
                  </a:cubicBezTo>
                  <a:cubicBezTo>
                    <a:pt x="4369" y="25450"/>
                    <a:pt x="5677" y="25840"/>
                    <a:pt x="6971" y="26120"/>
                  </a:cubicBezTo>
                  <a:cubicBezTo>
                    <a:pt x="8860" y="26527"/>
                    <a:pt x="10791" y="26731"/>
                    <a:pt x="12723" y="26731"/>
                  </a:cubicBezTo>
                  <a:cubicBezTo>
                    <a:pt x="14851" y="26731"/>
                    <a:pt x="16978" y="26484"/>
                    <a:pt x="19048" y="25989"/>
                  </a:cubicBezTo>
                  <a:cubicBezTo>
                    <a:pt x="19450" y="25893"/>
                    <a:pt x="19781" y="25587"/>
                    <a:pt x="19874" y="25185"/>
                  </a:cubicBezTo>
                  <a:cubicBezTo>
                    <a:pt x="20042" y="24458"/>
                    <a:pt x="19326" y="24066"/>
                    <a:pt x="18707" y="23890"/>
                  </a:cubicBezTo>
                  <a:cubicBezTo>
                    <a:pt x="15989" y="23117"/>
                    <a:pt x="12984" y="23705"/>
                    <a:pt x="10313" y="22872"/>
                  </a:cubicBezTo>
                  <a:lnTo>
                    <a:pt x="10313" y="22872"/>
                  </a:lnTo>
                  <a:lnTo>
                    <a:pt x="10641" y="23159"/>
                  </a:lnTo>
                  <a:cubicBezTo>
                    <a:pt x="9589" y="22725"/>
                    <a:pt x="8513" y="22276"/>
                    <a:pt x="7675" y="21506"/>
                  </a:cubicBezTo>
                  <a:cubicBezTo>
                    <a:pt x="7341" y="21199"/>
                    <a:pt x="7057" y="20853"/>
                    <a:pt x="6814" y="20478"/>
                  </a:cubicBezTo>
                  <a:lnTo>
                    <a:pt x="6814" y="20478"/>
                  </a:lnTo>
                  <a:cubicBezTo>
                    <a:pt x="7575" y="21434"/>
                    <a:pt x="8581" y="22198"/>
                    <a:pt x="9715" y="22658"/>
                  </a:cubicBezTo>
                  <a:cubicBezTo>
                    <a:pt x="9912" y="22738"/>
                    <a:pt x="10112" y="22809"/>
                    <a:pt x="10313" y="22872"/>
                  </a:cubicBezTo>
                  <a:lnTo>
                    <a:pt x="10313" y="22872"/>
                  </a:lnTo>
                  <a:lnTo>
                    <a:pt x="6193" y="19264"/>
                  </a:lnTo>
                  <a:lnTo>
                    <a:pt x="6193" y="19264"/>
                  </a:lnTo>
                  <a:cubicBezTo>
                    <a:pt x="6364" y="19690"/>
                    <a:pt x="6568" y="20099"/>
                    <a:pt x="6814" y="20478"/>
                  </a:cubicBezTo>
                  <a:lnTo>
                    <a:pt x="6814" y="20478"/>
                  </a:lnTo>
                  <a:cubicBezTo>
                    <a:pt x="6458" y="20031"/>
                    <a:pt x="6155" y="19542"/>
                    <a:pt x="5917" y="19022"/>
                  </a:cubicBezTo>
                  <a:lnTo>
                    <a:pt x="5917" y="19022"/>
                  </a:lnTo>
                  <a:lnTo>
                    <a:pt x="6193" y="19264"/>
                  </a:lnTo>
                  <a:lnTo>
                    <a:pt x="6193" y="19264"/>
                  </a:lnTo>
                  <a:cubicBezTo>
                    <a:pt x="5824" y="18344"/>
                    <a:pt x="5608" y="17340"/>
                    <a:pt x="5449" y="16362"/>
                  </a:cubicBezTo>
                  <a:cubicBezTo>
                    <a:pt x="4740" y="11955"/>
                    <a:pt x="4855" y="7454"/>
                    <a:pt x="5788" y="3087"/>
                  </a:cubicBezTo>
                  <a:cubicBezTo>
                    <a:pt x="5841" y="2840"/>
                    <a:pt x="5893" y="2581"/>
                    <a:pt x="5932" y="2322"/>
                  </a:cubicBezTo>
                  <a:cubicBezTo>
                    <a:pt x="5987" y="1951"/>
                    <a:pt x="5698" y="1736"/>
                    <a:pt x="5412" y="1736"/>
                  </a:cubicBezTo>
                  <a:cubicBezTo>
                    <a:pt x="5192" y="1736"/>
                    <a:pt x="4974" y="1865"/>
                    <a:pt x="4920" y="2149"/>
                  </a:cubicBezTo>
                  <a:cubicBezTo>
                    <a:pt x="4734" y="3130"/>
                    <a:pt x="4666" y="4161"/>
                    <a:pt x="4293" y="5083"/>
                  </a:cubicBezTo>
                  <a:cubicBezTo>
                    <a:pt x="4226" y="5252"/>
                    <a:pt x="4142" y="5423"/>
                    <a:pt x="3998" y="5535"/>
                  </a:cubicBezTo>
                  <a:cubicBezTo>
                    <a:pt x="3770" y="5711"/>
                    <a:pt x="3440" y="5700"/>
                    <a:pt x="3178" y="5750"/>
                  </a:cubicBezTo>
                  <a:cubicBezTo>
                    <a:pt x="3053" y="5773"/>
                    <a:pt x="2925" y="5787"/>
                    <a:pt x="2798" y="5787"/>
                  </a:cubicBezTo>
                  <a:cubicBezTo>
                    <a:pt x="2649" y="5787"/>
                    <a:pt x="2502" y="5768"/>
                    <a:pt x="2359" y="5726"/>
                  </a:cubicBezTo>
                  <a:cubicBezTo>
                    <a:pt x="1297" y="5407"/>
                    <a:pt x="1445" y="4299"/>
                    <a:pt x="1607" y="3428"/>
                  </a:cubicBezTo>
                  <a:cubicBezTo>
                    <a:pt x="1794" y="2424"/>
                    <a:pt x="1868" y="1325"/>
                    <a:pt x="1587" y="366"/>
                  </a:cubicBezTo>
                  <a:cubicBezTo>
                    <a:pt x="1514" y="120"/>
                    <a:pt x="1307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96;p38"/>
            <p:cNvSpPr/>
            <p:nvPr/>
          </p:nvSpPr>
          <p:spPr>
            <a:xfrm>
              <a:off x="3215175" y="2389600"/>
              <a:ext cx="25125" cy="14050"/>
            </a:xfrm>
            <a:custGeom>
              <a:avLst/>
              <a:gdLst/>
              <a:ahLst/>
              <a:cxnLst/>
              <a:rect l="l" t="t" r="r" b="b"/>
              <a:pathLst>
                <a:path w="1005" h="562" extrusionOk="0">
                  <a:moveTo>
                    <a:pt x="544" y="0"/>
                  </a:moveTo>
                  <a:cubicBezTo>
                    <a:pt x="329" y="0"/>
                    <a:pt x="203" y="89"/>
                    <a:pt x="144" y="169"/>
                  </a:cubicBezTo>
                  <a:cubicBezTo>
                    <a:pt x="0" y="364"/>
                    <a:pt x="211" y="561"/>
                    <a:pt x="547" y="561"/>
                  </a:cubicBezTo>
                  <a:cubicBezTo>
                    <a:pt x="611" y="561"/>
                    <a:pt x="680" y="554"/>
                    <a:pt x="752" y="538"/>
                  </a:cubicBezTo>
                  <a:cubicBezTo>
                    <a:pt x="963" y="492"/>
                    <a:pt x="1005" y="360"/>
                    <a:pt x="983" y="263"/>
                  </a:cubicBezTo>
                  <a:cubicBezTo>
                    <a:pt x="972" y="203"/>
                    <a:pt x="944" y="147"/>
                    <a:pt x="900" y="104"/>
                  </a:cubicBezTo>
                  <a:cubicBezTo>
                    <a:pt x="849" y="55"/>
                    <a:pt x="767" y="23"/>
                    <a:pt x="677" y="11"/>
                  </a:cubicBezTo>
                  <a:cubicBezTo>
                    <a:pt x="630" y="4"/>
                    <a:pt x="585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97;p38"/>
            <p:cNvSpPr/>
            <p:nvPr/>
          </p:nvSpPr>
          <p:spPr>
            <a:xfrm>
              <a:off x="3276225" y="2334025"/>
              <a:ext cx="45250" cy="47800"/>
            </a:xfrm>
            <a:custGeom>
              <a:avLst/>
              <a:gdLst/>
              <a:ahLst/>
              <a:cxnLst/>
              <a:rect l="l" t="t" r="r" b="b"/>
              <a:pathLst>
                <a:path w="1810" h="1912" extrusionOk="0">
                  <a:moveTo>
                    <a:pt x="848" y="0"/>
                  </a:moveTo>
                  <a:cubicBezTo>
                    <a:pt x="276" y="0"/>
                    <a:pt x="1" y="957"/>
                    <a:pt x="216" y="1438"/>
                  </a:cubicBezTo>
                  <a:cubicBezTo>
                    <a:pt x="340" y="1710"/>
                    <a:pt x="625" y="1905"/>
                    <a:pt x="925" y="1912"/>
                  </a:cubicBezTo>
                  <a:cubicBezTo>
                    <a:pt x="1130" y="1911"/>
                    <a:pt x="1323" y="1812"/>
                    <a:pt x="1444" y="1645"/>
                  </a:cubicBezTo>
                  <a:cubicBezTo>
                    <a:pt x="1810" y="1139"/>
                    <a:pt x="1583" y="266"/>
                    <a:pt x="1041" y="34"/>
                  </a:cubicBezTo>
                  <a:cubicBezTo>
                    <a:pt x="973" y="11"/>
                    <a:pt x="909" y="0"/>
                    <a:pt x="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98;p38"/>
            <p:cNvSpPr/>
            <p:nvPr/>
          </p:nvSpPr>
          <p:spPr>
            <a:xfrm>
              <a:off x="3286350" y="2349675"/>
              <a:ext cx="21925" cy="20350"/>
            </a:xfrm>
            <a:custGeom>
              <a:avLst/>
              <a:gdLst/>
              <a:ahLst/>
              <a:cxnLst/>
              <a:rect l="l" t="t" r="r" b="b"/>
              <a:pathLst>
                <a:path w="877" h="814" extrusionOk="0">
                  <a:moveTo>
                    <a:pt x="826" y="0"/>
                  </a:moveTo>
                  <a:cubicBezTo>
                    <a:pt x="805" y="0"/>
                    <a:pt x="784" y="13"/>
                    <a:pt x="780" y="40"/>
                  </a:cubicBezTo>
                  <a:lnTo>
                    <a:pt x="780" y="42"/>
                  </a:lnTo>
                  <a:cubicBezTo>
                    <a:pt x="763" y="167"/>
                    <a:pt x="736" y="290"/>
                    <a:pt x="699" y="411"/>
                  </a:cubicBezTo>
                  <a:cubicBezTo>
                    <a:pt x="660" y="525"/>
                    <a:pt x="596" y="640"/>
                    <a:pt x="508" y="664"/>
                  </a:cubicBezTo>
                  <a:cubicBezTo>
                    <a:pt x="491" y="671"/>
                    <a:pt x="474" y="675"/>
                    <a:pt x="457" y="675"/>
                  </a:cubicBezTo>
                  <a:cubicBezTo>
                    <a:pt x="386" y="675"/>
                    <a:pt x="311" y="618"/>
                    <a:pt x="254" y="537"/>
                  </a:cubicBezTo>
                  <a:cubicBezTo>
                    <a:pt x="185" y="432"/>
                    <a:pt x="126" y="321"/>
                    <a:pt x="82" y="203"/>
                  </a:cubicBezTo>
                  <a:lnTo>
                    <a:pt x="80" y="201"/>
                  </a:lnTo>
                  <a:cubicBezTo>
                    <a:pt x="74" y="184"/>
                    <a:pt x="60" y="177"/>
                    <a:pt x="45" y="177"/>
                  </a:cubicBezTo>
                  <a:cubicBezTo>
                    <a:pt x="23" y="177"/>
                    <a:pt x="1" y="195"/>
                    <a:pt x="6" y="223"/>
                  </a:cubicBezTo>
                  <a:cubicBezTo>
                    <a:pt x="33" y="357"/>
                    <a:pt x="77" y="486"/>
                    <a:pt x="154" y="605"/>
                  </a:cubicBezTo>
                  <a:cubicBezTo>
                    <a:pt x="193" y="664"/>
                    <a:pt x="239" y="722"/>
                    <a:pt x="307" y="767"/>
                  </a:cubicBezTo>
                  <a:cubicBezTo>
                    <a:pt x="355" y="798"/>
                    <a:pt x="410" y="813"/>
                    <a:pt x="465" y="813"/>
                  </a:cubicBezTo>
                  <a:cubicBezTo>
                    <a:pt x="494" y="813"/>
                    <a:pt x="524" y="809"/>
                    <a:pt x="552" y="800"/>
                  </a:cubicBezTo>
                  <a:cubicBezTo>
                    <a:pt x="723" y="734"/>
                    <a:pt x="779" y="576"/>
                    <a:pt x="821" y="450"/>
                  </a:cubicBezTo>
                  <a:cubicBezTo>
                    <a:pt x="859" y="318"/>
                    <a:pt x="877" y="182"/>
                    <a:pt x="872" y="46"/>
                  </a:cubicBezTo>
                  <a:cubicBezTo>
                    <a:pt x="871" y="16"/>
                    <a:pt x="848" y="0"/>
                    <a:pt x="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99;p38"/>
            <p:cNvSpPr/>
            <p:nvPr/>
          </p:nvSpPr>
          <p:spPr>
            <a:xfrm>
              <a:off x="3225175" y="2334025"/>
              <a:ext cx="45250" cy="47800"/>
            </a:xfrm>
            <a:custGeom>
              <a:avLst/>
              <a:gdLst/>
              <a:ahLst/>
              <a:cxnLst/>
              <a:rect l="l" t="t" r="r" b="b"/>
              <a:pathLst>
                <a:path w="1810" h="1912" extrusionOk="0">
                  <a:moveTo>
                    <a:pt x="848" y="0"/>
                  </a:moveTo>
                  <a:cubicBezTo>
                    <a:pt x="276" y="0"/>
                    <a:pt x="1" y="957"/>
                    <a:pt x="216" y="1438"/>
                  </a:cubicBezTo>
                  <a:cubicBezTo>
                    <a:pt x="340" y="1710"/>
                    <a:pt x="625" y="1905"/>
                    <a:pt x="924" y="1912"/>
                  </a:cubicBezTo>
                  <a:cubicBezTo>
                    <a:pt x="1130" y="1911"/>
                    <a:pt x="1321" y="1812"/>
                    <a:pt x="1442" y="1645"/>
                  </a:cubicBezTo>
                  <a:cubicBezTo>
                    <a:pt x="1810" y="1139"/>
                    <a:pt x="1583" y="266"/>
                    <a:pt x="1041" y="34"/>
                  </a:cubicBezTo>
                  <a:cubicBezTo>
                    <a:pt x="973" y="11"/>
                    <a:pt x="909" y="0"/>
                    <a:pt x="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00;p38"/>
            <p:cNvSpPr/>
            <p:nvPr/>
          </p:nvSpPr>
          <p:spPr>
            <a:xfrm>
              <a:off x="3235325" y="2349675"/>
              <a:ext cx="21900" cy="20350"/>
            </a:xfrm>
            <a:custGeom>
              <a:avLst/>
              <a:gdLst/>
              <a:ahLst/>
              <a:cxnLst/>
              <a:rect l="l" t="t" r="r" b="b"/>
              <a:pathLst>
                <a:path w="876" h="814" extrusionOk="0">
                  <a:moveTo>
                    <a:pt x="825" y="0"/>
                  </a:moveTo>
                  <a:cubicBezTo>
                    <a:pt x="804" y="0"/>
                    <a:pt x="784" y="13"/>
                    <a:pt x="780" y="40"/>
                  </a:cubicBezTo>
                  <a:lnTo>
                    <a:pt x="780" y="42"/>
                  </a:lnTo>
                  <a:cubicBezTo>
                    <a:pt x="763" y="167"/>
                    <a:pt x="736" y="290"/>
                    <a:pt x="699" y="411"/>
                  </a:cubicBezTo>
                  <a:cubicBezTo>
                    <a:pt x="659" y="525"/>
                    <a:pt x="595" y="640"/>
                    <a:pt x="507" y="664"/>
                  </a:cubicBezTo>
                  <a:cubicBezTo>
                    <a:pt x="490" y="671"/>
                    <a:pt x="473" y="675"/>
                    <a:pt x="455" y="675"/>
                  </a:cubicBezTo>
                  <a:cubicBezTo>
                    <a:pt x="385" y="675"/>
                    <a:pt x="310" y="618"/>
                    <a:pt x="254" y="537"/>
                  </a:cubicBezTo>
                  <a:cubicBezTo>
                    <a:pt x="184" y="432"/>
                    <a:pt x="126" y="321"/>
                    <a:pt x="82" y="203"/>
                  </a:cubicBezTo>
                  <a:lnTo>
                    <a:pt x="80" y="201"/>
                  </a:lnTo>
                  <a:cubicBezTo>
                    <a:pt x="74" y="184"/>
                    <a:pt x="59" y="177"/>
                    <a:pt x="45" y="177"/>
                  </a:cubicBezTo>
                  <a:cubicBezTo>
                    <a:pt x="23" y="177"/>
                    <a:pt x="0" y="195"/>
                    <a:pt x="5" y="223"/>
                  </a:cubicBezTo>
                  <a:cubicBezTo>
                    <a:pt x="32" y="357"/>
                    <a:pt x="76" y="486"/>
                    <a:pt x="154" y="605"/>
                  </a:cubicBezTo>
                  <a:cubicBezTo>
                    <a:pt x="193" y="664"/>
                    <a:pt x="238" y="722"/>
                    <a:pt x="307" y="767"/>
                  </a:cubicBezTo>
                  <a:cubicBezTo>
                    <a:pt x="354" y="798"/>
                    <a:pt x="409" y="813"/>
                    <a:pt x="464" y="813"/>
                  </a:cubicBezTo>
                  <a:cubicBezTo>
                    <a:pt x="494" y="813"/>
                    <a:pt x="523" y="809"/>
                    <a:pt x="552" y="800"/>
                  </a:cubicBezTo>
                  <a:cubicBezTo>
                    <a:pt x="723" y="734"/>
                    <a:pt x="779" y="576"/>
                    <a:pt x="820" y="450"/>
                  </a:cubicBezTo>
                  <a:cubicBezTo>
                    <a:pt x="859" y="318"/>
                    <a:pt x="875" y="182"/>
                    <a:pt x="872" y="46"/>
                  </a:cubicBezTo>
                  <a:cubicBezTo>
                    <a:pt x="871" y="16"/>
                    <a:pt x="848" y="0"/>
                    <a:pt x="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01;p38"/>
            <p:cNvSpPr/>
            <p:nvPr/>
          </p:nvSpPr>
          <p:spPr>
            <a:xfrm>
              <a:off x="3244750" y="2398800"/>
              <a:ext cx="49775" cy="35200"/>
            </a:xfrm>
            <a:custGeom>
              <a:avLst/>
              <a:gdLst/>
              <a:ahLst/>
              <a:cxnLst/>
              <a:rect l="l" t="t" r="r" b="b"/>
              <a:pathLst>
                <a:path w="1991" h="1408" extrusionOk="0">
                  <a:moveTo>
                    <a:pt x="100" y="1"/>
                  </a:moveTo>
                  <a:cubicBezTo>
                    <a:pt x="51" y="1"/>
                    <a:pt x="11" y="40"/>
                    <a:pt x="10" y="89"/>
                  </a:cubicBezTo>
                  <a:cubicBezTo>
                    <a:pt x="0" y="361"/>
                    <a:pt x="63" y="632"/>
                    <a:pt x="192" y="872"/>
                  </a:cubicBezTo>
                  <a:cubicBezTo>
                    <a:pt x="326" y="1110"/>
                    <a:pt x="544" y="1342"/>
                    <a:pt x="854" y="1397"/>
                  </a:cubicBezTo>
                  <a:cubicBezTo>
                    <a:pt x="894" y="1404"/>
                    <a:pt x="933" y="1407"/>
                    <a:pt x="972" y="1407"/>
                  </a:cubicBezTo>
                  <a:cubicBezTo>
                    <a:pt x="1247" y="1407"/>
                    <a:pt x="1494" y="1249"/>
                    <a:pt x="1642" y="1060"/>
                  </a:cubicBezTo>
                  <a:cubicBezTo>
                    <a:pt x="1820" y="844"/>
                    <a:pt x="1917" y="588"/>
                    <a:pt x="1977" y="333"/>
                  </a:cubicBezTo>
                  <a:cubicBezTo>
                    <a:pt x="1991" y="282"/>
                    <a:pt x="1960" y="226"/>
                    <a:pt x="1908" y="212"/>
                  </a:cubicBezTo>
                  <a:cubicBezTo>
                    <a:pt x="1899" y="210"/>
                    <a:pt x="1891" y="209"/>
                    <a:pt x="1882" y="209"/>
                  </a:cubicBezTo>
                  <a:cubicBezTo>
                    <a:pt x="1838" y="209"/>
                    <a:pt x="1798" y="238"/>
                    <a:pt x="1787" y="283"/>
                  </a:cubicBezTo>
                  <a:lnTo>
                    <a:pt x="1787" y="284"/>
                  </a:lnTo>
                  <a:cubicBezTo>
                    <a:pt x="1716" y="513"/>
                    <a:pt x="1610" y="733"/>
                    <a:pt x="1455" y="896"/>
                  </a:cubicBezTo>
                  <a:cubicBezTo>
                    <a:pt x="1330" y="1031"/>
                    <a:pt x="1168" y="1115"/>
                    <a:pt x="1012" y="1115"/>
                  </a:cubicBezTo>
                  <a:cubicBezTo>
                    <a:pt x="977" y="1115"/>
                    <a:pt x="943" y="1111"/>
                    <a:pt x="909" y="1102"/>
                  </a:cubicBezTo>
                  <a:cubicBezTo>
                    <a:pt x="702" y="1051"/>
                    <a:pt x="521" y="923"/>
                    <a:pt x="406" y="742"/>
                  </a:cubicBezTo>
                  <a:cubicBezTo>
                    <a:pt x="279" y="555"/>
                    <a:pt x="205" y="323"/>
                    <a:pt x="190" y="88"/>
                  </a:cubicBezTo>
                  <a:cubicBezTo>
                    <a:pt x="187" y="41"/>
                    <a:pt x="150" y="3"/>
                    <a:pt x="103" y="1"/>
                  </a:cubicBezTo>
                  <a:cubicBezTo>
                    <a:pt x="102" y="1"/>
                    <a:pt x="101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02;p38"/>
            <p:cNvSpPr/>
            <p:nvPr/>
          </p:nvSpPr>
          <p:spPr>
            <a:xfrm>
              <a:off x="3294425" y="2393975"/>
              <a:ext cx="25125" cy="14050"/>
            </a:xfrm>
            <a:custGeom>
              <a:avLst/>
              <a:gdLst/>
              <a:ahLst/>
              <a:cxnLst/>
              <a:rect l="l" t="t" r="r" b="b"/>
              <a:pathLst>
                <a:path w="1005" h="562" extrusionOk="0">
                  <a:moveTo>
                    <a:pt x="547" y="1"/>
                  </a:moveTo>
                  <a:cubicBezTo>
                    <a:pt x="330" y="1"/>
                    <a:pt x="203" y="90"/>
                    <a:pt x="144" y="170"/>
                  </a:cubicBezTo>
                  <a:cubicBezTo>
                    <a:pt x="1" y="365"/>
                    <a:pt x="213" y="562"/>
                    <a:pt x="549" y="562"/>
                  </a:cubicBezTo>
                  <a:cubicBezTo>
                    <a:pt x="613" y="562"/>
                    <a:pt x="682" y="555"/>
                    <a:pt x="753" y="539"/>
                  </a:cubicBezTo>
                  <a:cubicBezTo>
                    <a:pt x="963" y="492"/>
                    <a:pt x="1005" y="361"/>
                    <a:pt x="983" y="264"/>
                  </a:cubicBezTo>
                  <a:cubicBezTo>
                    <a:pt x="973" y="203"/>
                    <a:pt x="945" y="148"/>
                    <a:pt x="901" y="105"/>
                  </a:cubicBezTo>
                  <a:cubicBezTo>
                    <a:pt x="849" y="55"/>
                    <a:pt x="767" y="22"/>
                    <a:pt x="678" y="11"/>
                  </a:cubicBezTo>
                  <a:cubicBezTo>
                    <a:pt x="631" y="4"/>
                    <a:pt x="588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03;p38"/>
            <p:cNvSpPr/>
            <p:nvPr/>
          </p:nvSpPr>
          <p:spPr>
            <a:xfrm>
              <a:off x="3321400" y="2219850"/>
              <a:ext cx="388250" cy="521775"/>
            </a:xfrm>
            <a:custGeom>
              <a:avLst/>
              <a:gdLst/>
              <a:ahLst/>
              <a:cxnLst/>
              <a:rect l="l" t="t" r="r" b="b"/>
              <a:pathLst>
                <a:path w="15530" h="20871" extrusionOk="0">
                  <a:moveTo>
                    <a:pt x="7496" y="1"/>
                  </a:moveTo>
                  <a:cubicBezTo>
                    <a:pt x="7083" y="1"/>
                    <a:pt x="6673" y="55"/>
                    <a:pt x="6281" y="184"/>
                  </a:cubicBezTo>
                  <a:cubicBezTo>
                    <a:pt x="5559" y="423"/>
                    <a:pt x="4941" y="900"/>
                    <a:pt x="4355" y="1385"/>
                  </a:cubicBezTo>
                  <a:cubicBezTo>
                    <a:pt x="2999" y="2507"/>
                    <a:pt x="1685" y="3777"/>
                    <a:pt x="1013" y="5404"/>
                  </a:cubicBezTo>
                  <a:cubicBezTo>
                    <a:pt x="678" y="6215"/>
                    <a:pt x="516" y="7086"/>
                    <a:pt x="403" y="7955"/>
                  </a:cubicBezTo>
                  <a:cubicBezTo>
                    <a:pt x="1" y="11044"/>
                    <a:pt x="223" y="14303"/>
                    <a:pt x="1649" y="17072"/>
                  </a:cubicBezTo>
                  <a:lnTo>
                    <a:pt x="1867" y="16848"/>
                  </a:lnTo>
                  <a:lnTo>
                    <a:pt x="1867" y="16848"/>
                  </a:lnTo>
                  <a:cubicBezTo>
                    <a:pt x="2205" y="17340"/>
                    <a:pt x="2623" y="17778"/>
                    <a:pt x="3042" y="18205"/>
                  </a:cubicBezTo>
                  <a:cubicBezTo>
                    <a:pt x="4037" y="19216"/>
                    <a:pt x="5113" y="20227"/>
                    <a:pt x="6464" y="20656"/>
                  </a:cubicBezTo>
                  <a:cubicBezTo>
                    <a:pt x="6926" y="20802"/>
                    <a:pt x="7400" y="20870"/>
                    <a:pt x="7874" y="20870"/>
                  </a:cubicBezTo>
                  <a:cubicBezTo>
                    <a:pt x="9738" y="20870"/>
                    <a:pt x="11607" y="19815"/>
                    <a:pt x="12796" y="18323"/>
                  </a:cubicBezTo>
                  <a:cubicBezTo>
                    <a:pt x="14288" y="16453"/>
                    <a:pt x="14895" y="14034"/>
                    <a:pt x="15225" y="11665"/>
                  </a:cubicBezTo>
                  <a:cubicBezTo>
                    <a:pt x="15416" y="10297"/>
                    <a:pt x="15529" y="8905"/>
                    <a:pt x="15339" y="7538"/>
                  </a:cubicBezTo>
                  <a:cubicBezTo>
                    <a:pt x="14860" y="4075"/>
                    <a:pt x="12210" y="935"/>
                    <a:pt x="8802" y="159"/>
                  </a:cubicBezTo>
                  <a:cubicBezTo>
                    <a:pt x="8375" y="62"/>
                    <a:pt x="7934" y="1"/>
                    <a:pt x="7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04;p38"/>
            <p:cNvSpPr/>
            <p:nvPr/>
          </p:nvSpPr>
          <p:spPr>
            <a:xfrm>
              <a:off x="3318825" y="2214025"/>
              <a:ext cx="397725" cy="532900"/>
            </a:xfrm>
            <a:custGeom>
              <a:avLst/>
              <a:gdLst/>
              <a:ahLst/>
              <a:cxnLst/>
              <a:rect l="l" t="t" r="r" b="b"/>
              <a:pathLst>
                <a:path w="15909" h="21316" extrusionOk="0">
                  <a:moveTo>
                    <a:pt x="7623" y="467"/>
                  </a:moveTo>
                  <a:cubicBezTo>
                    <a:pt x="7985" y="467"/>
                    <a:pt x="8349" y="511"/>
                    <a:pt x="8706" y="584"/>
                  </a:cubicBezTo>
                  <a:cubicBezTo>
                    <a:pt x="11629" y="1189"/>
                    <a:pt x="13986" y="3573"/>
                    <a:pt x="14886" y="6374"/>
                  </a:cubicBezTo>
                  <a:cubicBezTo>
                    <a:pt x="15429" y="8065"/>
                    <a:pt x="15365" y="9853"/>
                    <a:pt x="15139" y="11594"/>
                  </a:cubicBezTo>
                  <a:cubicBezTo>
                    <a:pt x="14913" y="13327"/>
                    <a:pt x="14558" y="15087"/>
                    <a:pt x="13797" y="16674"/>
                  </a:cubicBezTo>
                  <a:cubicBezTo>
                    <a:pt x="13081" y="18164"/>
                    <a:pt x="12006" y="19448"/>
                    <a:pt x="10522" y="20217"/>
                  </a:cubicBezTo>
                  <a:cubicBezTo>
                    <a:pt x="9730" y="20629"/>
                    <a:pt x="8856" y="20862"/>
                    <a:pt x="7985" y="20862"/>
                  </a:cubicBezTo>
                  <a:cubicBezTo>
                    <a:pt x="7291" y="20862"/>
                    <a:pt x="6599" y="20714"/>
                    <a:pt x="5951" y="20391"/>
                  </a:cubicBezTo>
                  <a:cubicBezTo>
                    <a:pt x="5192" y="20013"/>
                    <a:pt x="4537" y="19468"/>
                    <a:pt x="3926" y="18886"/>
                  </a:cubicBezTo>
                  <a:cubicBezTo>
                    <a:pt x="3300" y="18290"/>
                    <a:pt x="2648" y="17670"/>
                    <a:pt x="2160" y="16952"/>
                  </a:cubicBezTo>
                  <a:cubicBezTo>
                    <a:pt x="1131" y="15442"/>
                    <a:pt x="1143" y="13477"/>
                    <a:pt x="1441" y="11741"/>
                  </a:cubicBezTo>
                  <a:cubicBezTo>
                    <a:pt x="1752" y="9920"/>
                    <a:pt x="2876" y="8377"/>
                    <a:pt x="4118" y="7050"/>
                  </a:cubicBezTo>
                  <a:cubicBezTo>
                    <a:pt x="4670" y="6458"/>
                    <a:pt x="5317" y="5987"/>
                    <a:pt x="6119" y="5812"/>
                  </a:cubicBezTo>
                  <a:cubicBezTo>
                    <a:pt x="6368" y="5758"/>
                    <a:pt x="6621" y="5733"/>
                    <a:pt x="6875" y="5733"/>
                  </a:cubicBezTo>
                  <a:cubicBezTo>
                    <a:pt x="7397" y="5733"/>
                    <a:pt x="7920" y="5840"/>
                    <a:pt x="8406" y="6025"/>
                  </a:cubicBezTo>
                  <a:cubicBezTo>
                    <a:pt x="11590" y="7233"/>
                    <a:pt x="12459" y="11785"/>
                    <a:pt x="11162" y="14631"/>
                  </a:cubicBezTo>
                  <a:cubicBezTo>
                    <a:pt x="10558" y="15961"/>
                    <a:pt x="9284" y="17070"/>
                    <a:pt x="7784" y="17070"/>
                  </a:cubicBezTo>
                  <a:cubicBezTo>
                    <a:pt x="7677" y="17070"/>
                    <a:pt x="7568" y="17064"/>
                    <a:pt x="7459" y="17052"/>
                  </a:cubicBezTo>
                  <a:cubicBezTo>
                    <a:pt x="5930" y="16889"/>
                    <a:pt x="4644" y="15673"/>
                    <a:pt x="4344" y="14177"/>
                  </a:cubicBezTo>
                  <a:cubicBezTo>
                    <a:pt x="4044" y="12685"/>
                    <a:pt x="4675" y="10681"/>
                    <a:pt x="6090" y="9931"/>
                  </a:cubicBezTo>
                  <a:cubicBezTo>
                    <a:pt x="6351" y="9793"/>
                    <a:pt x="6638" y="9727"/>
                    <a:pt x="6925" y="9727"/>
                  </a:cubicBezTo>
                  <a:cubicBezTo>
                    <a:pt x="7453" y="9727"/>
                    <a:pt x="7980" y="9950"/>
                    <a:pt x="8338" y="10356"/>
                  </a:cubicBezTo>
                  <a:cubicBezTo>
                    <a:pt x="8883" y="10974"/>
                    <a:pt x="8979" y="12000"/>
                    <a:pt x="8524" y="12693"/>
                  </a:cubicBezTo>
                  <a:cubicBezTo>
                    <a:pt x="8358" y="12945"/>
                    <a:pt x="8099" y="13106"/>
                    <a:pt x="7828" y="13106"/>
                  </a:cubicBezTo>
                  <a:cubicBezTo>
                    <a:pt x="7682" y="13106"/>
                    <a:pt x="7533" y="13059"/>
                    <a:pt x="7393" y="12954"/>
                  </a:cubicBezTo>
                  <a:cubicBezTo>
                    <a:pt x="6995" y="12653"/>
                    <a:pt x="7076" y="12098"/>
                    <a:pt x="7425" y="11797"/>
                  </a:cubicBezTo>
                  <a:cubicBezTo>
                    <a:pt x="7601" y="11645"/>
                    <a:pt x="7438" y="11412"/>
                    <a:pt x="7252" y="11412"/>
                  </a:cubicBezTo>
                  <a:cubicBezTo>
                    <a:pt x="7200" y="11412"/>
                    <a:pt x="7147" y="11430"/>
                    <a:pt x="7099" y="11472"/>
                  </a:cubicBezTo>
                  <a:lnTo>
                    <a:pt x="7098" y="11472"/>
                  </a:lnTo>
                  <a:cubicBezTo>
                    <a:pt x="6536" y="11955"/>
                    <a:pt x="6503" y="12890"/>
                    <a:pt x="7132" y="13339"/>
                  </a:cubicBezTo>
                  <a:cubicBezTo>
                    <a:pt x="7352" y="13495"/>
                    <a:pt x="7588" y="13566"/>
                    <a:pt x="7820" y="13566"/>
                  </a:cubicBezTo>
                  <a:cubicBezTo>
                    <a:pt x="8269" y="13566"/>
                    <a:pt x="8699" y="13301"/>
                    <a:pt x="8952" y="12877"/>
                  </a:cubicBezTo>
                  <a:cubicBezTo>
                    <a:pt x="9841" y="11386"/>
                    <a:pt x="8810" y="9411"/>
                    <a:pt x="7097" y="9270"/>
                  </a:cubicBezTo>
                  <a:cubicBezTo>
                    <a:pt x="7034" y="9265"/>
                    <a:pt x="6972" y="9262"/>
                    <a:pt x="6910" y="9262"/>
                  </a:cubicBezTo>
                  <a:cubicBezTo>
                    <a:pt x="5201" y="9262"/>
                    <a:pt x="4080" y="11220"/>
                    <a:pt x="3860" y="12723"/>
                  </a:cubicBezTo>
                  <a:cubicBezTo>
                    <a:pt x="3615" y="14406"/>
                    <a:pt x="4329" y="16074"/>
                    <a:pt x="5802" y="16958"/>
                  </a:cubicBezTo>
                  <a:cubicBezTo>
                    <a:pt x="6422" y="17331"/>
                    <a:pt x="7093" y="17510"/>
                    <a:pt x="7760" y="17510"/>
                  </a:cubicBezTo>
                  <a:cubicBezTo>
                    <a:pt x="8671" y="17510"/>
                    <a:pt x="9572" y="17174"/>
                    <a:pt x="10317" y="16537"/>
                  </a:cubicBezTo>
                  <a:cubicBezTo>
                    <a:pt x="11794" y="15271"/>
                    <a:pt x="12257" y="13216"/>
                    <a:pt x="12157" y="11346"/>
                  </a:cubicBezTo>
                  <a:cubicBezTo>
                    <a:pt x="12061" y="9560"/>
                    <a:pt x="11430" y="7684"/>
                    <a:pt x="10046" y="6482"/>
                  </a:cubicBezTo>
                  <a:cubicBezTo>
                    <a:pt x="9183" y="5733"/>
                    <a:pt x="8029" y="5274"/>
                    <a:pt x="6882" y="5274"/>
                  </a:cubicBezTo>
                  <a:cubicBezTo>
                    <a:pt x="6356" y="5274"/>
                    <a:pt x="5831" y="5370"/>
                    <a:pt x="5337" y="5580"/>
                  </a:cubicBezTo>
                  <a:cubicBezTo>
                    <a:pt x="4482" y="5943"/>
                    <a:pt x="3838" y="6629"/>
                    <a:pt x="3264" y="7338"/>
                  </a:cubicBezTo>
                  <a:cubicBezTo>
                    <a:pt x="2632" y="8117"/>
                    <a:pt x="1985" y="8917"/>
                    <a:pt x="1548" y="9825"/>
                  </a:cubicBezTo>
                  <a:cubicBezTo>
                    <a:pt x="1090" y="10779"/>
                    <a:pt x="920" y="11833"/>
                    <a:pt x="842" y="12879"/>
                  </a:cubicBezTo>
                  <a:cubicBezTo>
                    <a:pt x="821" y="13170"/>
                    <a:pt x="809" y="13463"/>
                    <a:pt x="812" y="13758"/>
                  </a:cubicBezTo>
                  <a:lnTo>
                    <a:pt x="812" y="13758"/>
                  </a:lnTo>
                  <a:cubicBezTo>
                    <a:pt x="701" y="13161"/>
                    <a:pt x="629" y="12556"/>
                    <a:pt x="592" y="11948"/>
                  </a:cubicBezTo>
                  <a:cubicBezTo>
                    <a:pt x="482" y="10165"/>
                    <a:pt x="577" y="8256"/>
                    <a:pt x="1057" y="6528"/>
                  </a:cubicBezTo>
                  <a:cubicBezTo>
                    <a:pt x="1522" y="4846"/>
                    <a:pt x="2638" y="3526"/>
                    <a:pt x="3917" y="2385"/>
                  </a:cubicBezTo>
                  <a:cubicBezTo>
                    <a:pt x="4558" y="1813"/>
                    <a:pt x="5230" y="1205"/>
                    <a:pt x="6007" y="821"/>
                  </a:cubicBezTo>
                  <a:cubicBezTo>
                    <a:pt x="6518" y="570"/>
                    <a:pt x="7068" y="467"/>
                    <a:pt x="7623" y="467"/>
                  </a:cubicBezTo>
                  <a:close/>
                  <a:moveTo>
                    <a:pt x="7651" y="0"/>
                  </a:moveTo>
                  <a:cubicBezTo>
                    <a:pt x="7552" y="0"/>
                    <a:pt x="7453" y="3"/>
                    <a:pt x="7354" y="9"/>
                  </a:cubicBezTo>
                  <a:cubicBezTo>
                    <a:pt x="6366" y="65"/>
                    <a:pt x="5535" y="486"/>
                    <a:pt x="4762" y="1080"/>
                  </a:cubicBezTo>
                  <a:cubicBezTo>
                    <a:pt x="4010" y="1658"/>
                    <a:pt x="3285" y="2291"/>
                    <a:pt x="2634" y="2981"/>
                  </a:cubicBezTo>
                  <a:cubicBezTo>
                    <a:pt x="1960" y="3697"/>
                    <a:pt x="1365" y="4497"/>
                    <a:pt x="969" y="5400"/>
                  </a:cubicBezTo>
                  <a:cubicBezTo>
                    <a:pt x="560" y="6328"/>
                    <a:pt x="382" y="7329"/>
                    <a:pt x="258" y="8329"/>
                  </a:cubicBezTo>
                  <a:cubicBezTo>
                    <a:pt x="0" y="10410"/>
                    <a:pt x="27" y="12550"/>
                    <a:pt x="516" y="14595"/>
                  </a:cubicBezTo>
                  <a:cubicBezTo>
                    <a:pt x="750" y="15575"/>
                    <a:pt x="1097" y="16523"/>
                    <a:pt x="1554" y="17421"/>
                  </a:cubicBezTo>
                  <a:cubicBezTo>
                    <a:pt x="1596" y="17503"/>
                    <a:pt x="1663" y="17537"/>
                    <a:pt x="1732" y="17537"/>
                  </a:cubicBezTo>
                  <a:cubicBezTo>
                    <a:pt x="1813" y="17537"/>
                    <a:pt x="1896" y="17490"/>
                    <a:pt x="1942" y="17419"/>
                  </a:cubicBezTo>
                  <a:lnTo>
                    <a:pt x="1942" y="17419"/>
                  </a:lnTo>
                  <a:cubicBezTo>
                    <a:pt x="2169" y="17727"/>
                    <a:pt x="2422" y="18018"/>
                    <a:pt x="2691" y="18300"/>
                  </a:cubicBezTo>
                  <a:cubicBezTo>
                    <a:pt x="3351" y="18993"/>
                    <a:pt x="4039" y="19678"/>
                    <a:pt x="4819" y="20239"/>
                  </a:cubicBezTo>
                  <a:cubicBezTo>
                    <a:pt x="5801" y="20945"/>
                    <a:pt x="6911" y="21316"/>
                    <a:pt x="8051" y="21316"/>
                  </a:cubicBezTo>
                  <a:cubicBezTo>
                    <a:pt x="8670" y="21316"/>
                    <a:pt x="9299" y="21206"/>
                    <a:pt x="9920" y="20982"/>
                  </a:cubicBezTo>
                  <a:cubicBezTo>
                    <a:pt x="13744" y="19597"/>
                    <a:pt x="15073" y="15477"/>
                    <a:pt x="15572" y="11806"/>
                  </a:cubicBezTo>
                  <a:cubicBezTo>
                    <a:pt x="15845" y="9798"/>
                    <a:pt x="15908" y="7738"/>
                    <a:pt x="15179" y="5816"/>
                  </a:cubicBezTo>
                  <a:cubicBezTo>
                    <a:pt x="14579" y="4235"/>
                    <a:pt x="13559" y="2813"/>
                    <a:pt x="12231" y="1764"/>
                  </a:cubicBezTo>
                  <a:cubicBezTo>
                    <a:pt x="10961" y="760"/>
                    <a:pt x="9302" y="0"/>
                    <a:pt x="7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Line 26">
            <a:hlinkClick r:id="rId3" action="ppaction://hlinksldjump"/>
          </p:cNvPr>
          <p:cNvSpPr>
            <a:spLocks noChangeShapeType="1"/>
          </p:cNvSpPr>
          <p:nvPr/>
        </p:nvSpPr>
        <p:spPr bwMode="auto">
          <a:xfrm>
            <a:off x="2339752" y="725114"/>
            <a:ext cx="2032248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7">
            <a:hlinkClick r:id="rId3" action="ppaction://hlinksldjump"/>
          </p:cNvPr>
          <p:cNvSpPr>
            <a:spLocks noChangeShapeType="1"/>
          </p:cNvSpPr>
          <p:nvPr/>
        </p:nvSpPr>
        <p:spPr bwMode="auto">
          <a:xfrm>
            <a:off x="4524400" y="723526"/>
            <a:ext cx="36480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490817" y="1425241"/>
            <a:ext cx="4450848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eriod"/>
              <a:defRPr/>
            </a:pPr>
            <a:r>
              <a:rPr lang="en-US" altLang="en-US" sz="2400" b="1" i="0" dirty="0" smtClean="0">
                <a:latin typeface="Times New Roman" panose="02020603050405020304" pitchFamily="18" charset="0"/>
              </a:rPr>
              <a:t>Hai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bàn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tay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em</a:t>
            </a:r>
            <a:endParaRPr lang="en-US" altLang="en-US" sz="2400" b="1" i="0" dirty="0" smtClean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400" b="1" i="0" dirty="0" smtClean="0">
                <a:latin typeface="Times New Roman" panose="02020603050405020304" pitchFamily="18" charset="0"/>
              </a:rPr>
              <a:t>   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hoa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đầu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cành</a:t>
            </a:r>
            <a:endParaRPr lang="en-US" altLang="en-US" sz="2400" b="1" i="0" dirty="0" smtClean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400" b="1" i="0" dirty="0" smtClean="0">
                <a:latin typeface="Times New Roman" panose="02020603050405020304" pitchFamily="18" charset="0"/>
              </a:rPr>
              <a:t>                        </a:t>
            </a:r>
            <a:r>
              <a:rPr lang="en-US" alt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Huy</a:t>
            </a:r>
            <a:r>
              <a:rPr lang="en-US" alt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cận</a:t>
            </a:r>
            <a:endParaRPr lang="en-US" altLang="en-US" sz="2400" b="1" dirty="0" smtClean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75390" y="3063663"/>
            <a:ext cx="4466275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5726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2400" b="1" i="0" dirty="0" smtClean="0">
                <a:latin typeface="Times New Roman" panose="02020603050405020304" pitchFamily="18" charset="0"/>
              </a:rPr>
              <a:t>b.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Mặt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biển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sáng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tấm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thảm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khổng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lồ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bằng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ngọc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thạch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.                                                                                                 </a:t>
            </a:r>
            <a:endParaRPr lang="en-US" altLang="en-US" sz="2400" b="1" i="0" dirty="0" smtClean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defRPr/>
            </a:pPr>
            <a:r>
              <a:rPr lang="en-US" alt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Tú</a:t>
            </a:r>
            <a:r>
              <a:rPr lang="en-US" alt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Nam</a:t>
            </a:r>
          </a:p>
          <a:p>
            <a:pPr algn="r" eaLnBrk="1" hangingPunct="1">
              <a:defRPr/>
            </a:pPr>
            <a:endParaRPr lang="en-US" altLang="en-US" sz="2400" b="1" dirty="0" smtClean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5188024" y="1425241"/>
            <a:ext cx="3674368" cy="120032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5726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i="0" dirty="0" smtClean="0">
                <a:latin typeface="Times New Roman" panose="02020603050405020304" pitchFamily="18" charset="0"/>
              </a:rPr>
              <a:t> c. 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Cánh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diều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dấu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á</a:t>
            </a:r>
          </a:p>
          <a:p>
            <a:pPr eaLnBrk="1" hangingPunct="1">
              <a:defRPr/>
            </a:pPr>
            <a:r>
              <a:rPr lang="en-US" altLang="en-US" sz="2400" b="1" i="0" dirty="0" smtClean="0">
                <a:latin typeface="Times New Roman" panose="02020603050405020304" pitchFamily="18" charset="0"/>
              </a:rPr>
              <a:t>      Ai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vừa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tung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lên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trời</a:t>
            </a:r>
            <a:endParaRPr lang="en-US" altLang="en-US" sz="2400" b="1" i="0" dirty="0" smtClean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400" b="1" i="0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400" b="1" dirty="0" err="1" smtClean="0">
                <a:solidFill>
                  <a:srgbClr val="990000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24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990000"/>
                </a:solidFill>
                <a:latin typeface="Times New Roman" panose="02020603050405020304" pitchFamily="18" charset="0"/>
              </a:rPr>
              <a:t>Vĩnh</a:t>
            </a:r>
            <a:r>
              <a:rPr lang="en-US" altLang="en-US" sz="24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990000"/>
                </a:solidFill>
                <a:latin typeface="Times New Roman" panose="02020603050405020304" pitchFamily="18" charset="0"/>
              </a:rPr>
              <a:t>Phúc</a:t>
            </a:r>
            <a:endParaRPr lang="en-US" altLang="en-US" sz="2400" b="1" dirty="0" smtClean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5220072" y="3063663"/>
            <a:ext cx="3674368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5726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i="0" dirty="0" smtClean="0">
                <a:latin typeface="Times New Roman" panose="02020603050405020304" pitchFamily="18" charset="0"/>
              </a:rPr>
              <a:t>  d. Ơ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cái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dấu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hỏi</a:t>
            </a:r>
            <a:endParaRPr lang="en-US" altLang="en-US" sz="2400" b="1" i="0" dirty="0" smtClean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400" b="1" i="0" dirty="0" smtClean="0">
                <a:latin typeface="Times New Roman" panose="02020603050405020304" pitchFamily="18" charset="0"/>
              </a:rPr>
              <a:t>      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Trông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ngộ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ngộ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ghê</a:t>
            </a:r>
            <a:endParaRPr lang="en-US" altLang="en-US" sz="2400" b="1" i="0" dirty="0" smtClean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400" b="1" i="0" dirty="0" smtClean="0">
                <a:latin typeface="Times New Roman" panose="02020603050405020304" pitchFamily="18" charset="0"/>
              </a:rPr>
              <a:t>       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vành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tai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nhỏ</a:t>
            </a:r>
            <a:endParaRPr lang="en-US" altLang="en-US" sz="2400" b="1" i="0" dirty="0" smtClean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400" b="1" i="0" dirty="0" smtClean="0">
                <a:latin typeface="Times New Roman" panose="02020603050405020304" pitchFamily="18" charset="0"/>
              </a:rPr>
              <a:t>       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Hỏi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rồi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lắng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latin typeface="Times New Roman" panose="02020603050405020304" pitchFamily="18" charset="0"/>
              </a:rPr>
              <a:t>nghe</a:t>
            </a:r>
            <a:r>
              <a:rPr lang="en-US" altLang="en-US" sz="2400" b="1" i="0" dirty="0" smtClean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2400" b="1" i="0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sz="2400" b="1" dirty="0" err="1" smtClean="0">
                <a:solidFill>
                  <a:srgbClr val="990000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sz="24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99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99000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4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 txBox="1">
            <a:spLocks/>
          </p:cNvSpPr>
          <p:nvPr/>
        </p:nvSpPr>
        <p:spPr>
          <a:xfrm>
            <a:off x="395536" y="1183382"/>
            <a:ext cx="7467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pPr indent="-457200">
              <a:buFontTx/>
              <a:buNone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a)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457200">
              <a:buFontTx/>
              <a:buNone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457200">
              <a:buFontTx/>
              <a:buNone/>
            </a:pP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HUY CẬN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555776" y="1397496"/>
            <a:ext cx="6019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altLang="en-US" sz="2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2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en-US" sz="28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i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i="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" name="Google Shape;881;p38"/>
          <p:cNvSpPr/>
          <p:nvPr/>
        </p:nvSpPr>
        <p:spPr>
          <a:xfrm>
            <a:off x="34157" y="267494"/>
            <a:ext cx="1297483" cy="1032096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7" name="Google Shape;883;p38"/>
          <p:cNvSpPr txBox="1">
            <a:spLocks noGrp="1"/>
          </p:cNvSpPr>
          <p:nvPr>
            <p:ph type="title" idx="2"/>
          </p:nvPr>
        </p:nvSpPr>
        <p:spPr>
          <a:xfrm>
            <a:off x="218049" y="467197"/>
            <a:ext cx="929697" cy="632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chemeClr val="accent3">
                    <a:lumMod val="75000"/>
                  </a:schemeClr>
                </a:solidFill>
              </a:rPr>
              <a:t>02</a:t>
            </a:r>
            <a:endParaRPr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8" name="Google Shape;905;p38"/>
          <p:cNvSpPr txBox="1">
            <a:spLocks noGrp="1"/>
          </p:cNvSpPr>
          <p:nvPr>
            <p:ph type="title" idx="4294967295"/>
          </p:nvPr>
        </p:nvSpPr>
        <p:spPr>
          <a:xfrm>
            <a:off x="1475656" y="351494"/>
            <a:ext cx="7488832" cy="8640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4B731F"/>
                </a:solidFill>
                <a:latin typeface="Times" pitchFamily="18" charset="0"/>
                <a:cs typeface="Times" pitchFamily="18" charset="0"/>
              </a:rPr>
              <a:t>Tìm những sự vật được so sánh với nhau trong các câu thơ, câu văn dưới đây:</a:t>
            </a:r>
            <a:endParaRPr sz="3200" dirty="0">
              <a:solidFill>
                <a:srgbClr val="4B731F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66814"/>
            <a:ext cx="14382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64" y="2833861"/>
            <a:ext cx="11049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038" y="3767311"/>
            <a:ext cx="1057275" cy="118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Left-Right Arrow 15"/>
          <p:cNvSpPr/>
          <p:nvPr/>
        </p:nvSpPr>
        <p:spPr>
          <a:xfrm>
            <a:off x="3201963" y="3774428"/>
            <a:ext cx="767308" cy="190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Google Shape;1428;p51"/>
          <p:cNvSpPr/>
          <p:nvPr/>
        </p:nvSpPr>
        <p:spPr>
          <a:xfrm>
            <a:off x="5542522" y="2151918"/>
            <a:ext cx="3703808" cy="1415727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Google Shape;881;p38"/>
          <p:cNvSpPr/>
          <p:nvPr/>
        </p:nvSpPr>
        <p:spPr>
          <a:xfrm>
            <a:off x="5566420" y="3289126"/>
            <a:ext cx="576064" cy="485302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5" name="Google Shape;881;p38"/>
          <p:cNvSpPr/>
          <p:nvPr/>
        </p:nvSpPr>
        <p:spPr>
          <a:xfrm>
            <a:off x="5256351" y="3688779"/>
            <a:ext cx="361626" cy="301749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56" name="Google Shape;1116;p43"/>
          <p:cNvGrpSpPr/>
          <p:nvPr/>
        </p:nvGrpSpPr>
        <p:grpSpPr>
          <a:xfrm>
            <a:off x="7939769" y="3680253"/>
            <a:ext cx="1213051" cy="1446120"/>
            <a:chOff x="4281775" y="3890450"/>
            <a:chExt cx="960300" cy="1425375"/>
          </a:xfrm>
        </p:grpSpPr>
        <p:sp>
          <p:nvSpPr>
            <p:cNvPr id="57" name="Google Shape;1117;p43"/>
            <p:cNvSpPr/>
            <p:nvPr/>
          </p:nvSpPr>
          <p:spPr>
            <a:xfrm>
              <a:off x="4369925" y="4946100"/>
              <a:ext cx="774525" cy="369725"/>
            </a:xfrm>
            <a:custGeom>
              <a:avLst/>
              <a:gdLst/>
              <a:ahLst/>
              <a:cxnLst/>
              <a:rect l="l" t="t" r="r" b="b"/>
              <a:pathLst>
                <a:path w="30981" h="14789" extrusionOk="0">
                  <a:moveTo>
                    <a:pt x="23902" y="0"/>
                  </a:moveTo>
                  <a:lnTo>
                    <a:pt x="6626" y="243"/>
                  </a:lnTo>
                  <a:cubicBezTo>
                    <a:pt x="3736" y="3923"/>
                    <a:pt x="1021" y="9882"/>
                    <a:pt x="0" y="14789"/>
                  </a:cubicBezTo>
                  <a:lnTo>
                    <a:pt x="30981" y="14174"/>
                  </a:lnTo>
                  <a:cubicBezTo>
                    <a:pt x="29608" y="9509"/>
                    <a:pt x="27529" y="3576"/>
                    <a:pt x="23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18;p43"/>
            <p:cNvSpPr/>
            <p:nvPr/>
          </p:nvSpPr>
          <p:spPr>
            <a:xfrm>
              <a:off x="4449150" y="5078700"/>
              <a:ext cx="602475" cy="235575"/>
            </a:xfrm>
            <a:custGeom>
              <a:avLst/>
              <a:gdLst/>
              <a:ahLst/>
              <a:cxnLst/>
              <a:rect l="l" t="t" r="r" b="b"/>
              <a:pathLst>
                <a:path w="24099" h="9423" extrusionOk="0">
                  <a:moveTo>
                    <a:pt x="11637" y="1"/>
                  </a:moveTo>
                  <a:cubicBezTo>
                    <a:pt x="6583" y="1"/>
                    <a:pt x="1992" y="3843"/>
                    <a:pt x="1" y="9423"/>
                  </a:cubicBezTo>
                  <a:lnTo>
                    <a:pt x="24099" y="8890"/>
                  </a:lnTo>
                  <a:cubicBezTo>
                    <a:pt x="21520" y="3644"/>
                    <a:pt x="16762" y="27"/>
                    <a:pt x="11688" y="1"/>
                  </a:cubicBezTo>
                  <a:cubicBezTo>
                    <a:pt x="11671" y="1"/>
                    <a:pt x="11654" y="1"/>
                    <a:pt x="11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19;p43"/>
            <p:cNvSpPr/>
            <p:nvPr/>
          </p:nvSpPr>
          <p:spPr>
            <a:xfrm>
              <a:off x="4535575" y="4946100"/>
              <a:ext cx="518925" cy="131900"/>
            </a:xfrm>
            <a:custGeom>
              <a:avLst/>
              <a:gdLst/>
              <a:ahLst/>
              <a:cxnLst/>
              <a:rect l="l" t="t" r="r" b="b"/>
              <a:pathLst>
                <a:path w="20757" h="5276" extrusionOk="0">
                  <a:moveTo>
                    <a:pt x="17276" y="0"/>
                  </a:moveTo>
                  <a:lnTo>
                    <a:pt x="0" y="243"/>
                  </a:lnTo>
                  <a:cubicBezTo>
                    <a:pt x="0" y="243"/>
                    <a:pt x="1563" y="5275"/>
                    <a:pt x="13921" y="5275"/>
                  </a:cubicBezTo>
                  <a:cubicBezTo>
                    <a:pt x="15908" y="5275"/>
                    <a:pt x="18174" y="5145"/>
                    <a:pt x="20757" y="4843"/>
                  </a:cubicBezTo>
                  <a:cubicBezTo>
                    <a:pt x="19785" y="3024"/>
                    <a:pt x="18640" y="1345"/>
                    <a:pt x="17276" y="0"/>
                  </a:cubicBezTo>
                  <a:close/>
                </a:path>
              </a:pathLst>
            </a:custGeom>
            <a:solidFill>
              <a:srgbClr val="E76D6A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20;p43"/>
            <p:cNvSpPr/>
            <p:nvPr/>
          </p:nvSpPr>
          <p:spPr>
            <a:xfrm>
              <a:off x="4383775" y="3890450"/>
              <a:ext cx="171475" cy="588750"/>
            </a:xfrm>
            <a:custGeom>
              <a:avLst/>
              <a:gdLst/>
              <a:ahLst/>
              <a:cxnLst/>
              <a:rect l="l" t="t" r="r" b="b"/>
              <a:pathLst>
                <a:path w="6859" h="23550" extrusionOk="0">
                  <a:moveTo>
                    <a:pt x="3725" y="1"/>
                  </a:moveTo>
                  <a:cubicBezTo>
                    <a:pt x="3055" y="1"/>
                    <a:pt x="2541" y="889"/>
                    <a:pt x="2338" y="1622"/>
                  </a:cubicBezTo>
                  <a:cubicBezTo>
                    <a:pt x="367" y="8731"/>
                    <a:pt x="1" y="16283"/>
                    <a:pt x="1276" y="23549"/>
                  </a:cubicBezTo>
                  <a:lnTo>
                    <a:pt x="6411" y="20807"/>
                  </a:lnTo>
                  <a:cubicBezTo>
                    <a:pt x="6822" y="16587"/>
                    <a:pt x="6859" y="12337"/>
                    <a:pt x="6518" y="8109"/>
                  </a:cubicBezTo>
                  <a:cubicBezTo>
                    <a:pt x="6315" y="5581"/>
                    <a:pt x="5955" y="2991"/>
                    <a:pt x="4709" y="781"/>
                  </a:cubicBezTo>
                  <a:cubicBezTo>
                    <a:pt x="4539" y="484"/>
                    <a:pt x="4334" y="175"/>
                    <a:pt x="4015" y="55"/>
                  </a:cubicBezTo>
                  <a:cubicBezTo>
                    <a:pt x="3915" y="18"/>
                    <a:pt x="3819" y="1"/>
                    <a:pt x="3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21;p43"/>
            <p:cNvSpPr/>
            <p:nvPr/>
          </p:nvSpPr>
          <p:spPr>
            <a:xfrm>
              <a:off x="4444150" y="4029375"/>
              <a:ext cx="63050" cy="393925"/>
            </a:xfrm>
            <a:custGeom>
              <a:avLst/>
              <a:gdLst/>
              <a:ahLst/>
              <a:cxnLst/>
              <a:rect l="l" t="t" r="r" b="b"/>
              <a:pathLst>
                <a:path w="2522" h="15757" extrusionOk="0">
                  <a:moveTo>
                    <a:pt x="1288" y="1"/>
                  </a:moveTo>
                  <a:cubicBezTo>
                    <a:pt x="1026" y="1"/>
                    <a:pt x="898" y="332"/>
                    <a:pt x="851" y="598"/>
                  </a:cubicBezTo>
                  <a:cubicBezTo>
                    <a:pt x="114" y="4864"/>
                    <a:pt x="0" y="9215"/>
                    <a:pt x="513" y="13516"/>
                  </a:cubicBezTo>
                  <a:lnTo>
                    <a:pt x="1739" y="15756"/>
                  </a:lnTo>
                  <a:lnTo>
                    <a:pt x="2203" y="9902"/>
                  </a:lnTo>
                  <a:cubicBezTo>
                    <a:pt x="2363" y="7895"/>
                    <a:pt x="2521" y="5874"/>
                    <a:pt x="2307" y="3871"/>
                  </a:cubicBezTo>
                  <a:cubicBezTo>
                    <a:pt x="2187" y="2754"/>
                    <a:pt x="1951" y="1654"/>
                    <a:pt x="1716" y="555"/>
                  </a:cubicBezTo>
                  <a:cubicBezTo>
                    <a:pt x="1664" y="313"/>
                    <a:pt x="1553" y="15"/>
                    <a:pt x="1305" y="1"/>
                  </a:cubicBezTo>
                  <a:cubicBezTo>
                    <a:pt x="1299" y="1"/>
                    <a:pt x="1294" y="1"/>
                    <a:pt x="1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22;p43"/>
            <p:cNvSpPr/>
            <p:nvPr/>
          </p:nvSpPr>
          <p:spPr>
            <a:xfrm>
              <a:off x="4936375" y="3890450"/>
              <a:ext cx="171450" cy="588750"/>
            </a:xfrm>
            <a:custGeom>
              <a:avLst/>
              <a:gdLst/>
              <a:ahLst/>
              <a:cxnLst/>
              <a:rect l="l" t="t" r="r" b="b"/>
              <a:pathLst>
                <a:path w="6858" h="23550" extrusionOk="0">
                  <a:moveTo>
                    <a:pt x="3134" y="1"/>
                  </a:moveTo>
                  <a:cubicBezTo>
                    <a:pt x="3040" y="1"/>
                    <a:pt x="2944" y="18"/>
                    <a:pt x="2844" y="55"/>
                  </a:cubicBezTo>
                  <a:cubicBezTo>
                    <a:pt x="2524" y="175"/>
                    <a:pt x="2318" y="484"/>
                    <a:pt x="2150" y="781"/>
                  </a:cubicBezTo>
                  <a:cubicBezTo>
                    <a:pt x="904" y="2991"/>
                    <a:pt x="543" y="5581"/>
                    <a:pt x="340" y="8109"/>
                  </a:cubicBezTo>
                  <a:cubicBezTo>
                    <a:pt x="0" y="12337"/>
                    <a:pt x="37" y="16587"/>
                    <a:pt x="448" y="20807"/>
                  </a:cubicBezTo>
                  <a:lnTo>
                    <a:pt x="5583" y="23549"/>
                  </a:lnTo>
                  <a:cubicBezTo>
                    <a:pt x="6857" y="16283"/>
                    <a:pt x="6492" y="8731"/>
                    <a:pt x="4521" y="1622"/>
                  </a:cubicBezTo>
                  <a:cubicBezTo>
                    <a:pt x="4317" y="889"/>
                    <a:pt x="3804" y="1"/>
                    <a:pt x="3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23;p43"/>
            <p:cNvSpPr/>
            <p:nvPr/>
          </p:nvSpPr>
          <p:spPr>
            <a:xfrm>
              <a:off x="4984400" y="4029375"/>
              <a:ext cx="63075" cy="393925"/>
            </a:xfrm>
            <a:custGeom>
              <a:avLst/>
              <a:gdLst/>
              <a:ahLst/>
              <a:cxnLst/>
              <a:rect l="l" t="t" r="r" b="b"/>
              <a:pathLst>
                <a:path w="2523" h="15757" extrusionOk="0">
                  <a:moveTo>
                    <a:pt x="1234" y="1"/>
                  </a:moveTo>
                  <a:cubicBezTo>
                    <a:pt x="1228" y="1"/>
                    <a:pt x="1223" y="1"/>
                    <a:pt x="1217" y="1"/>
                  </a:cubicBezTo>
                  <a:cubicBezTo>
                    <a:pt x="970" y="15"/>
                    <a:pt x="859" y="313"/>
                    <a:pt x="806" y="555"/>
                  </a:cubicBezTo>
                  <a:cubicBezTo>
                    <a:pt x="571" y="1654"/>
                    <a:pt x="336" y="2754"/>
                    <a:pt x="217" y="3871"/>
                  </a:cubicBezTo>
                  <a:cubicBezTo>
                    <a:pt x="0" y="5874"/>
                    <a:pt x="160" y="7895"/>
                    <a:pt x="319" y="9902"/>
                  </a:cubicBezTo>
                  <a:cubicBezTo>
                    <a:pt x="474" y="11854"/>
                    <a:pt x="629" y="13805"/>
                    <a:pt x="783" y="15756"/>
                  </a:cubicBezTo>
                  <a:lnTo>
                    <a:pt x="2009" y="13516"/>
                  </a:lnTo>
                  <a:cubicBezTo>
                    <a:pt x="2523" y="9215"/>
                    <a:pt x="2409" y="4864"/>
                    <a:pt x="1670" y="598"/>
                  </a:cubicBezTo>
                  <a:cubicBezTo>
                    <a:pt x="1624" y="332"/>
                    <a:pt x="1497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24;p43"/>
            <p:cNvSpPr/>
            <p:nvPr/>
          </p:nvSpPr>
          <p:spPr>
            <a:xfrm>
              <a:off x="4281775" y="4276625"/>
              <a:ext cx="960300" cy="731550"/>
            </a:xfrm>
            <a:custGeom>
              <a:avLst/>
              <a:gdLst/>
              <a:ahLst/>
              <a:cxnLst/>
              <a:rect l="l" t="t" r="r" b="b"/>
              <a:pathLst>
                <a:path w="38412" h="29262" extrusionOk="0">
                  <a:moveTo>
                    <a:pt x="20921" y="0"/>
                  </a:moveTo>
                  <a:cubicBezTo>
                    <a:pt x="18007" y="0"/>
                    <a:pt x="15073" y="547"/>
                    <a:pt x="12298" y="1473"/>
                  </a:cubicBezTo>
                  <a:cubicBezTo>
                    <a:pt x="9357" y="2454"/>
                    <a:pt x="6499" y="3885"/>
                    <a:pt x="4292" y="6108"/>
                  </a:cubicBezTo>
                  <a:cubicBezTo>
                    <a:pt x="1647" y="8773"/>
                    <a:pt x="78" y="12532"/>
                    <a:pt x="21" y="16338"/>
                  </a:cubicBezTo>
                  <a:cubicBezTo>
                    <a:pt x="1" y="17664"/>
                    <a:pt x="163" y="19017"/>
                    <a:pt x="710" y="20218"/>
                  </a:cubicBezTo>
                  <a:cubicBezTo>
                    <a:pt x="1255" y="21413"/>
                    <a:pt x="2154" y="22399"/>
                    <a:pt x="3107" y="23281"/>
                  </a:cubicBezTo>
                  <a:cubicBezTo>
                    <a:pt x="7347" y="27200"/>
                    <a:pt x="13059" y="29261"/>
                    <a:pt x="18750" y="29261"/>
                  </a:cubicBezTo>
                  <a:cubicBezTo>
                    <a:pt x="22293" y="29261"/>
                    <a:pt x="25827" y="28463"/>
                    <a:pt x="28993" y="26817"/>
                  </a:cubicBezTo>
                  <a:cubicBezTo>
                    <a:pt x="31867" y="25323"/>
                    <a:pt x="34472" y="23156"/>
                    <a:pt x="36127" y="20318"/>
                  </a:cubicBezTo>
                  <a:cubicBezTo>
                    <a:pt x="37784" y="17480"/>
                    <a:pt x="38412" y="13931"/>
                    <a:pt x="37426" y="10780"/>
                  </a:cubicBezTo>
                  <a:cubicBezTo>
                    <a:pt x="35971" y="5742"/>
                    <a:pt x="32251" y="2609"/>
                    <a:pt x="27382" y="1000"/>
                  </a:cubicBezTo>
                  <a:cubicBezTo>
                    <a:pt x="25292" y="310"/>
                    <a:pt x="23112" y="0"/>
                    <a:pt x="20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25;p43"/>
            <p:cNvSpPr/>
            <p:nvPr/>
          </p:nvSpPr>
          <p:spPr>
            <a:xfrm>
              <a:off x="4627025" y="4617100"/>
              <a:ext cx="248525" cy="96925"/>
            </a:xfrm>
            <a:custGeom>
              <a:avLst/>
              <a:gdLst/>
              <a:ahLst/>
              <a:cxnLst/>
              <a:rect l="l" t="t" r="r" b="b"/>
              <a:pathLst>
                <a:path w="9941" h="3877" extrusionOk="0">
                  <a:moveTo>
                    <a:pt x="6446" y="1"/>
                  </a:moveTo>
                  <a:cubicBezTo>
                    <a:pt x="4248" y="1"/>
                    <a:pt x="1615" y="261"/>
                    <a:pt x="590" y="515"/>
                  </a:cubicBezTo>
                  <a:cubicBezTo>
                    <a:pt x="405" y="561"/>
                    <a:pt x="200" y="625"/>
                    <a:pt x="113" y="799"/>
                  </a:cubicBezTo>
                  <a:cubicBezTo>
                    <a:pt x="0" y="1026"/>
                    <a:pt x="152" y="1292"/>
                    <a:pt x="307" y="1490"/>
                  </a:cubicBezTo>
                  <a:cubicBezTo>
                    <a:pt x="1344" y="2805"/>
                    <a:pt x="2898" y="3676"/>
                    <a:pt x="4537" y="3862"/>
                  </a:cubicBezTo>
                  <a:cubicBezTo>
                    <a:pt x="4622" y="3871"/>
                    <a:pt x="4713" y="3876"/>
                    <a:pt x="4810" y="3876"/>
                  </a:cubicBezTo>
                  <a:cubicBezTo>
                    <a:pt x="6557" y="3876"/>
                    <a:pt x="9941" y="2321"/>
                    <a:pt x="9851" y="703"/>
                  </a:cubicBezTo>
                  <a:cubicBezTo>
                    <a:pt x="9821" y="183"/>
                    <a:pt x="8286" y="1"/>
                    <a:pt x="6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26;p43"/>
            <p:cNvSpPr/>
            <p:nvPr/>
          </p:nvSpPr>
          <p:spPr>
            <a:xfrm>
              <a:off x="4732350" y="4653900"/>
              <a:ext cx="89375" cy="161825"/>
            </a:xfrm>
            <a:custGeom>
              <a:avLst/>
              <a:gdLst/>
              <a:ahLst/>
              <a:cxnLst/>
              <a:rect l="l" t="t" r="r" b="b"/>
              <a:pathLst>
                <a:path w="3575" h="6473" extrusionOk="0">
                  <a:moveTo>
                    <a:pt x="516" y="0"/>
                  </a:moveTo>
                  <a:cubicBezTo>
                    <a:pt x="314" y="766"/>
                    <a:pt x="151" y="1542"/>
                    <a:pt x="73" y="2342"/>
                  </a:cubicBezTo>
                  <a:cubicBezTo>
                    <a:pt x="1" y="3138"/>
                    <a:pt x="30" y="3963"/>
                    <a:pt x="248" y="4769"/>
                  </a:cubicBezTo>
                  <a:cubicBezTo>
                    <a:pt x="307" y="4969"/>
                    <a:pt x="380" y="5165"/>
                    <a:pt x="463" y="5356"/>
                  </a:cubicBezTo>
                  <a:cubicBezTo>
                    <a:pt x="544" y="5561"/>
                    <a:pt x="651" y="5753"/>
                    <a:pt x="780" y="5932"/>
                  </a:cubicBezTo>
                  <a:cubicBezTo>
                    <a:pt x="918" y="6116"/>
                    <a:pt x="1112" y="6300"/>
                    <a:pt x="1368" y="6397"/>
                  </a:cubicBezTo>
                  <a:cubicBezTo>
                    <a:pt x="1499" y="6450"/>
                    <a:pt x="1638" y="6473"/>
                    <a:pt x="1774" y="6473"/>
                  </a:cubicBezTo>
                  <a:cubicBezTo>
                    <a:pt x="1901" y="6473"/>
                    <a:pt x="2026" y="6452"/>
                    <a:pt x="2140" y="6418"/>
                  </a:cubicBezTo>
                  <a:cubicBezTo>
                    <a:pt x="2616" y="6279"/>
                    <a:pt x="2987" y="5905"/>
                    <a:pt x="3185" y="5510"/>
                  </a:cubicBezTo>
                  <a:cubicBezTo>
                    <a:pt x="3383" y="5110"/>
                    <a:pt x="3477" y="4702"/>
                    <a:pt x="3548" y="4313"/>
                  </a:cubicBezTo>
                  <a:lnTo>
                    <a:pt x="3550" y="4306"/>
                  </a:lnTo>
                  <a:cubicBezTo>
                    <a:pt x="3574" y="4174"/>
                    <a:pt x="3490" y="4044"/>
                    <a:pt x="3358" y="4015"/>
                  </a:cubicBezTo>
                  <a:cubicBezTo>
                    <a:pt x="3339" y="4011"/>
                    <a:pt x="3320" y="4009"/>
                    <a:pt x="3301" y="4009"/>
                  </a:cubicBezTo>
                  <a:cubicBezTo>
                    <a:pt x="3190" y="4009"/>
                    <a:pt x="3090" y="4082"/>
                    <a:pt x="3059" y="4194"/>
                  </a:cubicBezTo>
                  <a:cubicBezTo>
                    <a:pt x="2850" y="4937"/>
                    <a:pt x="2577" y="5666"/>
                    <a:pt x="1970" y="5826"/>
                  </a:cubicBezTo>
                  <a:cubicBezTo>
                    <a:pt x="1901" y="5844"/>
                    <a:pt x="1835" y="5853"/>
                    <a:pt x="1771" y="5853"/>
                  </a:cubicBezTo>
                  <a:cubicBezTo>
                    <a:pt x="1576" y="5853"/>
                    <a:pt x="1408" y="5765"/>
                    <a:pt x="1253" y="5568"/>
                  </a:cubicBezTo>
                  <a:cubicBezTo>
                    <a:pt x="1055" y="5314"/>
                    <a:pt x="905" y="4945"/>
                    <a:pt x="783" y="4602"/>
                  </a:cubicBezTo>
                  <a:cubicBezTo>
                    <a:pt x="526" y="3900"/>
                    <a:pt x="456" y="3128"/>
                    <a:pt x="436" y="2355"/>
                  </a:cubicBezTo>
                  <a:cubicBezTo>
                    <a:pt x="420" y="1578"/>
                    <a:pt x="481" y="792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27;p43"/>
            <p:cNvSpPr/>
            <p:nvPr/>
          </p:nvSpPr>
          <p:spPr>
            <a:xfrm>
              <a:off x="4659225" y="4657850"/>
              <a:ext cx="84175" cy="157100"/>
            </a:xfrm>
            <a:custGeom>
              <a:avLst/>
              <a:gdLst/>
              <a:ahLst/>
              <a:cxnLst/>
              <a:rect l="l" t="t" r="r" b="b"/>
              <a:pathLst>
                <a:path w="3367" h="6284" extrusionOk="0">
                  <a:moveTo>
                    <a:pt x="3186" y="1"/>
                  </a:moveTo>
                  <a:cubicBezTo>
                    <a:pt x="3028" y="824"/>
                    <a:pt x="2961" y="1656"/>
                    <a:pt x="2876" y="2468"/>
                  </a:cubicBezTo>
                  <a:cubicBezTo>
                    <a:pt x="2831" y="2875"/>
                    <a:pt x="2781" y="3277"/>
                    <a:pt x="2715" y="3675"/>
                  </a:cubicBezTo>
                  <a:cubicBezTo>
                    <a:pt x="2661" y="4065"/>
                    <a:pt x="2538" y="4431"/>
                    <a:pt x="2403" y="4811"/>
                  </a:cubicBezTo>
                  <a:cubicBezTo>
                    <a:pt x="2336" y="4994"/>
                    <a:pt x="2257" y="5172"/>
                    <a:pt x="2168" y="5345"/>
                  </a:cubicBezTo>
                  <a:cubicBezTo>
                    <a:pt x="2086" y="5506"/>
                    <a:pt x="1971" y="5680"/>
                    <a:pt x="1895" y="5729"/>
                  </a:cubicBezTo>
                  <a:cubicBezTo>
                    <a:pt x="1885" y="5736"/>
                    <a:pt x="1882" y="5737"/>
                    <a:pt x="1879" y="5740"/>
                  </a:cubicBezTo>
                  <a:cubicBezTo>
                    <a:pt x="1879" y="5740"/>
                    <a:pt x="1890" y="5740"/>
                    <a:pt x="1858" y="5743"/>
                  </a:cubicBezTo>
                  <a:cubicBezTo>
                    <a:pt x="1815" y="5749"/>
                    <a:pt x="1771" y="5753"/>
                    <a:pt x="1728" y="5754"/>
                  </a:cubicBezTo>
                  <a:cubicBezTo>
                    <a:pt x="1708" y="5755"/>
                    <a:pt x="1687" y="5755"/>
                    <a:pt x="1667" y="5755"/>
                  </a:cubicBezTo>
                  <a:cubicBezTo>
                    <a:pt x="1605" y="5755"/>
                    <a:pt x="1543" y="5750"/>
                    <a:pt x="1481" y="5737"/>
                  </a:cubicBezTo>
                  <a:cubicBezTo>
                    <a:pt x="1324" y="5711"/>
                    <a:pt x="1190" y="5636"/>
                    <a:pt x="1073" y="5521"/>
                  </a:cubicBezTo>
                  <a:cubicBezTo>
                    <a:pt x="841" y="5283"/>
                    <a:pt x="694" y="4905"/>
                    <a:pt x="585" y="4523"/>
                  </a:cubicBezTo>
                  <a:cubicBezTo>
                    <a:pt x="476" y="4135"/>
                    <a:pt x="398" y="3730"/>
                    <a:pt x="305" y="3326"/>
                  </a:cubicBezTo>
                  <a:cubicBezTo>
                    <a:pt x="289" y="3257"/>
                    <a:pt x="228" y="3209"/>
                    <a:pt x="159" y="3209"/>
                  </a:cubicBezTo>
                  <a:cubicBezTo>
                    <a:pt x="150" y="3209"/>
                    <a:pt x="142" y="3210"/>
                    <a:pt x="133" y="3211"/>
                  </a:cubicBezTo>
                  <a:cubicBezTo>
                    <a:pt x="54" y="3224"/>
                    <a:pt x="0" y="3297"/>
                    <a:pt x="9" y="3376"/>
                  </a:cubicBezTo>
                  <a:cubicBezTo>
                    <a:pt x="54" y="3788"/>
                    <a:pt x="103" y="4201"/>
                    <a:pt x="188" y="4619"/>
                  </a:cubicBezTo>
                  <a:cubicBezTo>
                    <a:pt x="279" y="5033"/>
                    <a:pt x="384" y="5477"/>
                    <a:pt x="717" y="5857"/>
                  </a:cubicBezTo>
                  <a:cubicBezTo>
                    <a:pt x="882" y="6043"/>
                    <a:pt x="1121" y="6191"/>
                    <a:pt x="1370" y="6245"/>
                  </a:cubicBezTo>
                  <a:cubicBezTo>
                    <a:pt x="1478" y="6271"/>
                    <a:pt x="1588" y="6284"/>
                    <a:pt x="1700" y="6284"/>
                  </a:cubicBezTo>
                  <a:cubicBezTo>
                    <a:pt x="1713" y="6284"/>
                    <a:pt x="1726" y="6284"/>
                    <a:pt x="1740" y="6283"/>
                  </a:cubicBezTo>
                  <a:cubicBezTo>
                    <a:pt x="1799" y="6283"/>
                    <a:pt x="1859" y="6280"/>
                    <a:pt x="1919" y="6273"/>
                  </a:cubicBezTo>
                  <a:cubicBezTo>
                    <a:pt x="1963" y="6269"/>
                    <a:pt x="2006" y="6261"/>
                    <a:pt x="2050" y="6248"/>
                  </a:cubicBezTo>
                  <a:cubicBezTo>
                    <a:pt x="2093" y="6234"/>
                    <a:pt x="2135" y="6214"/>
                    <a:pt x="2174" y="6191"/>
                  </a:cubicBezTo>
                  <a:cubicBezTo>
                    <a:pt x="2445" y="6007"/>
                    <a:pt x="2546" y="5808"/>
                    <a:pt x="2664" y="5613"/>
                  </a:cubicBezTo>
                  <a:cubicBezTo>
                    <a:pt x="2767" y="5419"/>
                    <a:pt x="2859" y="5219"/>
                    <a:pt x="2937" y="5015"/>
                  </a:cubicBezTo>
                  <a:cubicBezTo>
                    <a:pt x="3090" y="4619"/>
                    <a:pt x="3223" y="4192"/>
                    <a:pt x="3274" y="3760"/>
                  </a:cubicBezTo>
                  <a:cubicBezTo>
                    <a:pt x="3330" y="3340"/>
                    <a:pt x="3358" y="2919"/>
                    <a:pt x="3359" y="2496"/>
                  </a:cubicBezTo>
                  <a:cubicBezTo>
                    <a:pt x="3366" y="1655"/>
                    <a:pt x="3286" y="831"/>
                    <a:pt x="3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28;p43"/>
            <p:cNvSpPr/>
            <p:nvPr/>
          </p:nvSpPr>
          <p:spPr>
            <a:xfrm>
              <a:off x="4936200" y="4679525"/>
              <a:ext cx="190825" cy="163825"/>
            </a:xfrm>
            <a:custGeom>
              <a:avLst/>
              <a:gdLst/>
              <a:ahLst/>
              <a:cxnLst/>
              <a:rect l="l" t="t" r="r" b="b"/>
              <a:pathLst>
                <a:path w="7633" h="6553" extrusionOk="0">
                  <a:moveTo>
                    <a:pt x="3833" y="1"/>
                  </a:moveTo>
                  <a:cubicBezTo>
                    <a:pt x="2807" y="1"/>
                    <a:pt x="1728" y="444"/>
                    <a:pt x="890" y="1660"/>
                  </a:cubicBezTo>
                  <a:cubicBezTo>
                    <a:pt x="0" y="2950"/>
                    <a:pt x="442" y="4978"/>
                    <a:pt x="1731" y="5843"/>
                  </a:cubicBezTo>
                  <a:cubicBezTo>
                    <a:pt x="2105" y="6094"/>
                    <a:pt x="2529" y="6252"/>
                    <a:pt x="2960" y="6369"/>
                  </a:cubicBezTo>
                  <a:cubicBezTo>
                    <a:pt x="3364" y="6478"/>
                    <a:pt x="3779" y="6552"/>
                    <a:pt x="4196" y="6552"/>
                  </a:cubicBezTo>
                  <a:cubicBezTo>
                    <a:pt x="4270" y="6552"/>
                    <a:pt x="4345" y="6550"/>
                    <a:pt x="4420" y="6545"/>
                  </a:cubicBezTo>
                  <a:cubicBezTo>
                    <a:pt x="5549" y="6472"/>
                    <a:pt x="6626" y="5758"/>
                    <a:pt x="7130" y="4716"/>
                  </a:cubicBezTo>
                  <a:cubicBezTo>
                    <a:pt x="7632" y="3676"/>
                    <a:pt x="7528" y="2344"/>
                    <a:pt x="6842" y="1419"/>
                  </a:cubicBezTo>
                  <a:cubicBezTo>
                    <a:pt x="6295" y="682"/>
                    <a:pt x="5105" y="1"/>
                    <a:pt x="3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29;p43"/>
            <p:cNvSpPr/>
            <p:nvPr/>
          </p:nvSpPr>
          <p:spPr>
            <a:xfrm>
              <a:off x="4361675" y="4680225"/>
              <a:ext cx="186425" cy="163150"/>
            </a:xfrm>
            <a:custGeom>
              <a:avLst/>
              <a:gdLst/>
              <a:ahLst/>
              <a:cxnLst/>
              <a:rect l="l" t="t" r="r" b="b"/>
              <a:pathLst>
                <a:path w="7457" h="6526" extrusionOk="0">
                  <a:moveTo>
                    <a:pt x="4053" y="0"/>
                  </a:moveTo>
                  <a:cubicBezTo>
                    <a:pt x="2445" y="0"/>
                    <a:pt x="1506" y="1039"/>
                    <a:pt x="1068" y="1969"/>
                  </a:cubicBezTo>
                  <a:cubicBezTo>
                    <a:pt x="1" y="4233"/>
                    <a:pt x="1573" y="6525"/>
                    <a:pt x="4073" y="6525"/>
                  </a:cubicBezTo>
                  <a:cubicBezTo>
                    <a:pt x="4550" y="6525"/>
                    <a:pt x="5061" y="6442"/>
                    <a:pt x="5594" y="6259"/>
                  </a:cubicBezTo>
                  <a:cubicBezTo>
                    <a:pt x="7154" y="5722"/>
                    <a:pt x="7456" y="4180"/>
                    <a:pt x="7301" y="3060"/>
                  </a:cubicBezTo>
                  <a:cubicBezTo>
                    <a:pt x="7212" y="2408"/>
                    <a:pt x="7053" y="1749"/>
                    <a:pt x="6689" y="1208"/>
                  </a:cubicBezTo>
                  <a:cubicBezTo>
                    <a:pt x="6307" y="637"/>
                    <a:pt x="5694" y="256"/>
                    <a:pt x="5035" y="119"/>
                  </a:cubicBezTo>
                  <a:cubicBezTo>
                    <a:pt x="4683" y="37"/>
                    <a:pt x="4356" y="0"/>
                    <a:pt x="4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30;p43"/>
            <p:cNvSpPr/>
            <p:nvPr/>
          </p:nvSpPr>
          <p:spPr>
            <a:xfrm>
              <a:off x="4943875" y="4488100"/>
              <a:ext cx="126650" cy="142375"/>
            </a:xfrm>
            <a:custGeom>
              <a:avLst/>
              <a:gdLst/>
              <a:ahLst/>
              <a:cxnLst/>
              <a:rect l="l" t="t" r="r" b="b"/>
              <a:pathLst>
                <a:path w="5066" h="5695" extrusionOk="0">
                  <a:moveTo>
                    <a:pt x="2615" y="0"/>
                  </a:moveTo>
                  <a:cubicBezTo>
                    <a:pt x="1097" y="0"/>
                    <a:pt x="1" y="2499"/>
                    <a:pt x="380" y="3942"/>
                  </a:cubicBezTo>
                  <a:cubicBezTo>
                    <a:pt x="606" y="4800"/>
                    <a:pt x="1331" y="5508"/>
                    <a:pt x="2182" y="5670"/>
                  </a:cubicBezTo>
                  <a:cubicBezTo>
                    <a:pt x="2261" y="5685"/>
                    <a:pt x="2354" y="5694"/>
                    <a:pt x="2457" y="5694"/>
                  </a:cubicBezTo>
                  <a:cubicBezTo>
                    <a:pt x="2844" y="5694"/>
                    <a:pt x="3366" y="5565"/>
                    <a:pt x="3786" y="5132"/>
                  </a:cubicBezTo>
                  <a:cubicBezTo>
                    <a:pt x="5066" y="3818"/>
                    <a:pt x="4820" y="1149"/>
                    <a:pt x="3377" y="209"/>
                  </a:cubicBezTo>
                  <a:cubicBezTo>
                    <a:pt x="3115" y="65"/>
                    <a:pt x="2860" y="0"/>
                    <a:pt x="2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31;p43"/>
            <p:cNvSpPr/>
            <p:nvPr/>
          </p:nvSpPr>
          <p:spPr>
            <a:xfrm>
              <a:off x="4973900" y="4539075"/>
              <a:ext cx="64250" cy="55800"/>
            </a:xfrm>
            <a:custGeom>
              <a:avLst/>
              <a:gdLst/>
              <a:ahLst/>
              <a:cxnLst/>
              <a:rect l="l" t="t" r="r" b="b"/>
              <a:pathLst>
                <a:path w="2570" h="2232" extrusionOk="0">
                  <a:moveTo>
                    <a:pt x="2428" y="1"/>
                  </a:moveTo>
                  <a:cubicBezTo>
                    <a:pt x="2370" y="1"/>
                    <a:pt x="2315" y="39"/>
                    <a:pt x="2298" y="96"/>
                  </a:cubicBezTo>
                  <a:lnTo>
                    <a:pt x="2296" y="102"/>
                  </a:lnTo>
                  <a:cubicBezTo>
                    <a:pt x="2185" y="458"/>
                    <a:pt x="2056" y="819"/>
                    <a:pt x="1888" y="1140"/>
                  </a:cubicBezTo>
                  <a:cubicBezTo>
                    <a:pt x="1724" y="1455"/>
                    <a:pt x="1494" y="1768"/>
                    <a:pt x="1233" y="1804"/>
                  </a:cubicBezTo>
                  <a:cubicBezTo>
                    <a:pt x="1207" y="1808"/>
                    <a:pt x="1181" y="1811"/>
                    <a:pt x="1155" y="1811"/>
                  </a:cubicBezTo>
                  <a:cubicBezTo>
                    <a:pt x="1054" y="1811"/>
                    <a:pt x="957" y="1775"/>
                    <a:pt x="867" y="1698"/>
                  </a:cubicBezTo>
                  <a:cubicBezTo>
                    <a:pt x="750" y="1604"/>
                    <a:pt x="660" y="1454"/>
                    <a:pt x="577" y="1299"/>
                  </a:cubicBezTo>
                  <a:cubicBezTo>
                    <a:pt x="417" y="980"/>
                    <a:pt x="312" y="608"/>
                    <a:pt x="230" y="246"/>
                  </a:cubicBezTo>
                  <a:lnTo>
                    <a:pt x="228" y="240"/>
                  </a:lnTo>
                  <a:cubicBezTo>
                    <a:pt x="214" y="179"/>
                    <a:pt x="165" y="151"/>
                    <a:pt x="117" y="151"/>
                  </a:cubicBezTo>
                  <a:cubicBezTo>
                    <a:pt x="59" y="151"/>
                    <a:pt x="0" y="193"/>
                    <a:pt x="2" y="268"/>
                  </a:cubicBezTo>
                  <a:cubicBezTo>
                    <a:pt x="14" y="672"/>
                    <a:pt x="81" y="1064"/>
                    <a:pt x="236" y="1453"/>
                  </a:cubicBezTo>
                  <a:cubicBezTo>
                    <a:pt x="314" y="1647"/>
                    <a:pt x="423" y="1838"/>
                    <a:pt x="599" y="2001"/>
                  </a:cubicBezTo>
                  <a:cubicBezTo>
                    <a:pt x="743" y="2140"/>
                    <a:pt x="962" y="2232"/>
                    <a:pt x="1178" y="2232"/>
                  </a:cubicBezTo>
                  <a:cubicBezTo>
                    <a:pt x="1220" y="2232"/>
                    <a:pt x="1262" y="2228"/>
                    <a:pt x="1304" y="2221"/>
                  </a:cubicBezTo>
                  <a:cubicBezTo>
                    <a:pt x="1564" y="2175"/>
                    <a:pt x="1763" y="2014"/>
                    <a:pt x="1907" y="1851"/>
                  </a:cubicBezTo>
                  <a:cubicBezTo>
                    <a:pt x="2045" y="1689"/>
                    <a:pt x="2157" y="1508"/>
                    <a:pt x="2241" y="1313"/>
                  </a:cubicBezTo>
                  <a:cubicBezTo>
                    <a:pt x="2404" y="944"/>
                    <a:pt x="2512" y="553"/>
                    <a:pt x="2560" y="153"/>
                  </a:cubicBezTo>
                  <a:cubicBezTo>
                    <a:pt x="2570" y="84"/>
                    <a:pt x="2524" y="19"/>
                    <a:pt x="2456" y="4"/>
                  </a:cubicBezTo>
                  <a:cubicBezTo>
                    <a:pt x="2446" y="2"/>
                    <a:pt x="2437" y="1"/>
                    <a:pt x="2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32;p43"/>
            <p:cNvSpPr/>
            <p:nvPr/>
          </p:nvSpPr>
          <p:spPr>
            <a:xfrm>
              <a:off x="4435300" y="4488100"/>
              <a:ext cx="126625" cy="142375"/>
            </a:xfrm>
            <a:custGeom>
              <a:avLst/>
              <a:gdLst/>
              <a:ahLst/>
              <a:cxnLst/>
              <a:rect l="l" t="t" r="r" b="b"/>
              <a:pathLst>
                <a:path w="5065" h="5695" extrusionOk="0">
                  <a:moveTo>
                    <a:pt x="2614" y="0"/>
                  </a:moveTo>
                  <a:cubicBezTo>
                    <a:pt x="1096" y="0"/>
                    <a:pt x="0" y="2499"/>
                    <a:pt x="379" y="3942"/>
                  </a:cubicBezTo>
                  <a:cubicBezTo>
                    <a:pt x="604" y="4800"/>
                    <a:pt x="1330" y="5508"/>
                    <a:pt x="2181" y="5670"/>
                  </a:cubicBezTo>
                  <a:cubicBezTo>
                    <a:pt x="2260" y="5685"/>
                    <a:pt x="2354" y="5694"/>
                    <a:pt x="2456" y="5694"/>
                  </a:cubicBezTo>
                  <a:cubicBezTo>
                    <a:pt x="2843" y="5694"/>
                    <a:pt x="3365" y="5565"/>
                    <a:pt x="3786" y="5132"/>
                  </a:cubicBezTo>
                  <a:cubicBezTo>
                    <a:pt x="5064" y="3818"/>
                    <a:pt x="4819" y="1149"/>
                    <a:pt x="3376" y="209"/>
                  </a:cubicBezTo>
                  <a:cubicBezTo>
                    <a:pt x="3114" y="65"/>
                    <a:pt x="2858" y="0"/>
                    <a:pt x="2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33;p43"/>
            <p:cNvSpPr/>
            <p:nvPr/>
          </p:nvSpPr>
          <p:spPr>
            <a:xfrm>
              <a:off x="4465300" y="4539075"/>
              <a:ext cx="64275" cy="55800"/>
            </a:xfrm>
            <a:custGeom>
              <a:avLst/>
              <a:gdLst/>
              <a:ahLst/>
              <a:cxnLst/>
              <a:rect l="l" t="t" r="r" b="b"/>
              <a:pathLst>
                <a:path w="2571" h="2232" extrusionOk="0">
                  <a:moveTo>
                    <a:pt x="2428" y="1"/>
                  </a:moveTo>
                  <a:cubicBezTo>
                    <a:pt x="2370" y="1"/>
                    <a:pt x="2316" y="39"/>
                    <a:pt x="2298" y="96"/>
                  </a:cubicBezTo>
                  <a:lnTo>
                    <a:pt x="2297" y="102"/>
                  </a:lnTo>
                  <a:cubicBezTo>
                    <a:pt x="2186" y="458"/>
                    <a:pt x="2057" y="819"/>
                    <a:pt x="1888" y="1140"/>
                  </a:cubicBezTo>
                  <a:cubicBezTo>
                    <a:pt x="1725" y="1455"/>
                    <a:pt x="1493" y="1768"/>
                    <a:pt x="1234" y="1804"/>
                  </a:cubicBezTo>
                  <a:cubicBezTo>
                    <a:pt x="1207" y="1808"/>
                    <a:pt x="1181" y="1811"/>
                    <a:pt x="1156" y="1811"/>
                  </a:cubicBezTo>
                  <a:cubicBezTo>
                    <a:pt x="1054" y="1811"/>
                    <a:pt x="957" y="1775"/>
                    <a:pt x="866" y="1698"/>
                  </a:cubicBezTo>
                  <a:cubicBezTo>
                    <a:pt x="750" y="1604"/>
                    <a:pt x="660" y="1454"/>
                    <a:pt x="576" y="1299"/>
                  </a:cubicBezTo>
                  <a:cubicBezTo>
                    <a:pt x="417" y="980"/>
                    <a:pt x="313" y="608"/>
                    <a:pt x="230" y="246"/>
                  </a:cubicBezTo>
                  <a:lnTo>
                    <a:pt x="227" y="240"/>
                  </a:lnTo>
                  <a:cubicBezTo>
                    <a:pt x="214" y="179"/>
                    <a:pt x="166" y="151"/>
                    <a:pt x="117" y="151"/>
                  </a:cubicBezTo>
                  <a:cubicBezTo>
                    <a:pt x="59" y="151"/>
                    <a:pt x="0" y="193"/>
                    <a:pt x="2" y="268"/>
                  </a:cubicBezTo>
                  <a:cubicBezTo>
                    <a:pt x="14" y="672"/>
                    <a:pt x="81" y="1064"/>
                    <a:pt x="236" y="1453"/>
                  </a:cubicBezTo>
                  <a:cubicBezTo>
                    <a:pt x="313" y="1647"/>
                    <a:pt x="424" y="1838"/>
                    <a:pt x="600" y="2001"/>
                  </a:cubicBezTo>
                  <a:cubicBezTo>
                    <a:pt x="743" y="2140"/>
                    <a:pt x="963" y="2232"/>
                    <a:pt x="1179" y="2232"/>
                  </a:cubicBezTo>
                  <a:cubicBezTo>
                    <a:pt x="1221" y="2232"/>
                    <a:pt x="1263" y="2228"/>
                    <a:pt x="1304" y="2221"/>
                  </a:cubicBezTo>
                  <a:cubicBezTo>
                    <a:pt x="1564" y="2175"/>
                    <a:pt x="1762" y="2014"/>
                    <a:pt x="1907" y="1851"/>
                  </a:cubicBezTo>
                  <a:cubicBezTo>
                    <a:pt x="2044" y="1689"/>
                    <a:pt x="2157" y="1508"/>
                    <a:pt x="2241" y="1313"/>
                  </a:cubicBezTo>
                  <a:cubicBezTo>
                    <a:pt x="2405" y="944"/>
                    <a:pt x="2512" y="553"/>
                    <a:pt x="2561" y="153"/>
                  </a:cubicBezTo>
                  <a:cubicBezTo>
                    <a:pt x="2570" y="84"/>
                    <a:pt x="2524" y="19"/>
                    <a:pt x="2455" y="4"/>
                  </a:cubicBezTo>
                  <a:cubicBezTo>
                    <a:pt x="2446" y="2"/>
                    <a:pt x="2437" y="1"/>
                    <a:pt x="2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955;p40"/>
          <p:cNvGrpSpPr/>
          <p:nvPr/>
        </p:nvGrpSpPr>
        <p:grpSpPr>
          <a:xfrm>
            <a:off x="408310" y="2513329"/>
            <a:ext cx="1155556" cy="1151059"/>
            <a:chOff x="4183250" y="275850"/>
            <a:chExt cx="2293225" cy="2284300"/>
          </a:xfrm>
        </p:grpSpPr>
        <p:sp>
          <p:nvSpPr>
            <p:cNvPr id="75" name="Google Shape;956;p40"/>
            <p:cNvSpPr/>
            <p:nvPr/>
          </p:nvSpPr>
          <p:spPr>
            <a:xfrm>
              <a:off x="4771050" y="904625"/>
              <a:ext cx="1125075" cy="1029275"/>
            </a:xfrm>
            <a:custGeom>
              <a:avLst/>
              <a:gdLst/>
              <a:ahLst/>
              <a:cxnLst/>
              <a:rect l="l" t="t" r="r" b="b"/>
              <a:pathLst>
                <a:path w="45003" h="41171" extrusionOk="0">
                  <a:moveTo>
                    <a:pt x="22528" y="0"/>
                  </a:moveTo>
                  <a:cubicBezTo>
                    <a:pt x="12722" y="0"/>
                    <a:pt x="4252" y="7579"/>
                    <a:pt x="2253" y="17641"/>
                  </a:cubicBezTo>
                  <a:cubicBezTo>
                    <a:pt x="1" y="28974"/>
                    <a:pt x="6953" y="38484"/>
                    <a:pt x="18286" y="40736"/>
                  </a:cubicBezTo>
                  <a:cubicBezTo>
                    <a:pt x="19761" y="41029"/>
                    <a:pt x="21228" y="41171"/>
                    <a:pt x="22669" y="41171"/>
                  </a:cubicBezTo>
                  <a:cubicBezTo>
                    <a:pt x="32306" y="41171"/>
                    <a:pt x="40792" y="34834"/>
                    <a:pt x="42751" y="24974"/>
                  </a:cubicBezTo>
                  <a:cubicBezTo>
                    <a:pt x="45002" y="13639"/>
                    <a:pt x="37639" y="2626"/>
                    <a:pt x="26305" y="374"/>
                  </a:cubicBezTo>
                  <a:cubicBezTo>
                    <a:pt x="25031" y="121"/>
                    <a:pt x="23769" y="0"/>
                    <a:pt x="22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57;p40"/>
            <p:cNvSpPr/>
            <p:nvPr/>
          </p:nvSpPr>
          <p:spPr>
            <a:xfrm>
              <a:off x="5328175" y="275850"/>
              <a:ext cx="273475" cy="530925"/>
            </a:xfrm>
            <a:custGeom>
              <a:avLst/>
              <a:gdLst/>
              <a:ahLst/>
              <a:cxnLst/>
              <a:rect l="l" t="t" r="r" b="b"/>
              <a:pathLst>
                <a:path w="10939" h="21237" extrusionOk="0">
                  <a:moveTo>
                    <a:pt x="1182" y="0"/>
                  </a:moveTo>
                  <a:lnTo>
                    <a:pt x="1" y="20697"/>
                  </a:lnTo>
                  <a:cubicBezTo>
                    <a:pt x="593" y="20632"/>
                    <a:pt x="1166" y="20605"/>
                    <a:pt x="1711" y="20605"/>
                  </a:cubicBezTo>
                  <a:cubicBezTo>
                    <a:pt x="4344" y="20605"/>
                    <a:pt x="6294" y="21236"/>
                    <a:pt x="6294" y="21236"/>
                  </a:cubicBezTo>
                  <a:lnTo>
                    <a:pt x="10938" y="1370"/>
                  </a:lnTo>
                  <a:cubicBezTo>
                    <a:pt x="10132" y="1166"/>
                    <a:pt x="9318" y="979"/>
                    <a:pt x="8494" y="813"/>
                  </a:cubicBezTo>
                  <a:cubicBezTo>
                    <a:pt x="6085" y="335"/>
                    <a:pt x="3638" y="62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58;p40"/>
            <p:cNvSpPr/>
            <p:nvPr/>
          </p:nvSpPr>
          <p:spPr>
            <a:xfrm>
              <a:off x="5027400" y="2030600"/>
              <a:ext cx="317275" cy="529550"/>
            </a:xfrm>
            <a:custGeom>
              <a:avLst/>
              <a:gdLst/>
              <a:ahLst/>
              <a:cxnLst/>
              <a:rect l="l" t="t" r="r" b="b"/>
              <a:pathLst>
                <a:path w="12691" h="21182" extrusionOk="0">
                  <a:moveTo>
                    <a:pt x="6111" y="0"/>
                  </a:moveTo>
                  <a:lnTo>
                    <a:pt x="0" y="19620"/>
                  </a:lnTo>
                  <a:cubicBezTo>
                    <a:pt x="897" y="19846"/>
                    <a:pt x="1801" y="20058"/>
                    <a:pt x="2723" y="20242"/>
                  </a:cubicBezTo>
                  <a:cubicBezTo>
                    <a:pt x="5548" y="20801"/>
                    <a:pt x="8415" y="21115"/>
                    <a:pt x="11293" y="21181"/>
                  </a:cubicBezTo>
                  <a:lnTo>
                    <a:pt x="12690" y="888"/>
                  </a:lnTo>
                  <a:lnTo>
                    <a:pt x="12690" y="888"/>
                  </a:lnTo>
                  <a:cubicBezTo>
                    <a:pt x="12240" y="938"/>
                    <a:pt x="11794" y="960"/>
                    <a:pt x="11361" y="960"/>
                  </a:cubicBezTo>
                  <a:cubicBezTo>
                    <a:pt x="8474" y="960"/>
                    <a:pt x="6111" y="0"/>
                    <a:pt x="6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59;p40"/>
            <p:cNvSpPr/>
            <p:nvPr/>
          </p:nvSpPr>
          <p:spPr>
            <a:xfrm>
              <a:off x="5577300" y="362175"/>
              <a:ext cx="429550" cy="548025"/>
            </a:xfrm>
            <a:custGeom>
              <a:avLst/>
              <a:gdLst/>
              <a:ahLst/>
              <a:cxnLst/>
              <a:rect l="l" t="t" r="r" b="b"/>
              <a:pathLst>
                <a:path w="17182" h="21921" extrusionOk="0">
                  <a:moveTo>
                    <a:pt x="7246" y="1"/>
                  </a:moveTo>
                  <a:lnTo>
                    <a:pt x="1" y="18986"/>
                  </a:lnTo>
                  <a:cubicBezTo>
                    <a:pt x="1" y="18986"/>
                    <a:pt x="4073" y="20862"/>
                    <a:pt x="4929" y="21921"/>
                  </a:cubicBezTo>
                  <a:lnTo>
                    <a:pt x="17182" y="5628"/>
                  </a:lnTo>
                  <a:cubicBezTo>
                    <a:pt x="14115" y="3348"/>
                    <a:pt x="10778" y="1458"/>
                    <a:pt x="7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60;p40"/>
            <p:cNvSpPr/>
            <p:nvPr/>
          </p:nvSpPr>
          <p:spPr>
            <a:xfrm>
              <a:off x="5789525" y="630725"/>
              <a:ext cx="528925" cy="451100"/>
            </a:xfrm>
            <a:custGeom>
              <a:avLst/>
              <a:gdLst/>
              <a:ahLst/>
              <a:cxnLst/>
              <a:rect l="l" t="t" r="r" b="b"/>
              <a:pathLst>
                <a:path w="21157" h="18044" extrusionOk="0">
                  <a:moveTo>
                    <a:pt x="14480" y="0"/>
                  </a:moveTo>
                  <a:lnTo>
                    <a:pt x="0" y="13841"/>
                  </a:lnTo>
                  <a:cubicBezTo>
                    <a:pt x="0" y="13841"/>
                    <a:pt x="2225" y="16062"/>
                    <a:pt x="3254" y="18044"/>
                  </a:cubicBezTo>
                  <a:lnTo>
                    <a:pt x="21157" y="8866"/>
                  </a:lnTo>
                  <a:cubicBezTo>
                    <a:pt x="19291" y="5655"/>
                    <a:pt x="17050" y="2680"/>
                    <a:pt x="14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61;p40"/>
            <p:cNvSpPr/>
            <p:nvPr/>
          </p:nvSpPr>
          <p:spPr>
            <a:xfrm>
              <a:off x="5931125" y="1007500"/>
              <a:ext cx="532450" cy="290500"/>
            </a:xfrm>
            <a:custGeom>
              <a:avLst/>
              <a:gdLst/>
              <a:ahLst/>
              <a:cxnLst/>
              <a:rect l="l" t="t" r="r" b="b"/>
              <a:pathLst>
                <a:path w="21298" h="11620" extrusionOk="0">
                  <a:moveTo>
                    <a:pt x="18507" y="1"/>
                  </a:moveTo>
                  <a:lnTo>
                    <a:pt x="0" y="7244"/>
                  </a:lnTo>
                  <a:cubicBezTo>
                    <a:pt x="0" y="7244"/>
                    <a:pt x="779" y="9888"/>
                    <a:pt x="1146" y="11620"/>
                  </a:cubicBezTo>
                  <a:lnTo>
                    <a:pt x="21297" y="10394"/>
                  </a:lnTo>
                  <a:cubicBezTo>
                    <a:pt x="20774" y="6833"/>
                    <a:pt x="19838" y="3345"/>
                    <a:pt x="18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62;p40"/>
            <p:cNvSpPr/>
            <p:nvPr/>
          </p:nvSpPr>
          <p:spPr>
            <a:xfrm>
              <a:off x="5956950" y="1397725"/>
              <a:ext cx="519525" cy="327150"/>
            </a:xfrm>
            <a:custGeom>
              <a:avLst/>
              <a:gdLst/>
              <a:ahLst/>
              <a:cxnLst/>
              <a:rect l="l" t="t" r="r" b="b"/>
              <a:pathLst>
                <a:path w="20781" h="13086" extrusionOk="0">
                  <a:moveTo>
                    <a:pt x="506" y="0"/>
                  </a:moveTo>
                  <a:cubicBezTo>
                    <a:pt x="506" y="0"/>
                    <a:pt x="454" y="4138"/>
                    <a:pt x="0" y="5825"/>
                  </a:cubicBezTo>
                  <a:lnTo>
                    <a:pt x="19280" y="13085"/>
                  </a:lnTo>
                  <a:cubicBezTo>
                    <a:pt x="19493" y="12255"/>
                    <a:pt x="19689" y="11414"/>
                    <a:pt x="19859" y="10560"/>
                  </a:cubicBezTo>
                  <a:cubicBezTo>
                    <a:pt x="20481" y="7433"/>
                    <a:pt x="20780" y="4250"/>
                    <a:pt x="20754" y="1061"/>
                  </a:cubicBezTo>
                  <a:lnTo>
                    <a:pt x="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63;p40"/>
            <p:cNvSpPr/>
            <p:nvPr/>
          </p:nvSpPr>
          <p:spPr>
            <a:xfrm>
              <a:off x="5417225" y="2031475"/>
              <a:ext cx="257525" cy="526450"/>
            </a:xfrm>
            <a:custGeom>
              <a:avLst/>
              <a:gdLst/>
              <a:ahLst/>
              <a:cxnLst/>
              <a:rect l="l" t="t" r="r" b="b"/>
              <a:pathLst>
                <a:path w="10301" h="21058" extrusionOk="0">
                  <a:moveTo>
                    <a:pt x="4733" y="1"/>
                  </a:moveTo>
                  <a:cubicBezTo>
                    <a:pt x="4733" y="1"/>
                    <a:pt x="1379" y="920"/>
                    <a:pt x="473" y="920"/>
                  </a:cubicBezTo>
                  <a:cubicBezTo>
                    <a:pt x="389" y="920"/>
                    <a:pt x="326" y="912"/>
                    <a:pt x="289" y="895"/>
                  </a:cubicBezTo>
                  <a:lnTo>
                    <a:pt x="1" y="21057"/>
                  </a:lnTo>
                  <a:cubicBezTo>
                    <a:pt x="3541" y="20826"/>
                    <a:pt x="6993" y="20214"/>
                    <a:pt x="10300" y="19241"/>
                  </a:cubicBezTo>
                  <a:lnTo>
                    <a:pt x="47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64;p40"/>
            <p:cNvSpPr/>
            <p:nvPr/>
          </p:nvSpPr>
          <p:spPr>
            <a:xfrm>
              <a:off x="5633500" y="1924050"/>
              <a:ext cx="399525" cy="546575"/>
            </a:xfrm>
            <a:custGeom>
              <a:avLst/>
              <a:gdLst/>
              <a:ahLst/>
              <a:cxnLst/>
              <a:rect l="l" t="t" r="r" b="b"/>
              <a:pathLst>
                <a:path w="15981" h="21863" extrusionOk="0">
                  <a:moveTo>
                    <a:pt x="4877" y="0"/>
                  </a:moveTo>
                  <a:cubicBezTo>
                    <a:pt x="4877" y="0"/>
                    <a:pt x="776" y="2148"/>
                    <a:pt x="1" y="2469"/>
                  </a:cubicBezTo>
                  <a:lnTo>
                    <a:pt x="6363" y="21863"/>
                  </a:lnTo>
                  <a:cubicBezTo>
                    <a:pt x="9799" y="20430"/>
                    <a:pt x="13027" y="18592"/>
                    <a:pt x="15981" y="16384"/>
                  </a:cubicBezTo>
                  <a:lnTo>
                    <a:pt x="4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65;p40"/>
            <p:cNvSpPr/>
            <p:nvPr/>
          </p:nvSpPr>
          <p:spPr>
            <a:xfrm>
              <a:off x="5840175" y="1668475"/>
              <a:ext cx="526600" cy="558850"/>
            </a:xfrm>
            <a:custGeom>
              <a:avLst/>
              <a:gdLst/>
              <a:ahLst/>
              <a:cxnLst/>
              <a:rect l="l" t="t" r="r" b="b"/>
              <a:pathLst>
                <a:path w="21064" h="22354" extrusionOk="0">
                  <a:moveTo>
                    <a:pt x="3618" y="0"/>
                  </a:moveTo>
                  <a:cubicBezTo>
                    <a:pt x="3618" y="0"/>
                    <a:pt x="1252" y="4153"/>
                    <a:pt x="1" y="5681"/>
                  </a:cubicBezTo>
                  <a:lnTo>
                    <a:pt x="12605" y="22354"/>
                  </a:lnTo>
                  <a:cubicBezTo>
                    <a:pt x="16093" y="18836"/>
                    <a:pt x="18954" y="14749"/>
                    <a:pt x="21064" y="10268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66;p40"/>
            <p:cNvSpPr/>
            <p:nvPr/>
          </p:nvSpPr>
          <p:spPr>
            <a:xfrm>
              <a:off x="4648925" y="1953900"/>
              <a:ext cx="425525" cy="528325"/>
            </a:xfrm>
            <a:custGeom>
              <a:avLst/>
              <a:gdLst/>
              <a:ahLst/>
              <a:cxnLst/>
              <a:rect l="l" t="t" r="r" b="b"/>
              <a:pathLst>
                <a:path w="17021" h="21133" extrusionOk="0">
                  <a:moveTo>
                    <a:pt x="12093" y="0"/>
                  </a:moveTo>
                  <a:lnTo>
                    <a:pt x="0" y="16080"/>
                  </a:lnTo>
                  <a:cubicBezTo>
                    <a:pt x="3056" y="18107"/>
                    <a:pt x="6428" y="19807"/>
                    <a:pt x="10077" y="21132"/>
                  </a:cubicBezTo>
                  <a:lnTo>
                    <a:pt x="17021" y="2935"/>
                  </a:lnTo>
                  <a:cubicBezTo>
                    <a:pt x="17021" y="2935"/>
                    <a:pt x="12950" y="1060"/>
                    <a:pt x="12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67;p40"/>
            <p:cNvSpPr/>
            <p:nvPr/>
          </p:nvSpPr>
          <p:spPr>
            <a:xfrm>
              <a:off x="4324025" y="1782300"/>
              <a:ext cx="538250" cy="453300"/>
            </a:xfrm>
            <a:custGeom>
              <a:avLst/>
              <a:gdLst/>
              <a:ahLst/>
              <a:cxnLst/>
              <a:rect l="l" t="t" r="r" b="b"/>
              <a:pathLst>
                <a:path w="21530" h="18132" extrusionOk="0">
                  <a:moveTo>
                    <a:pt x="18275" y="0"/>
                  </a:moveTo>
                  <a:lnTo>
                    <a:pt x="0" y="9370"/>
                  </a:lnTo>
                  <a:cubicBezTo>
                    <a:pt x="1896" y="12579"/>
                    <a:pt x="4229" y="15520"/>
                    <a:pt x="6958" y="18132"/>
                  </a:cubicBezTo>
                  <a:lnTo>
                    <a:pt x="21530" y="4203"/>
                  </a:lnTo>
                  <a:cubicBezTo>
                    <a:pt x="21530" y="4203"/>
                    <a:pt x="19303" y="1984"/>
                    <a:pt x="18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68;p40"/>
            <p:cNvSpPr/>
            <p:nvPr/>
          </p:nvSpPr>
          <p:spPr>
            <a:xfrm>
              <a:off x="4187400" y="1566125"/>
              <a:ext cx="533250" cy="294100"/>
            </a:xfrm>
            <a:custGeom>
              <a:avLst/>
              <a:gdLst/>
              <a:ahLst/>
              <a:cxnLst/>
              <a:rect l="l" t="t" r="r" b="b"/>
              <a:pathLst>
                <a:path w="21330" h="11764" extrusionOk="0">
                  <a:moveTo>
                    <a:pt x="20184" y="0"/>
                  </a:moveTo>
                  <a:lnTo>
                    <a:pt x="0" y="1229"/>
                  </a:lnTo>
                  <a:cubicBezTo>
                    <a:pt x="367" y="4916"/>
                    <a:pt x="1201" y="8443"/>
                    <a:pt x="2455" y="11763"/>
                  </a:cubicBezTo>
                  <a:lnTo>
                    <a:pt x="21329" y="4376"/>
                  </a:lnTo>
                  <a:cubicBezTo>
                    <a:pt x="21329" y="4376"/>
                    <a:pt x="20551" y="1732"/>
                    <a:pt x="20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69;p40"/>
            <p:cNvSpPr/>
            <p:nvPr/>
          </p:nvSpPr>
          <p:spPr>
            <a:xfrm>
              <a:off x="4183250" y="1146450"/>
              <a:ext cx="511575" cy="319975"/>
            </a:xfrm>
            <a:custGeom>
              <a:avLst/>
              <a:gdLst/>
              <a:ahLst/>
              <a:cxnLst/>
              <a:rect l="l" t="t" r="r" b="b"/>
              <a:pathLst>
                <a:path w="20463" h="12799" extrusionOk="0">
                  <a:moveTo>
                    <a:pt x="1950" y="1"/>
                  </a:moveTo>
                  <a:cubicBezTo>
                    <a:pt x="1536" y="1418"/>
                    <a:pt x="1183" y="2860"/>
                    <a:pt x="889" y="4327"/>
                  </a:cubicBezTo>
                  <a:cubicBezTo>
                    <a:pt x="401" y="6776"/>
                    <a:pt x="105" y="9259"/>
                    <a:pt x="1" y="11753"/>
                  </a:cubicBezTo>
                  <a:lnTo>
                    <a:pt x="19958" y="12798"/>
                  </a:lnTo>
                  <a:cubicBezTo>
                    <a:pt x="19958" y="12798"/>
                    <a:pt x="20009" y="8661"/>
                    <a:pt x="20462" y="6973"/>
                  </a:cubicBezTo>
                  <a:lnTo>
                    <a:pt x="1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70;p40"/>
            <p:cNvSpPr/>
            <p:nvPr/>
          </p:nvSpPr>
          <p:spPr>
            <a:xfrm>
              <a:off x="4973050" y="279925"/>
              <a:ext cx="261850" cy="552725"/>
            </a:xfrm>
            <a:custGeom>
              <a:avLst/>
              <a:gdLst/>
              <a:ahLst/>
              <a:cxnLst/>
              <a:rect l="l" t="t" r="r" b="b"/>
              <a:pathLst>
                <a:path w="10474" h="22109" extrusionOk="0">
                  <a:moveTo>
                    <a:pt x="10474" y="1"/>
                  </a:moveTo>
                  <a:lnTo>
                    <a:pt x="10474" y="1"/>
                  </a:lnTo>
                  <a:cubicBezTo>
                    <a:pt x="6899" y="329"/>
                    <a:pt x="3380" y="1108"/>
                    <a:pt x="1" y="2321"/>
                  </a:cubicBezTo>
                  <a:lnTo>
                    <a:pt x="5726" y="22109"/>
                  </a:lnTo>
                  <a:cubicBezTo>
                    <a:pt x="5726" y="22109"/>
                    <a:pt x="9084" y="21188"/>
                    <a:pt x="9987" y="21188"/>
                  </a:cubicBezTo>
                  <a:cubicBezTo>
                    <a:pt x="10071" y="21188"/>
                    <a:pt x="10134" y="21196"/>
                    <a:pt x="10171" y="21214"/>
                  </a:cubicBezTo>
                  <a:lnTo>
                    <a:pt x="104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71;p40"/>
            <p:cNvSpPr/>
            <p:nvPr/>
          </p:nvSpPr>
          <p:spPr>
            <a:xfrm>
              <a:off x="4624725" y="387125"/>
              <a:ext cx="393525" cy="552950"/>
            </a:xfrm>
            <a:custGeom>
              <a:avLst/>
              <a:gdLst/>
              <a:ahLst/>
              <a:cxnLst/>
              <a:rect l="l" t="t" r="r" b="b"/>
              <a:pathLst>
                <a:path w="15741" h="22118" extrusionOk="0">
                  <a:moveTo>
                    <a:pt x="9295" y="1"/>
                  </a:moveTo>
                  <a:cubicBezTo>
                    <a:pt x="5975" y="1638"/>
                    <a:pt x="2857" y="3687"/>
                    <a:pt x="0" y="6088"/>
                  </a:cubicBezTo>
                  <a:lnTo>
                    <a:pt x="10866" y="22118"/>
                  </a:lnTo>
                  <a:cubicBezTo>
                    <a:pt x="10866" y="22118"/>
                    <a:pt x="14966" y="19970"/>
                    <a:pt x="15741" y="19650"/>
                  </a:cubicBezTo>
                  <a:lnTo>
                    <a:pt x="9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2;p40"/>
            <p:cNvSpPr/>
            <p:nvPr/>
          </p:nvSpPr>
          <p:spPr>
            <a:xfrm>
              <a:off x="4306450" y="651875"/>
              <a:ext cx="505175" cy="543750"/>
            </a:xfrm>
            <a:custGeom>
              <a:avLst/>
              <a:gdLst/>
              <a:ahLst/>
              <a:cxnLst/>
              <a:rect l="l" t="t" r="r" b="b"/>
              <a:pathLst>
                <a:path w="20207" h="21750" extrusionOk="0">
                  <a:moveTo>
                    <a:pt x="8057" y="0"/>
                  </a:moveTo>
                  <a:cubicBezTo>
                    <a:pt x="4850" y="3531"/>
                    <a:pt x="2121" y="7569"/>
                    <a:pt x="0" y="11988"/>
                  </a:cubicBezTo>
                  <a:lnTo>
                    <a:pt x="16588" y="21750"/>
                  </a:lnTo>
                  <a:cubicBezTo>
                    <a:pt x="16588" y="21750"/>
                    <a:pt x="18954" y="17598"/>
                    <a:pt x="20206" y="16070"/>
                  </a:cubicBezTo>
                  <a:lnTo>
                    <a:pt x="8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3;p40"/>
            <p:cNvSpPr/>
            <p:nvPr/>
          </p:nvSpPr>
          <p:spPr>
            <a:xfrm>
              <a:off x="5512975" y="1343875"/>
              <a:ext cx="181825" cy="154825"/>
            </a:xfrm>
            <a:custGeom>
              <a:avLst/>
              <a:gdLst/>
              <a:ahLst/>
              <a:cxnLst/>
              <a:rect l="l" t="t" r="r" b="b"/>
              <a:pathLst>
                <a:path w="7273" h="6193" extrusionOk="0">
                  <a:moveTo>
                    <a:pt x="3952" y="0"/>
                  </a:moveTo>
                  <a:cubicBezTo>
                    <a:pt x="2384" y="0"/>
                    <a:pt x="1469" y="986"/>
                    <a:pt x="1041" y="1868"/>
                  </a:cubicBezTo>
                  <a:cubicBezTo>
                    <a:pt x="0" y="4017"/>
                    <a:pt x="1533" y="6192"/>
                    <a:pt x="3971" y="6192"/>
                  </a:cubicBezTo>
                  <a:cubicBezTo>
                    <a:pt x="4437" y="6192"/>
                    <a:pt x="4935" y="6113"/>
                    <a:pt x="5455" y="5939"/>
                  </a:cubicBezTo>
                  <a:cubicBezTo>
                    <a:pt x="6978" y="5430"/>
                    <a:pt x="7273" y="3967"/>
                    <a:pt x="7122" y="2903"/>
                  </a:cubicBezTo>
                  <a:cubicBezTo>
                    <a:pt x="7034" y="2285"/>
                    <a:pt x="6879" y="1660"/>
                    <a:pt x="6525" y="1146"/>
                  </a:cubicBezTo>
                  <a:cubicBezTo>
                    <a:pt x="6152" y="605"/>
                    <a:pt x="5553" y="244"/>
                    <a:pt x="4909" y="113"/>
                  </a:cubicBezTo>
                  <a:cubicBezTo>
                    <a:pt x="4566" y="35"/>
                    <a:pt x="4248" y="0"/>
                    <a:pt x="3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74;p40"/>
            <p:cNvSpPr/>
            <p:nvPr/>
          </p:nvSpPr>
          <p:spPr>
            <a:xfrm>
              <a:off x="5004850" y="1199475"/>
              <a:ext cx="181850" cy="154800"/>
            </a:xfrm>
            <a:custGeom>
              <a:avLst/>
              <a:gdLst/>
              <a:ahLst/>
              <a:cxnLst/>
              <a:rect l="l" t="t" r="r" b="b"/>
              <a:pathLst>
                <a:path w="7274" h="6192" extrusionOk="0">
                  <a:moveTo>
                    <a:pt x="3953" y="1"/>
                  </a:moveTo>
                  <a:cubicBezTo>
                    <a:pt x="2385" y="1"/>
                    <a:pt x="1469" y="986"/>
                    <a:pt x="1042" y="1868"/>
                  </a:cubicBezTo>
                  <a:cubicBezTo>
                    <a:pt x="1" y="4017"/>
                    <a:pt x="1533" y="6191"/>
                    <a:pt x="3971" y="6191"/>
                  </a:cubicBezTo>
                  <a:cubicBezTo>
                    <a:pt x="4437" y="6191"/>
                    <a:pt x="4936" y="6112"/>
                    <a:pt x="5457" y="5938"/>
                  </a:cubicBezTo>
                  <a:cubicBezTo>
                    <a:pt x="6979" y="5430"/>
                    <a:pt x="7273" y="3966"/>
                    <a:pt x="7122" y="2903"/>
                  </a:cubicBezTo>
                  <a:cubicBezTo>
                    <a:pt x="7035" y="2286"/>
                    <a:pt x="6879" y="1660"/>
                    <a:pt x="6525" y="1146"/>
                  </a:cubicBezTo>
                  <a:cubicBezTo>
                    <a:pt x="6152" y="604"/>
                    <a:pt x="5554" y="244"/>
                    <a:pt x="4911" y="113"/>
                  </a:cubicBezTo>
                  <a:cubicBezTo>
                    <a:pt x="4568" y="36"/>
                    <a:pt x="4249" y="1"/>
                    <a:pt x="3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75;p40"/>
            <p:cNvSpPr/>
            <p:nvPr/>
          </p:nvSpPr>
          <p:spPr>
            <a:xfrm>
              <a:off x="5323200" y="1241600"/>
              <a:ext cx="134875" cy="70550"/>
            </a:xfrm>
            <a:custGeom>
              <a:avLst/>
              <a:gdLst/>
              <a:ahLst/>
              <a:cxnLst/>
              <a:rect l="l" t="t" r="r" b="b"/>
              <a:pathLst>
                <a:path w="5395" h="2822" extrusionOk="0">
                  <a:moveTo>
                    <a:pt x="108" y="1"/>
                  </a:moveTo>
                  <a:cubicBezTo>
                    <a:pt x="54" y="1"/>
                    <a:pt x="0" y="47"/>
                    <a:pt x="16" y="115"/>
                  </a:cubicBezTo>
                  <a:cubicBezTo>
                    <a:pt x="136" y="625"/>
                    <a:pt x="404" y="1099"/>
                    <a:pt x="759" y="1499"/>
                  </a:cubicBezTo>
                  <a:cubicBezTo>
                    <a:pt x="1115" y="1898"/>
                    <a:pt x="1562" y="2213"/>
                    <a:pt x="2046" y="2447"/>
                  </a:cubicBezTo>
                  <a:cubicBezTo>
                    <a:pt x="2537" y="2665"/>
                    <a:pt x="3072" y="2805"/>
                    <a:pt x="3617" y="2820"/>
                  </a:cubicBezTo>
                  <a:cubicBezTo>
                    <a:pt x="3651" y="2821"/>
                    <a:pt x="3685" y="2821"/>
                    <a:pt x="3719" y="2821"/>
                  </a:cubicBezTo>
                  <a:cubicBezTo>
                    <a:pt x="4230" y="2821"/>
                    <a:pt x="4748" y="2717"/>
                    <a:pt x="5208" y="2485"/>
                  </a:cubicBezTo>
                  <a:cubicBezTo>
                    <a:pt x="5339" y="2420"/>
                    <a:pt x="5394" y="2264"/>
                    <a:pt x="5336" y="2130"/>
                  </a:cubicBezTo>
                  <a:cubicBezTo>
                    <a:pt x="5291" y="2028"/>
                    <a:pt x="5191" y="1966"/>
                    <a:pt x="5085" y="1966"/>
                  </a:cubicBezTo>
                  <a:cubicBezTo>
                    <a:pt x="5053" y="1966"/>
                    <a:pt x="5021" y="1972"/>
                    <a:pt x="4989" y="1983"/>
                  </a:cubicBezTo>
                  <a:lnTo>
                    <a:pt x="4988" y="1983"/>
                  </a:lnTo>
                  <a:cubicBezTo>
                    <a:pt x="4588" y="2132"/>
                    <a:pt x="4165" y="2208"/>
                    <a:pt x="3739" y="2208"/>
                  </a:cubicBezTo>
                  <a:cubicBezTo>
                    <a:pt x="3704" y="2208"/>
                    <a:pt x="3669" y="2208"/>
                    <a:pt x="3634" y="2207"/>
                  </a:cubicBezTo>
                  <a:cubicBezTo>
                    <a:pt x="3172" y="2192"/>
                    <a:pt x="2706" y="2103"/>
                    <a:pt x="2272" y="1924"/>
                  </a:cubicBezTo>
                  <a:cubicBezTo>
                    <a:pt x="1831" y="1758"/>
                    <a:pt x="1422" y="1506"/>
                    <a:pt x="1065" y="1193"/>
                  </a:cubicBezTo>
                  <a:cubicBezTo>
                    <a:pt x="701" y="875"/>
                    <a:pt x="403" y="486"/>
                    <a:pt x="189" y="53"/>
                  </a:cubicBezTo>
                  <a:cubicBezTo>
                    <a:pt x="171" y="16"/>
                    <a:pt x="140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76;p40"/>
            <p:cNvSpPr/>
            <p:nvPr/>
          </p:nvSpPr>
          <p:spPr>
            <a:xfrm>
              <a:off x="5490825" y="1139675"/>
              <a:ext cx="124725" cy="137225"/>
            </a:xfrm>
            <a:custGeom>
              <a:avLst/>
              <a:gdLst/>
              <a:ahLst/>
              <a:cxnLst/>
              <a:rect l="l" t="t" r="r" b="b"/>
              <a:pathLst>
                <a:path w="4989" h="5489" extrusionOk="0">
                  <a:moveTo>
                    <a:pt x="2756" y="1"/>
                  </a:moveTo>
                  <a:cubicBezTo>
                    <a:pt x="1351" y="1"/>
                    <a:pt x="1" y="2020"/>
                    <a:pt x="105" y="3387"/>
                  </a:cubicBezTo>
                  <a:cubicBezTo>
                    <a:pt x="170" y="4252"/>
                    <a:pt x="758" y="5066"/>
                    <a:pt x="1567" y="5381"/>
                  </a:cubicBezTo>
                  <a:cubicBezTo>
                    <a:pt x="1722" y="5441"/>
                    <a:pt x="1940" y="5488"/>
                    <a:pt x="2188" y="5488"/>
                  </a:cubicBezTo>
                  <a:cubicBezTo>
                    <a:pt x="2514" y="5488"/>
                    <a:pt x="2892" y="5406"/>
                    <a:pt x="3246" y="5165"/>
                  </a:cubicBezTo>
                  <a:cubicBezTo>
                    <a:pt x="4745" y="4143"/>
                    <a:pt x="4988" y="1539"/>
                    <a:pt x="3736" y="369"/>
                  </a:cubicBezTo>
                  <a:cubicBezTo>
                    <a:pt x="3418" y="112"/>
                    <a:pt x="3085" y="1"/>
                    <a:pt x="27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77;p40"/>
            <p:cNvSpPr/>
            <p:nvPr/>
          </p:nvSpPr>
          <p:spPr>
            <a:xfrm>
              <a:off x="5519550" y="1186650"/>
              <a:ext cx="65675" cy="55350"/>
            </a:xfrm>
            <a:custGeom>
              <a:avLst/>
              <a:gdLst/>
              <a:ahLst/>
              <a:cxnLst/>
              <a:rect l="l" t="t" r="r" b="b"/>
              <a:pathLst>
                <a:path w="2627" h="2214" extrusionOk="0">
                  <a:moveTo>
                    <a:pt x="178" y="0"/>
                  </a:moveTo>
                  <a:cubicBezTo>
                    <a:pt x="123" y="0"/>
                    <a:pt x="76" y="40"/>
                    <a:pt x="67" y="96"/>
                  </a:cubicBezTo>
                  <a:cubicBezTo>
                    <a:pt x="5" y="489"/>
                    <a:pt x="1" y="882"/>
                    <a:pt x="85" y="1287"/>
                  </a:cubicBezTo>
                  <a:cubicBezTo>
                    <a:pt x="129" y="1488"/>
                    <a:pt x="201" y="1693"/>
                    <a:pt x="346" y="1882"/>
                  </a:cubicBezTo>
                  <a:cubicBezTo>
                    <a:pt x="487" y="2071"/>
                    <a:pt x="740" y="2208"/>
                    <a:pt x="990" y="2213"/>
                  </a:cubicBezTo>
                  <a:cubicBezTo>
                    <a:pt x="996" y="2213"/>
                    <a:pt x="1002" y="2213"/>
                    <a:pt x="1009" y="2213"/>
                  </a:cubicBezTo>
                  <a:cubicBezTo>
                    <a:pt x="1257" y="2213"/>
                    <a:pt x="1477" y="2105"/>
                    <a:pt x="1645" y="1978"/>
                  </a:cubicBezTo>
                  <a:cubicBezTo>
                    <a:pt x="1809" y="1847"/>
                    <a:pt x="1953" y="1694"/>
                    <a:pt x="2073" y="1523"/>
                  </a:cubicBezTo>
                  <a:cubicBezTo>
                    <a:pt x="2303" y="1198"/>
                    <a:pt x="2482" y="842"/>
                    <a:pt x="2605" y="464"/>
                  </a:cubicBezTo>
                  <a:cubicBezTo>
                    <a:pt x="2627" y="398"/>
                    <a:pt x="2594" y="327"/>
                    <a:pt x="2531" y="299"/>
                  </a:cubicBezTo>
                  <a:cubicBezTo>
                    <a:pt x="2513" y="292"/>
                    <a:pt x="2495" y="288"/>
                    <a:pt x="2478" y="288"/>
                  </a:cubicBezTo>
                  <a:cubicBezTo>
                    <a:pt x="2430" y="288"/>
                    <a:pt x="2385" y="314"/>
                    <a:pt x="2361" y="359"/>
                  </a:cubicBezTo>
                  <a:lnTo>
                    <a:pt x="2357" y="364"/>
                  </a:lnTo>
                  <a:cubicBezTo>
                    <a:pt x="2184" y="685"/>
                    <a:pt x="1990" y="1009"/>
                    <a:pt x="1765" y="1286"/>
                  </a:cubicBezTo>
                  <a:cubicBezTo>
                    <a:pt x="1546" y="1553"/>
                    <a:pt x="1270" y="1794"/>
                    <a:pt x="1014" y="1794"/>
                  </a:cubicBezTo>
                  <a:cubicBezTo>
                    <a:pt x="1009" y="1794"/>
                    <a:pt x="1005" y="1794"/>
                    <a:pt x="1000" y="1794"/>
                  </a:cubicBezTo>
                  <a:cubicBezTo>
                    <a:pt x="867" y="1790"/>
                    <a:pt x="752" y="1737"/>
                    <a:pt x="658" y="1626"/>
                  </a:cubicBezTo>
                  <a:cubicBezTo>
                    <a:pt x="561" y="1518"/>
                    <a:pt x="496" y="1358"/>
                    <a:pt x="442" y="1193"/>
                  </a:cubicBezTo>
                  <a:cubicBezTo>
                    <a:pt x="342" y="859"/>
                    <a:pt x="306" y="481"/>
                    <a:pt x="291" y="116"/>
                  </a:cubicBezTo>
                  <a:lnTo>
                    <a:pt x="291" y="109"/>
                  </a:lnTo>
                  <a:cubicBezTo>
                    <a:pt x="289" y="50"/>
                    <a:pt x="243" y="4"/>
                    <a:pt x="185" y="0"/>
                  </a:cubicBezTo>
                  <a:cubicBezTo>
                    <a:pt x="182" y="0"/>
                    <a:pt x="180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8;p40"/>
            <p:cNvSpPr/>
            <p:nvPr/>
          </p:nvSpPr>
          <p:spPr>
            <a:xfrm>
              <a:off x="5205450" y="1083050"/>
              <a:ext cx="124725" cy="137200"/>
            </a:xfrm>
            <a:custGeom>
              <a:avLst/>
              <a:gdLst/>
              <a:ahLst/>
              <a:cxnLst/>
              <a:rect l="l" t="t" r="r" b="b"/>
              <a:pathLst>
                <a:path w="4989" h="5488" extrusionOk="0">
                  <a:moveTo>
                    <a:pt x="2756" y="0"/>
                  </a:moveTo>
                  <a:cubicBezTo>
                    <a:pt x="1351" y="0"/>
                    <a:pt x="1" y="2019"/>
                    <a:pt x="104" y="3386"/>
                  </a:cubicBezTo>
                  <a:cubicBezTo>
                    <a:pt x="171" y="4252"/>
                    <a:pt x="758" y="5066"/>
                    <a:pt x="1567" y="5380"/>
                  </a:cubicBezTo>
                  <a:cubicBezTo>
                    <a:pt x="1722" y="5440"/>
                    <a:pt x="1941" y="5488"/>
                    <a:pt x="2189" y="5488"/>
                  </a:cubicBezTo>
                  <a:cubicBezTo>
                    <a:pt x="2515" y="5488"/>
                    <a:pt x="2892" y="5406"/>
                    <a:pt x="3245" y="5165"/>
                  </a:cubicBezTo>
                  <a:cubicBezTo>
                    <a:pt x="4745" y="4143"/>
                    <a:pt x="4989" y="1538"/>
                    <a:pt x="3736" y="369"/>
                  </a:cubicBezTo>
                  <a:cubicBezTo>
                    <a:pt x="3418" y="112"/>
                    <a:pt x="3086" y="0"/>
                    <a:pt x="2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79;p40"/>
            <p:cNvSpPr/>
            <p:nvPr/>
          </p:nvSpPr>
          <p:spPr>
            <a:xfrm>
              <a:off x="5234200" y="1130000"/>
              <a:ext cx="65675" cy="55350"/>
            </a:xfrm>
            <a:custGeom>
              <a:avLst/>
              <a:gdLst/>
              <a:ahLst/>
              <a:cxnLst/>
              <a:rect l="l" t="t" r="r" b="b"/>
              <a:pathLst>
                <a:path w="2627" h="2214" extrusionOk="0">
                  <a:moveTo>
                    <a:pt x="177" y="1"/>
                  </a:moveTo>
                  <a:cubicBezTo>
                    <a:pt x="122" y="1"/>
                    <a:pt x="74" y="41"/>
                    <a:pt x="66" y="96"/>
                  </a:cubicBezTo>
                  <a:cubicBezTo>
                    <a:pt x="5" y="489"/>
                    <a:pt x="0" y="881"/>
                    <a:pt x="83" y="1287"/>
                  </a:cubicBezTo>
                  <a:cubicBezTo>
                    <a:pt x="128" y="1488"/>
                    <a:pt x="200" y="1694"/>
                    <a:pt x="345" y="1883"/>
                  </a:cubicBezTo>
                  <a:cubicBezTo>
                    <a:pt x="486" y="2072"/>
                    <a:pt x="739" y="2209"/>
                    <a:pt x="989" y="2214"/>
                  </a:cubicBezTo>
                  <a:cubicBezTo>
                    <a:pt x="994" y="2214"/>
                    <a:pt x="999" y="2214"/>
                    <a:pt x="1004" y="2214"/>
                  </a:cubicBezTo>
                  <a:cubicBezTo>
                    <a:pt x="1254" y="2214"/>
                    <a:pt x="1475" y="2106"/>
                    <a:pt x="1644" y="1978"/>
                  </a:cubicBezTo>
                  <a:cubicBezTo>
                    <a:pt x="1809" y="1848"/>
                    <a:pt x="1952" y="1694"/>
                    <a:pt x="2072" y="1523"/>
                  </a:cubicBezTo>
                  <a:cubicBezTo>
                    <a:pt x="2302" y="1199"/>
                    <a:pt x="2481" y="841"/>
                    <a:pt x="2604" y="463"/>
                  </a:cubicBezTo>
                  <a:cubicBezTo>
                    <a:pt x="2626" y="397"/>
                    <a:pt x="2594" y="326"/>
                    <a:pt x="2530" y="299"/>
                  </a:cubicBezTo>
                  <a:cubicBezTo>
                    <a:pt x="2513" y="292"/>
                    <a:pt x="2495" y="288"/>
                    <a:pt x="2477" y="288"/>
                  </a:cubicBezTo>
                  <a:cubicBezTo>
                    <a:pt x="2429" y="288"/>
                    <a:pt x="2384" y="314"/>
                    <a:pt x="2360" y="358"/>
                  </a:cubicBezTo>
                  <a:lnTo>
                    <a:pt x="2357" y="364"/>
                  </a:lnTo>
                  <a:cubicBezTo>
                    <a:pt x="2183" y="686"/>
                    <a:pt x="1989" y="1010"/>
                    <a:pt x="1764" y="1287"/>
                  </a:cubicBezTo>
                  <a:cubicBezTo>
                    <a:pt x="1545" y="1553"/>
                    <a:pt x="1270" y="1795"/>
                    <a:pt x="1013" y="1795"/>
                  </a:cubicBezTo>
                  <a:cubicBezTo>
                    <a:pt x="1009" y="1795"/>
                    <a:pt x="1004" y="1795"/>
                    <a:pt x="999" y="1795"/>
                  </a:cubicBezTo>
                  <a:cubicBezTo>
                    <a:pt x="867" y="1791"/>
                    <a:pt x="751" y="1736"/>
                    <a:pt x="658" y="1626"/>
                  </a:cubicBezTo>
                  <a:cubicBezTo>
                    <a:pt x="561" y="1517"/>
                    <a:pt x="496" y="1359"/>
                    <a:pt x="441" y="1194"/>
                  </a:cubicBezTo>
                  <a:cubicBezTo>
                    <a:pt x="340" y="858"/>
                    <a:pt x="305" y="481"/>
                    <a:pt x="290" y="115"/>
                  </a:cubicBezTo>
                  <a:lnTo>
                    <a:pt x="290" y="110"/>
                  </a:lnTo>
                  <a:cubicBezTo>
                    <a:pt x="288" y="51"/>
                    <a:pt x="242" y="4"/>
                    <a:pt x="184" y="1"/>
                  </a:cubicBezTo>
                  <a:cubicBezTo>
                    <a:pt x="182" y="1"/>
                    <a:pt x="179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881;p38"/>
          <p:cNvSpPr/>
          <p:nvPr/>
        </p:nvSpPr>
        <p:spPr>
          <a:xfrm>
            <a:off x="34157" y="195486"/>
            <a:ext cx="1009451" cy="816072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Google Shape;883;p38"/>
          <p:cNvSpPr txBox="1">
            <a:spLocks noGrp="1"/>
          </p:cNvSpPr>
          <p:nvPr>
            <p:ph type="title" idx="2"/>
          </p:nvPr>
        </p:nvSpPr>
        <p:spPr>
          <a:xfrm>
            <a:off x="74033" y="287177"/>
            <a:ext cx="929697" cy="632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chemeClr val="accent3">
                    <a:lumMod val="75000"/>
                  </a:schemeClr>
                </a:solidFill>
              </a:rPr>
              <a:t>02</a:t>
            </a:r>
            <a:endParaRPr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4" name="Google Shape;905;p38"/>
          <p:cNvSpPr txBox="1">
            <a:spLocks noGrp="1"/>
          </p:cNvSpPr>
          <p:nvPr>
            <p:ph type="title" idx="4294967295"/>
          </p:nvPr>
        </p:nvSpPr>
        <p:spPr>
          <a:xfrm>
            <a:off x="1218184" y="148355"/>
            <a:ext cx="7488832" cy="8640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4B731F"/>
                </a:solidFill>
                <a:latin typeface="Times" pitchFamily="18" charset="0"/>
                <a:cs typeface="Times" pitchFamily="18" charset="0"/>
              </a:rPr>
              <a:t>Tìm những sự vật được so sánh với nhau trong các câu thơ, câu văn dưới đây:</a:t>
            </a:r>
            <a:endParaRPr sz="2800" b="1" dirty="0">
              <a:solidFill>
                <a:srgbClr val="4B731F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277688" y="1131590"/>
            <a:ext cx="8686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2000" b="0" i="0" u="none" strike="noStrike" cap="none">
                <a:solidFill>
                  <a:schemeClr val="dk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pPr algn="l">
              <a:buFontTx/>
              <a:buNone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Tx/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25896" y="1275606"/>
            <a:ext cx="8610600" cy="1231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2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altLang="en-US" sz="2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altLang="en-US" sz="2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altLang="en-US" sz="18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Mơ thấy biển cả là điềm gì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52168"/>
            <a:ext cx="2448272" cy="272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Left-Right Arrow 62"/>
          <p:cNvSpPr/>
          <p:nvPr/>
        </p:nvSpPr>
        <p:spPr>
          <a:xfrm>
            <a:off x="4932040" y="3497150"/>
            <a:ext cx="767308" cy="190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221286"/>
            <a:ext cx="37433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81;p38"/>
          <p:cNvSpPr/>
          <p:nvPr/>
        </p:nvSpPr>
        <p:spPr>
          <a:xfrm>
            <a:off x="34157" y="195486"/>
            <a:ext cx="1009451" cy="816072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Google Shape;883;p38"/>
          <p:cNvSpPr txBox="1">
            <a:spLocks noGrp="1"/>
          </p:cNvSpPr>
          <p:nvPr>
            <p:ph type="title" idx="2"/>
          </p:nvPr>
        </p:nvSpPr>
        <p:spPr>
          <a:xfrm>
            <a:off x="74033" y="287177"/>
            <a:ext cx="929697" cy="632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chemeClr val="accent3">
                    <a:lumMod val="75000"/>
                  </a:schemeClr>
                </a:solidFill>
              </a:rPr>
              <a:t>02</a:t>
            </a:r>
            <a:endParaRPr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Google Shape;905;p38"/>
          <p:cNvSpPr txBox="1">
            <a:spLocks noGrp="1"/>
          </p:cNvSpPr>
          <p:nvPr>
            <p:ph type="title" idx="4294967295"/>
          </p:nvPr>
        </p:nvSpPr>
        <p:spPr>
          <a:xfrm>
            <a:off x="1218184" y="148355"/>
            <a:ext cx="7488832" cy="8640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4B731F"/>
                </a:solidFill>
                <a:latin typeface="Times" pitchFamily="18" charset="0"/>
                <a:cs typeface="Times" pitchFamily="18" charset="0"/>
              </a:rPr>
              <a:t>Tìm những sự vật được so sánh với nhau trong các câu thơ, câu văn dưới đây:</a:t>
            </a:r>
            <a:endParaRPr sz="2800" b="1" dirty="0">
              <a:solidFill>
                <a:srgbClr val="4B731F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8882" y="770434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2000" b="0" i="0" u="none" strike="noStrike" cap="none">
                <a:solidFill>
                  <a:schemeClr val="dk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“á”</a:t>
            </a:r>
          </a:p>
          <a:p>
            <a:pPr>
              <a:buFontTx/>
              <a:buNone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 Ai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27784" y="113159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28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 diều </a:t>
            </a:r>
            <a:r>
              <a:rPr lang="en-US" altLang="en-US" sz="2800" b="1" i="0"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en-US" altLang="en-US" sz="28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“á”</a:t>
            </a:r>
          </a:p>
          <a:p>
            <a:pPr eaLnBrk="1" hangingPunct="1"/>
            <a:r>
              <a:rPr lang="en-US" altLang="en-US" sz="2800" b="1" i="0">
                <a:latin typeface="Times New Roman" pitchFamily="18" charset="0"/>
                <a:cs typeface="Times New Roman" pitchFamily="18" charset="0"/>
              </a:rPr>
              <a:t>     Ai vừa tung lên trời.</a:t>
            </a:r>
          </a:p>
        </p:txBody>
      </p:sp>
      <p:pic>
        <p:nvPicPr>
          <p:cNvPr id="10" name="Picture 2" descr="C:\Users\Khanh\Pictures\IMG_7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90" y="2211710"/>
            <a:ext cx="3528392" cy="249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08873" y="2234927"/>
            <a:ext cx="187406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3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</a:p>
        </p:txBody>
      </p:sp>
      <p:sp>
        <p:nvSpPr>
          <p:cNvPr id="13" name="Left-Right Arrow 12"/>
          <p:cNvSpPr/>
          <p:nvPr/>
        </p:nvSpPr>
        <p:spPr>
          <a:xfrm>
            <a:off x="5364088" y="3552328"/>
            <a:ext cx="767308" cy="190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1;p38"/>
          <p:cNvSpPr/>
          <p:nvPr/>
        </p:nvSpPr>
        <p:spPr>
          <a:xfrm>
            <a:off x="34157" y="195486"/>
            <a:ext cx="1009451" cy="816072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Google Shape;883;p38"/>
          <p:cNvSpPr txBox="1">
            <a:spLocks noGrp="1"/>
          </p:cNvSpPr>
          <p:nvPr>
            <p:ph type="title" idx="2"/>
          </p:nvPr>
        </p:nvSpPr>
        <p:spPr>
          <a:xfrm>
            <a:off x="74033" y="287177"/>
            <a:ext cx="929697" cy="632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chemeClr val="accent3">
                    <a:lumMod val="75000"/>
                  </a:schemeClr>
                </a:solidFill>
              </a:rPr>
              <a:t>02</a:t>
            </a:r>
            <a:endParaRPr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Google Shape;905;p38"/>
          <p:cNvSpPr txBox="1">
            <a:spLocks noGrp="1"/>
          </p:cNvSpPr>
          <p:nvPr>
            <p:ph type="title" idx="4294967295"/>
          </p:nvPr>
        </p:nvSpPr>
        <p:spPr>
          <a:xfrm>
            <a:off x="1218184" y="148355"/>
            <a:ext cx="7488832" cy="8640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4B731F"/>
                </a:solidFill>
                <a:latin typeface="Times" pitchFamily="18" charset="0"/>
                <a:cs typeface="Times" pitchFamily="18" charset="0"/>
              </a:rPr>
              <a:t>Tìm những sự vật được so sánh với nhau trong các câu thơ, câu văn dưới đây:</a:t>
            </a:r>
            <a:endParaRPr sz="2800" b="1" dirty="0">
              <a:solidFill>
                <a:srgbClr val="4B731F"/>
              </a:solidFill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12" name="Google Shape;1002;p41"/>
          <p:cNvGrpSpPr/>
          <p:nvPr/>
        </p:nvGrpSpPr>
        <p:grpSpPr>
          <a:xfrm>
            <a:off x="7804038" y="3016874"/>
            <a:ext cx="574565" cy="563256"/>
            <a:chOff x="1600918" y="1801731"/>
            <a:chExt cx="574565" cy="563256"/>
          </a:xfrm>
        </p:grpSpPr>
        <p:sp>
          <p:nvSpPr>
            <p:cNvPr id="13" name="Google Shape;1003;p41"/>
            <p:cNvSpPr/>
            <p:nvPr/>
          </p:nvSpPr>
          <p:spPr>
            <a:xfrm>
              <a:off x="1791058" y="1874888"/>
              <a:ext cx="189271" cy="129412"/>
            </a:xfrm>
            <a:custGeom>
              <a:avLst/>
              <a:gdLst/>
              <a:ahLst/>
              <a:cxnLst/>
              <a:rect l="l" t="t" r="r" b="b"/>
              <a:pathLst>
                <a:path w="4569" h="3124" extrusionOk="0">
                  <a:moveTo>
                    <a:pt x="3502" y="969"/>
                  </a:moveTo>
                  <a:cubicBezTo>
                    <a:pt x="3525" y="969"/>
                    <a:pt x="3543" y="988"/>
                    <a:pt x="3543" y="1010"/>
                  </a:cubicBezTo>
                  <a:lnTo>
                    <a:pt x="3543" y="2651"/>
                  </a:lnTo>
                  <a:cubicBezTo>
                    <a:pt x="3543" y="2674"/>
                    <a:pt x="3525" y="2692"/>
                    <a:pt x="3502" y="2692"/>
                  </a:cubicBezTo>
                  <a:lnTo>
                    <a:pt x="1066" y="2692"/>
                  </a:lnTo>
                  <a:cubicBezTo>
                    <a:pt x="1044" y="2692"/>
                    <a:pt x="1024" y="2674"/>
                    <a:pt x="1024" y="2651"/>
                  </a:cubicBezTo>
                  <a:lnTo>
                    <a:pt x="1024" y="1010"/>
                  </a:lnTo>
                  <a:cubicBezTo>
                    <a:pt x="1024" y="988"/>
                    <a:pt x="1044" y="969"/>
                    <a:pt x="1066" y="969"/>
                  </a:cubicBezTo>
                  <a:close/>
                  <a:moveTo>
                    <a:pt x="992" y="0"/>
                  </a:moveTo>
                  <a:cubicBezTo>
                    <a:pt x="444" y="0"/>
                    <a:pt x="1" y="444"/>
                    <a:pt x="1" y="992"/>
                  </a:cubicBezTo>
                  <a:lnTo>
                    <a:pt x="1" y="2134"/>
                  </a:lnTo>
                  <a:cubicBezTo>
                    <a:pt x="1" y="2680"/>
                    <a:pt x="444" y="3124"/>
                    <a:pt x="992" y="3124"/>
                  </a:cubicBezTo>
                  <a:lnTo>
                    <a:pt x="3577" y="3124"/>
                  </a:lnTo>
                  <a:cubicBezTo>
                    <a:pt x="4123" y="3124"/>
                    <a:pt x="4567" y="2680"/>
                    <a:pt x="4567" y="2134"/>
                  </a:cubicBezTo>
                  <a:lnTo>
                    <a:pt x="4567" y="992"/>
                  </a:lnTo>
                  <a:cubicBezTo>
                    <a:pt x="4568" y="444"/>
                    <a:pt x="4125" y="0"/>
                    <a:pt x="3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4;p41"/>
            <p:cNvSpPr/>
            <p:nvPr/>
          </p:nvSpPr>
          <p:spPr>
            <a:xfrm>
              <a:off x="1611688" y="1963869"/>
              <a:ext cx="549171" cy="401118"/>
            </a:xfrm>
            <a:custGeom>
              <a:avLst/>
              <a:gdLst/>
              <a:ahLst/>
              <a:cxnLst/>
              <a:rect l="l" t="t" r="r" b="b"/>
              <a:pathLst>
                <a:path w="13257" h="9683" extrusionOk="0">
                  <a:moveTo>
                    <a:pt x="1445" y="1"/>
                  </a:moveTo>
                  <a:cubicBezTo>
                    <a:pt x="647" y="1"/>
                    <a:pt x="1" y="647"/>
                    <a:pt x="1" y="1445"/>
                  </a:cubicBezTo>
                  <a:lnTo>
                    <a:pt x="1" y="8237"/>
                  </a:lnTo>
                  <a:cubicBezTo>
                    <a:pt x="1" y="9034"/>
                    <a:pt x="647" y="9682"/>
                    <a:pt x="1445" y="9682"/>
                  </a:cubicBezTo>
                  <a:lnTo>
                    <a:pt x="11813" y="9682"/>
                  </a:lnTo>
                  <a:cubicBezTo>
                    <a:pt x="12610" y="9682"/>
                    <a:pt x="13257" y="9034"/>
                    <a:pt x="13257" y="8237"/>
                  </a:cubicBezTo>
                  <a:lnTo>
                    <a:pt x="13257" y="1445"/>
                  </a:lnTo>
                  <a:cubicBezTo>
                    <a:pt x="13257" y="647"/>
                    <a:pt x="12610" y="1"/>
                    <a:pt x="118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5;p41"/>
            <p:cNvSpPr/>
            <p:nvPr/>
          </p:nvSpPr>
          <p:spPr>
            <a:xfrm>
              <a:off x="1611688" y="1963869"/>
              <a:ext cx="549171" cy="401118"/>
            </a:xfrm>
            <a:custGeom>
              <a:avLst/>
              <a:gdLst/>
              <a:ahLst/>
              <a:cxnLst/>
              <a:rect l="l" t="t" r="r" b="b"/>
              <a:pathLst>
                <a:path w="13257" h="9683" extrusionOk="0">
                  <a:moveTo>
                    <a:pt x="10742" y="1"/>
                  </a:moveTo>
                  <a:cubicBezTo>
                    <a:pt x="11090" y="1"/>
                    <a:pt x="11372" y="282"/>
                    <a:pt x="11372" y="631"/>
                  </a:cubicBezTo>
                  <a:lnTo>
                    <a:pt x="11372" y="7466"/>
                  </a:lnTo>
                  <a:cubicBezTo>
                    <a:pt x="11372" y="7813"/>
                    <a:pt x="11090" y="8096"/>
                    <a:pt x="10742" y="8096"/>
                  </a:cubicBezTo>
                  <a:lnTo>
                    <a:pt x="630" y="8096"/>
                  </a:lnTo>
                  <a:cubicBezTo>
                    <a:pt x="282" y="8096"/>
                    <a:pt x="1" y="7813"/>
                    <a:pt x="1" y="7466"/>
                  </a:cubicBezTo>
                  <a:lnTo>
                    <a:pt x="1" y="8237"/>
                  </a:lnTo>
                  <a:cubicBezTo>
                    <a:pt x="1" y="9034"/>
                    <a:pt x="647" y="9682"/>
                    <a:pt x="1445" y="9682"/>
                  </a:cubicBezTo>
                  <a:lnTo>
                    <a:pt x="11813" y="9682"/>
                  </a:lnTo>
                  <a:cubicBezTo>
                    <a:pt x="12610" y="9682"/>
                    <a:pt x="13257" y="9034"/>
                    <a:pt x="13257" y="8237"/>
                  </a:cubicBezTo>
                  <a:lnTo>
                    <a:pt x="13257" y="1445"/>
                  </a:lnTo>
                  <a:cubicBezTo>
                    <a:pt x="13257" y="647"/>
                    <a:pt x="12610" y="1"/>
                    <a:pt x="11813" y="1"/>
                  </a:cubicBezTo>
                  <a:close/>
                </a:path>
              </a:pathLst>
            </a:custGeom>
            <a:solidFill>
              <a:srgbClr val="3E3B36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6;p41"/>
            <p:cNvSpPr/>
            <p:nvPr/>
          </p:nvSpPr>
          <p:spPr>
            <a:xfrm>
              <a:off x="1643295" y="2156246"/>
              <a:ext cx="485915" cy="177423"/>
            </a:xfrm>
            <a:custGeom>
              <a:avLst/>
              <a:gdLst/>
              <a:ahLst/>
              <a:cxnLst/>
              <a:rect l="l" t="t" r="r" b="b"/>
              <a:pathLst>
                <a:path w="11730" h="4283" extrusionOk="0">
                  <a:moveTo>
                    <a:pt x="166" y="0"/>
                  </a:moveTo>
                  <a:cubicBezTo>
                    <a:pt x="76" y="0"/>
                    <a:pt x="4" y="70"/>
                    <a:pt x="1" y="159"/>
                  </a:cubicBezTo>
                  <a:lnTo>
                    <a:pt x="1" y="3054"/>
                  </a:lnTo>
                  <a:cubicBezTo>
                    <a:pt x="1" y="3730"/>
                    <a:pt x="573" y="4283"/>
                    <a:pt x="1275" y="4283"/>
                  </a:cubicBezTo>
                  <a:lnTo>
                    <a:pt x="10455" y="4283"/>
                  </a:lnTo>
                  <a:cubicBezTo>
                    <a:pt x="11159" y="4283"/>
                    <a:pt x="11729" y="3730"/>
                    <a:pt x="11729" y="3052"/>
                  </a:cubicBezTo>
                  <a:lnTo>
                    <a:pt x="11729" y="159"/>
                  </a:lnTo>
                  <a:cubicBezTo>
                    <a:pt x="11726" y="70"/>
                    <a:pt x="11654" y="0"/>
                    <a:pt x="11564" y="0"/>
                  </a:cubicBezTo>
                  <a:cubicBezTo>
                    <a:pt x="11476" y="0"/>
                    <a:pt x="11404" y="70"/>
                    <a:pt x="11401" y="159"/>
                  </a:cubicBezTo>
                  <a:lnTo>
                    <a:pt x="11401" y="3052"/>
                  </a:lnTo>
                  <a:cubicBezTo>
                    <a:pt x="11401" y="3549"/>
                    <a:pt x="10977" y="3954"/>
                    <a:pt x="10456" y="3954"/>
                  </a:cubicBezTo>
                  <a:lnTo>
                    <a:pt x="1275" y="3954"/>
                  </a:lnTo>
                  <a:cubicBezTo>
                    <a:pt x="755" y="3954"/>
                    <a:pt x="331" y="3549"/>
                    <a:pt x="331" y="3052"/>
                  </a:cubicBezTo>
                  <a:lnTo>
                    <a:pt x="331" y="159"/>
                  </a:lnTo>
                  <a:cubicBezTo>
                    <a:pt x="328" y="70"/>
                    <a:pt x="255" y="0"/>
                    <a:pt x="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7;p41"/>
            <p:cNvSpPr/>
            <p:nvPr/>
          </p:nvSpPr>
          <p:spPr>
            <a:xfrm>
              <a:off x="1600918" y="2106785"/>
              <a:ext cx="571002" cy="76719"/>
            </a:xfrm>
            <a:custGeom>
              <a:avLst/>
              <a:gdLst/>
              <a:ahLst/>
              <a:cxnLst/>
              <a:rect l="l" t="t" r="r" b="b"/>
              <a:pathLst>
                <a:path w="13784" h="1852" extrusionOk="0">
                  <a:moveTo>
                    <a:pt x="13484" y="0"/>
                  </a:moveTo>
                  <a:cubicBezTo>
                    <a:pt x="13356" y="0"/>
                    <a:pt x="13242" y="91"/>
                    <a:pt x="13216" y="221"/>
                  </a:cubicBezTo>
                  <a:cubicBezTo>
                    <a:pt x="13084" y="849"/>
                    <a:pt x="12530" y="1300"/>
                    <a:pt x="11888" y="1302"/>
                  </a:cubicBezTo>
                  <a:lnTo>
                    <a:pt x="1890" y="1302"/>
                  </a:lnTo>
                  <a:cubicBezTo>
                    <a:pt x="1889" y="1302"/>
                    <a:pt x="1887" y="1302"/>
                    <a:pt x="1886" y="1302"/>
                  </a:cubicBezTo>
                  <a:cubicBezTo>
                    <a:pt x="1259" y="1302"/>
                    <a:pt x="715" y="870"/>
                    <a:pt x="571" y="261"/>
                  </a:cubicBezTo>
                  <a:cubicBezTo>
                    <a:pt x="541" y="134"/>
                    <a:pt x="429" y="48"/>
                    <a:pt x="305" y="48"/>
                  </a:cubicBezTo>
                  <a:cubicBezTo>
                    <a:pt x="283" y="48"/>
                    <a:pt x="261" y="50"/>
                    <a:pt x="239" y="56"/>
                  </a:cubicBezTo>
                  <a:cubicBezTo>
                    <a:pt x="91" y="90"/>
                    <a:pt x="0" y="239"/>
                    <a:pt x="37" y="387"/>
                  </a:cubicBezTo>
                  <a:cubicBezTo>
                    <a:pt x="237" y="1245"/>
                    <a:pt x="1002" y="1851"/>
                    <a:pt x="1883" y="1851"/>
                  </a:cubicBezTo>
                  <a:cubicBezTo>
                    <a:pt x="1885" y="1851"/>
                    <a:pt x="1887" y="1851"/>
                    <a:pt x="1890" y="1851"/>
                  </a:cubicBezTo>
                  <a:lnTo>
                    <a:pt x="11888" y="1851"/>
                  </a:lnTo>
                  <a:cubicBezTo>
                    <a:pt x="12790" y="1848"/>
                    <a:pt x="13568" y="1214"/>
                    <a:pt x="13753" y="331"/>
                  </a:cubicBezTo>
                  <a:cubicBezTo>
                    <a:pt x="13783" y="181"/>
                    <a:pt x="13688" y="36"/>
                    <a:pt x="13540" y="6"/>
                  </a:cubicBezTo>
                  <a:cubicBezTo>
                    <a:pt x="13521" y="2"/>
                    <a:pt x="13503" y="0"/>
                    <a:pt x="134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8;p41"/>
            <p:cNvSpPr/>
            <p:nvPr/>
          </p:nvSpPr>
          <p:spPr>
            <a:xfrm>
              <a:off x="1687454" y="1948459"/>
              <a:ext cx="75186" cy="350787"/>
            </a:xfrm>
            <a:custGeom>
              <a:avLst/>
              <a:gdLst/>
              <a:ahLst/>
              <a:cxnLst/>
              <a:rect l="l" t="t" r="r" b="b"/>
              <a:pathLst>
                <a:path w="1815" h="8468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lnTo>
                    <a:pt x="0" y="7820"/>
                  </a:lnTo>
                  <a:cubicBezTo>
                    <a:pt x="0" y="8177"/>
                    <a:pt x="290" y="8468"/>
                    <a:pt x="647" y="8468"/>
                  </a:cubicBezTo>
                  <a:lnTo>
                    <a:pt x="1168" y="8468"/>
                  </a:lnTo>
                  <a:cubicBezTo>
                    <a:pt x="1525" y="8468"/>
                    <a:pt x="1814" y="8177"/>
                    <a:pt x="1814" y="7820"/>
                  </a:cubicBezTo>
                  <a:lnTo>
                    <a:pt x="1814" y="194"/>
                  </a:lnTo>
                  <a:cubicBezTo>
                    <a:pt x="1814" y="87"/>
                    <a:pt x="1728" y="0"/>
                    <a:pt x="1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9;p41"/>
            <p:cNvSpPr/>
            <p:nvPr/>
          </p:nvSpPr>
          <p:spPr>
            <a:xfrm>
              <a:off x="1680122" y="2141665"/>
              <a:ext cx="89768" cy="84673"/>
            </a:xfrm>
            <a:custGeom>
              <a:avLst/>
              <a:gdLst/>
              <a:ahLst/>
              <a:cxnLst/>
              <a:rect l="l" t="t" r="r" b="b"/>
              <a:pathLst>
                <a:path w="2167" h="2044" extrusionOk="0">
                  <a:moveTo>
                    <a:pt x="405" y="1"/>
                  </a:moveTo>
                  <a:cubicBezTo>
                    <a:pt x="181" y="1"/>
                    <a:pt x="0" y="183"/>
                    <a:pt x="0" y="407"/>
                  </a:cubicBezTo>
                  <a:lnTo>
                    <a:pt x="0" y="1636"/>
                  </a:lnTo>
                  <a:cubicBezTo>
                    <a:pt x="0" y="1861"/>
                    <a:pt x="182" y="2043"/>
                    <a:pt x="408" y="2043"/>
                  </a:cubicBezTo>
                  <a:lnTo>
                    <a:pt x="1761" y="2043"/>
                  </a:lnTo>
                  <a:cubicBezTo>
                    <a:pt x="1985" y="2043"/>
                    <a:pt x="2167" y="1861"/>
                    <a:pt x="2167" y="1637"/>
                  </a:cubicBezTo>
                  <a:lnTo>
                    <a:pt x="2167" y="407"/>
                  </a:lnTo>
                  <a:cubicBezTo>
                    <a:pt x="2167" y="182"/>
                    <a:pt x="1985" y="1"/>
                    <a:pt x="1761" y="1"/>
                  </a:cubicBezTo>
                  <a:lnTo>
                    <a:pt x="408" y="1"/>
                  </a:lnTo>
                  <a:cubicBezTo>
                    <a:pt x="407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10;p41"/>
            <p:cNvSpPr/>
            <p:nvPr/>
          </p:nvSpPr>
          <p:spPr>
            <a:xfrm>
              <a:off x="1708416" y="2168343"/>
              <a:ext cx="33264" cy="31317"/>
            </a:xfrm>
            <a:custGeom>
              <a:avLst/>
              <a:gdLst/>
              <a:ahLst/>
              <a:cxnLst/>
              <a:rect l="l" t="t" r="r" b="b"/>
              <a:pathLst>
                <a:path w="803" h="756" extrusionOk="0">
                  <a:moveTo>
                    <a:pt x="24" y="0"/>
                  </a:moveTo>
                  <a:cubicBezTo>
                    <a:pt x="11" y="0"/>
                    <a:pt x="0" y="9"/>
                    <a:pt x="0" y="23"/>
                  </a:cubicBezTo>
                  <a:lnTo>
                    <a:pt x="0" y="731"/>
                  </a:lnTo>
                  <a:cubicBezTo>
                    <a:pt x="0" y="745"/>
                    <a:pt x="11" y="756"/>
                    <a:pt x="24" y="756"/>
                  </a:cubicBezTo>
                  <a:lnTo>
                    <a:pt x="778" y="756"/>
                  </a:lnTo>
                  <a:cubicBezTo>
                    <a:pt x="792" y="756"/>
                    <a:pt x="803" y="745"/>
                    <a:pt x="803" y="731"/>
                  </a:cubicBezTo>
                  <a:lnTo>
                    <a:pt x="803" y="23"/>
                  </a:lnTo>
                  <a:cubicBezTo>
                    <a:pt x="803" y="9"/>
                    <a:pt x="792" y="0"/>
                    <a:pt x="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11;p41"/>
            <p:cNvSpPr/>
            <p:nvPr/>
          </p:nvSpPr>
          <p:spPr>
            <a:xfrm>
              <a:off x="2008664" y="1948459"/>
              <a:ext cx="75186" cy="350787"/>
            </a:xfrm>
            <a:custGeom>
              <a:avLst/>
              <a:gdLst/>
              <a:ahLst/>
              <a:cxnLst/>
              <a:rect l="l" t="t" r="r" b="b"/>
              <a:pathLst>
                <a:path w="1815" h="8468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lnTo>
                    <a:pt x="1" y="7820"/>
                  </a:lnTo>
                  <a:cubicBezTo>
                    <a:pt x="1" y="8177"/>
                    <a:pt x="290" y="8468"/>
                    <a:pt x="647" y="8468"/>
                  </a:cubicBezTo>
                  <a:lnTo>
                    <a:pt x="1168" y="8468"/>
                  </a:lnTo>
                  <a:cubicBezTo>
                    <a:pt x="1526" y="8468"/>
                    <a:pt x="1815" y="8177"/>
                    <a:pt x="1815" y="7820"/>
                  </a:cubicBezTo>
                  <a:lnTo>
                    <a:pt x="1815" y="194"/>
                  </a:lnTo>
                  <a:cubicBezTo>
                    <a:pt x="1815" y="87"/>
                    <a:pt x="1728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12;p41"/>
            <p:cNvSpPr/>
            <p:nvPr/>
          </p:nvSpPr>
          <p:spPr>
            <a:xfrm>
              <a:off x="2001332" y="2141623"/>
              <a:ext cx="89851" cy="84714"/>
            </a:xfrm>
            <a:custGeom>
              <a:avLst/>
              <a:gdLst/>
              <a:ahLst/>
              <a:cxnLst/>
              <a:rect l="l" t="t" r="r" b="b"/>
              <a:pathLst>
                <a:path w="2169" h="2045" extrusionOk="0">
                  <a:moveTo>
                    <a:pt x="408" y="0"/>
                  </a:moveTo>
                  <a:cubicBezTo>
                    <a:pt x="184" y="0"/>
                    <a:pt x="1" y="183"/>
                    <a:pt x="1" y="408"/>
                  </a:cubicBezTo>
                  <a:lnTo>
                    <a:pt x="1" y="1637"/>
                  </a:lnTo>
                  <a:cubicBezTo>
                    <a:pt x="1" y="1862"/>
                    <a:pt x="184" y="2044"/>
                    <a:pt x="408" y="2044"/>
                  </a:cubicBezTo>
                  <a:lnTo>
                    <a:pt x="1762" y="2044"/>
                  </a:lnTo>
                  <a:cubicBezTo>
                    <a:pt x="1986" y="2044"/>
                    <a:pt x="2169" y="1862"/>
                    <a:pt x="2169" y="1637"/>
                  </a:cubicBezTo>
                  <a:lnTo>
                    <a:pt x="2169" y="408"/>
                  </a:lnTo>
                  <a:cubicBezTo>
                    <a:pt x="2169" y="183"/>
                    <a:pt x="1986" y="0"/>
                    <a:pt x="1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13;p41"/>
            <p:cNvSpPr/>
            <p:nvPr/>
          </p:nvSpPr>
          <p:spPr>
            <a:xfrm>
              <a:off x="2029625" y="2168343"/>
              <a:ext cx="33306" cy="31317"/>
            </a:xfrm>
            <a:custGeom>
              <a:avLst/>
              <a:gdLst/>
              <a:ahLst/>
              <a:cxnLst/>
              <a:rect l="l" t="t" r="r" b="b"/>
              <a:pathLst>
                <a:path w="804" h="756" extrusionOk="0">
                  <a:moveTo>
                    <a:pt x="25" y="0"/>
                  </a:moveTo>
                  <a:cubicBezTo>
                    <a:pt x="11" y="0"/>
                    <a:pt x="1" y="9"/>
                    <a:pt x="1" y="23"/>
                  </a:cubicBezTo>
                  <a:lnTo>
                    <a:pt x="1" y="731"/>
                  </a:lnTo>
                  <a:cubicBezTo>
                    <a:pt x="1" y="745"/>
                    <a:pt x="11" y="756"/>
                    <a:pt x="25" y="756"/>
                  </a:cubicBezTo>
                  <a:lnTo>
                    <a:pt x="779" y="756"/>
                  </a:lnTo>
                  <a:cubicBezTo>
                    <a:pt x="792" y="756"/>
                    <a:pt x="803" y="745"/>
                    <a:pt x="803" y="731"/>
                  </a:cubicBezTo>
                  <a:lnTo>
                    <a:pt x="803" y="23"/>
                  </a:lnTo>
                  <a:cubicBezTo>
                    <a:pt x="803" y="9"/>
                    <a:pt x="792" y="0"/>
                    <a:pt x="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4;p41"/>
            <p:cNvSpPr/>
            <p:nvPr/>
          </p:nvSpPr>
          <p:spPr>
            <a:xfrm>
              <a:off x="1852533" y="1992535"/>
              <a:ext cx="81234" cy="23115"/>
            </a:xfrm>
            <a:custGeom>
              <a:avLst/>
              <a:gdLst/>
              <a:ahLst/>
              <a:cxnLst/>
              <a:rect l="l" t="t" r="r" b="b"/>
              <a:pathLst>
                <a:path w="1961" h="558" extrusionOk="0">
                  <a:moveTo>
                    <a:pt x="977" y="1"/>
                  </a:moveTo>
                  <a:cubicBezTo>
                    <a:pt x="739" y="1"/>
                    <a:pt x="503" y="4"/>
                    <a:pt x="264" y="10"/>
                  </a:cubicBezTo>
                  <a:cubicBezTo>
                    <a:pt x="117" y="16"/>
                    <a:pt x="0" y="138"/>
                    <a:pt x="2" y="287"/>
                  </a:cubicBezTo>
                  <a:cubicBezTo>
                    <a:pt x="5" y="435"/>
                    <a:pt x="123" y="555"/>
                    <a:pt x="271" y="558"/>
                  </a:cubicBezTo>
                  <a:lnTo>
                    <a:pt x="277" y="558"/>
                  </a:lnTo>
                  <a:cubicBezTo>
                    <a:pt x="512" y="552"/>
                    <a:pt x="744" y="549"/>
                    <a:pt x="977" y="549"/>
                  </a:cubicBezTo>
                  <a:cubicBezTo>
                    <a:pt x="1211" y="549"/>
                    <a:pt x="1445" y="552"/>
                    <a:pt x="1682" y="558"/>
                  </a:cubicBezTo>
                  <a:cubicBezTo>
                    <a:pt x="1832" y="558"/>
                    <a:pt x="1953" y="440"/>
                    <a:pt x="1956" y="290"/>
                  </a:cubicBezTo>
                  <a:cubicBezTo>
                    <a:pt x="1961" y="141"/>
                    <a:pt x="1846" y="17"/>
                    <a:pt x="1697" y="10"/>
                  </a:cubicBezTo>
                  <a:cubicBezTo>
                    <a:pt x="1454" y="4"/>
                    <a:pt x="1215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5;p41"/>
            <p:cNvSpPr/>
            <p:nvPr/>
          </p:nvSpPr>
          <p:spPr>
            <a:xfrm>
              <a:off x="1795201" y="1992908"/>
              <a:ext cx="35708" cy="22742"/>
            </a:xfrm>
            <a:custGeom>
              <a:avLst/>
              <a:gdLst/>
              <a:ahLst/>
              <a:cxnLst/>
              <a:rect l="l" t="t" r="r" b="b"/>
              <a:pathLst>
                <a:path w="862" h="549" extrusionOk="0">
                  <a:moveTo>
                    <a:pt x="588" y="0"/>
                  </a:moveTo>
                  <a:cubicBezTo>
                    <a:pt x="585" y="0"/>
                    <a:pt x="581" y="1"/>
                    <a:pt x="577" y="1"/>
                  </a:cubicBezTo>
                  <a:lnTo>
                    <a:pt x="265" y="1"/>
                  </a:lnTo>
                  <a:cubicBezTo>
                    <a:pt x="117" y="5"/>
                    <a:pt x="0" y="126"/>
                    <a:pt x="0" y="275"/>
                  </a:cubicBezTo>
                  <a:cubicBezTo>
                    <a:pt x="0" y="423"/>
                    <a:pt x="117" y="544"/>
                    <a:pt x="265" y="549"/>
                  </a:cubicBezTo>
                  <a:lnTo>
                    <a:pt x="577" y="549"/>
                  </a:lnTo>
                  <a:cubicBezTo>
                    <a:pt x="581" y="549"/>
                    <a:pt x="585" y="549"/>
                    <a:pt x="588" y="549"/>
                  </a:cubicBezTo>
                  <a:cubicBezTo>
                    <a:pt x="739" y="549"/>
                    <a:pt x="862" y="427"/>
                    <a:pt x="862" y="275"/>
                  </a:cubicBezTo>
                  <a:cubicBezTo>
                    <a:pt x="862" y="122"/>
                    <a:pt x="739" y="0"/>
                    <a:pt x="5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6;p41"/>
            <p:cNvSpPr/>
            <p:nvPr/>
          </p:nvSpPr>
          <p:spPr>
            <a:xfrm>
              <a:off x="1906220" y="2267970"/>
              <a:ext cx="13960" cy="27713"/>
            </a:xfrm>
            <a:custGeom>
              <a:avLst/>
              <a:gdLst/>
              <a:ahLst/>
              <a:cxnLst/>
              <a:rect l="l" t="t" r="r" b="b"/>
              <a:pathLst>
                <a:path w="337" h="669" extrusionOk="0">
                  <a:moveTo>
                    <a:pt x="168" y="1"/>
                  </a:moveTo>
                  <a:cubicBezTo>
                    <a:pt x="74" y="1"/>
                    <a:pt x="0" y="78"/>
                    <a:pt x="3" y="170"/>
                  </a:cubicBezTo>
                  <a:lnTo>
                    <a:pt x="3" y="503"/>
                  </a:lnTo>
                  <a:cubicBezTo>
                    <a:pt x="3" y="594"/>
                    <a:pt x="77" y="669"/>
                    <a:pt x="168" y="669"/>
                  </a:cubicBezTo>
                  <a:cubicBezTo>
                    <a:pt x="259" y="669"/>
                    <a:pt x="333" y="594"/>
                    <a:pt x="333" y="503"/>
                  </a:cubicBezTo>
                  <a:lnTo>
                    <a:pt x="333" y="170"/>
                  </a:lnTo>
                  <a:cubicBezTo>
                    <a:pt x="336" y="78"/>
                    <a:pt x="261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7;p41"/>
            <p:cNvSpPr/>
            <p:nvPr/>
          </p:nvSpPr>
          <p:spPr>
            <a:xfrm>
              <a:off x="1941845" y="2208608"/>
              <a:ext cx="13877" cy="27672"/>
            </a:xfrm>
            <a:custGeom>
              <a:avLst/>
              <a:gdLst/>
              <a:ahLst/>
              <a:cxnLst/>
              <a:rect l="l" t="t" r="r" b="b"/>
              <a:pathLst>
                <a:path w="335" h="668" extrusionOk="0">
                  <a:moveTo>
                    <a:pt x="168" y="0"/>
                  </a:moveTo>
                  <a:cubicBezTo>
                    <a:pt x="74" y="0"/>
                    <a:pt x="0" y="77"/>
                    <a:pt x="3" y="170"/>
                  </a:cubicBezTo>
                  <a:lnTo>
                    <a:pt x="3" y="503"/>
                  </a:lnTo>
                  <a:cubicBezTo>
                    <a:pt x="3" y="594"/>
                    <a:pt x="76" y="668"/>
                    <a:pt x="168" y="668"/>
                  </a:cubicBezTo>
                  <a:cubicBezTo>
                    <a:pt x="259" y="668"/>
                    <a:pt x="332" y="594"/>
                    <a:pt x="332" y="503"/>
                  </a:cubicBezTo>
                  <a:lnTo>
                    <a:pt x="332" y="170"/>
                  </a:lnTo>
                  <a:cubicBezTo>
                    <a:pt x="335" y="77"/>
                    <a:pt x="260" y="0"/>
                    <a:pt x="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8;p41"/>
            <p:cNvSpPr/>
            <p:nvPr/>
          </p:nvSpPr>
          <p:spPr>
            <a:xfrm>
              <a:off x="1965416" y="2250364"/>
              <a:ext cx="13877" cy="27630"/>
            </a:xfrm>
            <a:custGeom>
              <a:avLst/>
              <a:gdLst/>
              <a:ahLst/>
              <a:cxnLst/>
              <a:rect l="l" t="t" r="r" b="b"/>
              <a:pathLst>
                <a:path w="335" h="667" extrusionOk="0">
                  <a:moveTo>
                    <a:pt x="168" y="0"/>
                  </a:moveTo>
                  <a:cubicBezTo>
                    <a:pt x="75" y="0"/>
                    <a:pt x="0" y="78"/>
                    <a:pt x="3" y="170"/>
                  </a:cubicBezTo>
                  <a:lnTo>
                    <a:pt x="3" y="503"/>
                  </a:lnTo>
                  <a:cubicBezTo>
                    <a:pt x="3" y="594"/>
                    <a:pt x="76" y="667"/>
                    <a:pt x="168" y="667"/>
                  </a:cubicBezTo>
                  <a:cubicBezTo>
                    <a:pt x="259" y="667"/>
                    <a:pt x="332" y="594"/>
                    <a:pt x="332" y="503"/>
                  </a:cubicBezTo>
                  <a:lnTo>
                    <a:pt x="332" y="170"/>
                  </a:lnTo>
                  <a:cubicBezTo>
                    <a:pt x="335" y="78"/>
                    <a:pt x="261" y="0"/>
                    <a:pt x="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9;p41"/>
            <p:cNvSpPr/>
            <p:nvPr/>
          </p:nvSpPr>
          <p:spPr>
            <a:xfrm>
              <a:off x="2024364" y="1807034"/>
              <a:ext cx="46686" cy="42295"/>
            </a:xfrm>
            <a:custGeom>
              <a:avLst/>
              <a:gdLst/>
              <a:ahLst/>
              <a:cxnLst/>
              <a:rect l="l" t="t" r="r" b="b"/>
              <a:pathLst>
                <a:path w="1127" h="1021" extrusionOk="0">
                  <a:moveTo>
                    <a:pt x="617" y="1"/>
                  </a:moveTo>
                  <a:cubicBezTo>
                    <a:pt x="418" y="1"/>
                    <a:pt x="228" y="119"/>
                    <a:pt x="147" y="315"/>
                  </a:cubicBezTo>
                  <a:cubicBezTo>
                    <a:pt x="1" y="668"/>
                    <a:pt x="274" y="1020"/>
                    <a:pt x="614" y="1020"/>
                  </a:cubicBezTo>
                  <a:cubicBezTo>
                    <a:pt x="678" y="1020"/>
                    <a:pt x="745" y="1008"/>
                    <a:pt x="812" y="980"/>
                  </a:cubicBezTo>
                  <a:cubicBezTo>
                    <a:pt x="1003" y="901"/>
                    <a:pt x="1127" y="716"/>
                    <a:pt x="1127" y="511"/>
                  </a:cubicBezTo>
                  <a:cubicBezTo>
                    <a:pt x="1127" y="303"/>
                    <a:pt x="1003" y="118"/>
                    <a:pt x="812" y="40"/>
                  </a:cubicBezTo>
                  <a:cubicBezTo>
                    <a:pt x="748" y="13"/>
                    <a:pt x="682" y="1"/>
                    <a:pt x="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20;p41"/>
            <p:cNvSpPr/>
            <p:nvPr/>
          </p:nvSpPr>
          <p:spPr>
            <a:xfrm>
              <a:off x="1732235" y="1879279"/>
              <a:ext cx="20920" cy="17937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0"/>
                  </a:moveTo>
                  <a:cubicBezTo>
                    <a:pt x="96" y="0"/>
                    <a:pt x="0" y="234"/>
                    <a:pt x="135" y="368"/>
                  </a:cubicBezTo>
                  <a:cubicBezTo>
                    <a:pt x="179" y="413"/>
                    <a:pt x="234" y="432"/>
                    <a:pt x="287" y="432"/>
                  </a:cubicBezTo>
                  <a:cubicBezTo>
                    <a:pt x="398" y="432"/>
                    <a:pt x="505" y="347"/>
                    <a:pt x="505" y="217"/>
                  </a:cubicBezTo>
                  <a:cubicBezTo>
                    <a:pt x="505" y="97"/>
                    <a:pt x="408" y="0"/>
                    <a:pt x="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21;p41"/>
            <p:cNvSpPr/>
            <p:nvPr/>
          </p:nvSpPr>
          <p:spPr>
            <a:xfrm>
              <a:off x="2111232" y="1867266"/>
              <a:ext cx="64250" cy="70754"/>
            </a:xfrm>
            <a:custGeom>
              <a:avLst/>
              <a:gdLst/>
              <a:ahLst/>
              <a:cxnLst/>
              <a:rect l="l" t="t" r="r" b="b"/>
              <a:pathLst>
                <a:path w="1551" h="1708" extrusionOk="0">
                  <a:moveTo>
                    <a:pt x="775" y="0"/>
                  </a:moveTo>
                  <a:cubicBezTo>
                    <a:pt x="746" y="0"/>
                    <a:pt x="717" y="17"/>
                    <a:pt x="707" y="51"/>
                  </a:cubicBezTo>
                  <a:lnTo>
                    <a:pt x="535" y="537"/>
                  </a:lnTo>
                  <a:cubicBezTo>
                    <a:pt x="527" y="557"/>
                    <a:pt x="514" y="574"/>
                    <a:pt x="494" y="583"/>
                  </a:cubicBezTo>
                  <a:lnTo>
                    <a:pt x="61" y="778"/>
                  </a:lnTo>
                  <a:cubicBezTo>
                    <a:pt x="0" y="805"/>
                    <a:pt x="0" y="902"/>
                    <a:pt x="61" y="929"/>
                  </a:cubicBezTo>
                  <a:lnTo>
                    <a:pt x="495" y="1123"/>
                  </a:lnTo>
                  <a:cubicBezTo>
                    <a:pt x="514" y="1132"/>
                    <a:pt x="529" y="1149"/>
                    <a:pt x="535" y="1169"/>
                  </a:cubicBezTo>
                  <a:lnTo>
                    <a:pt x="709" y="1656"/>
                  </a:lnTo>
                  <a:cubicBezTo>
                    <a:pt x="718" y="1690"/>
                    <a:pt x="747" y="1707"/>
                    <a:pt x="776" y="1707"/>
                  </a:cubicBezTo>
                  <a:cubicBezTo>
                    <a:pt x="805" y="1707"/>
                    <a:pt x="834" y="1690"/>
                    <a:pt x="844" y="1656"/>
                  </a:cubicBezTo>
                  <a:lnTo>
                    <a:pt x="1016" y="1169"/>
                  </a:lnTo>
                  <a:cubicBezTo>
                    <a:pt x="1024" y="1147"/>
                    <a:pt x="1037" y="1131"/>
                    <a:pt x="1057" y="1122"/>
                  </a:cubicBezTo>
                  <a:lnTo>
                    <a:pt x="1490" y="928"/>
                  </a:lnTo>
                  <a:cubicBezTo>
                    <a:pt x="1551" y="901"/>
                    <a:pt x="1551" y="804"/>
                    <a:pt x="1490" y="776"/>
                  </a:cubicBezTo>
                  <a:lnTo>
                    <a:pt x="1057" y="581"/>
                  </a:lnTo>
                  <a:cubicBezTo>
                    <a:pt x="1037" y="572"/>
                    <a:pt x="1024" y="555"/>
                    <a:pt x="1016" y="536"/>
                  </a:cubicBezTo>
                  <a:lnTo>
                    <a:pt x="844" y="50"/>
                  </a:lnTo>
                  <a:lnTo>
                    <a:pt x="842" y="51"/>
                  </a:lnTo>
                  <a:cubicBezTo>
                    <a:pt x="833" y="17"/>
                    <a:pt x="804" y="0"/>
                    <a:pt x="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22;p41"/>
            <p:cNvSpPr/>
            <p:nvPr/>
          </p:nvSpPr>
          <p:spPr>
            <a:xfrm>
              <a:off x="1613262" y="1801731"/>
              <a:ext cx="88277" cy="95485"/>
            </a:xfrm>
            <a:custGeom>
              <a:avLst/>
              <a:gdLst/>
              <a:ahLst/>
              <a:cxnLst/>
              <a:rect l="l" t="t" r="r" b="b"/>
              <a:pathLst>
                <a:path w="2131" h="2305" extrusionOk="0">
                  <a:moveTo>
                    <a:pt x="1064" y="0"/>
                  </a:moveTo>
                  <a:cubicBezTo>
                    <a:pt x="1025" y="0"/>
                    <a:pt x="985" y="24"/>
                    <a:pt x="972" y="71"/>
                  </a:cubicBezTo>
                  <a:lnTo>
                    <a:pt x="735" y="725"/>
                  </a:lnTo>
                  <a:cubicBezTo>
                    <a:pt x="724" y="752"/>
                    <a:pt x="704" y="775"/>
                    <a:pt x="679" y="787"/>
                  </a:cubicBezTo>
                  <a:lnTo>
                    <a:pt x="84" y="1049"/>
                  </a:lnTo>
                  <a:cubicBezTo>
                    <a:pt x="0" y="1087"/>
                    <a:pt x="0" y="1217"/>
                    <a:pt x="84" y="1255"/>
                  </a:cubicBezTo>
                  <a:lnTo>
                    <a:pt x="679" y="1517"/>
                  </a:lnTo>
                  <a:cubicBezTo>
                    <a:pt x="704" y="1529"/>
                    <a:pt x="724" y="1551"/>
                    <a:pt x="735" y="1579"/>
                  </a:cubicBezTo>
                  <a:lnTo>
                    <a:pt x="971" y="2234"/>
                  </a:lnTo>
                  <a:cubicBezTo>
                    <a:pt x="985" y="2281"/>
                    <a:pt x="1024" y="2305"/>
                    <a:pt x="1064" y="2305"/>
                  </a:cubicBezTo>
                  <a:cubicBezTo>
                    <a:pt x="1104" y="2305"/>
                    <a:pt x="1144" y="2281"/>
                    <a:pt x="1157" y="2234"/>
                  </a:cubicBezTo>
                  <a:lnTo>
                    <a:pt x="1395" y="1579"/>
                  </a:lnTo>
                  <a:cubicBezTo>
                    <a:pt x="1404" y="1551"/>
                    <a:pt x="1425" y="1529"/>
                    <a:pt x="1451" y="1517"/>
                  </a:cubicBezTo>
                  <a:lnTo>
                    <a:pt x="2047" y="1255"/>
                  </a:lnTo>
                  <a:cubicBezTo>
                    <a:pt x="2131" y="1218"/>
                    <a:pt x="2131" y="1087"/>
                    <a:pt x="2047" y="1049"/>
                  </a:cubicBezTo>
                  <a:lnTo>
                    <a:pt x="1454" y="787"/>
                  </a:lnTo>
                  <a:cubicBezTo>
                    <a:pt x="1427" y="775"/>
                    <a:pt x="1405" y="752"/>
                    <a:pt x="1396" y="725"/>
                  </a:cubicBezTo>
                  <a:lnTo>
                    <a:pt x="1157" y="71"/>
                  </a:lnTo>
                  <a:cubicBezTo>
                    <a:pt x="1144" y="24"/>
                    <a:pt x="1104" y="0"/>
                    <a:pt x="1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23;p41"/>
          <p:cNvGrpSpPr/>
          <p:nvPr/>
        </p:nvGrpSpPr>
        <p:grpSpPr>
          <a:xfrm>
            <a:off x="8302678" y="4497000"/>
            <a:ext cx="573653" cy="572659"/>
            <a:chOff x="3265175" y="2466700"/>
            <a:chExt cx="346200" cy="345600"/>
          </a:xfrm>
        </p:grpSpPr>
        <p:sp>
          <p:nvSpPr>
            <p:cNvPr id="34" name="Google Shape;1024;p41"/>
            <p:cNvSpPr/>
            <p:nvPr/>
          </p:nvSpPr>
          <p:spPr>
            <a:xfrm>
              <a:off x="3540925" y="2484525"/>
              <a:ext cx="54775" cy="91500"/>
            </a:xfrm>
            <a:custGeom>
              <a:avLst/>
              <a:gdLst/>
              <a:ahLst/>
              <a:cxnLst/>
              <a:rect l="l" t="t" r="r" b="b"/>
              <a:pathLst>
                <a:path w="2191" h="3660" extrusionOk="0">
                  <a:moveTo>
                    <a:pt x="0" y="0"/>
                  </a:moveTo>
                  <a:lnTo>
                    <a:pt x="1611" y="3659"/>
                  </a:lnTo>
                  <a:cubicBezTo>
                    <a:pt x="2080" y="3055"/>
                    <a:pt x="2191" y="2165"/>
                    <a:pt x="1824" y="1357"/>
                  </a:cubicBezTo>
                  <a:cubicBezTo>
                    <a:pt x="1467" y="565"/>
                    <a:pt x="746" y="6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5;p41"/>
            <p:cNvSpPr/>
            <p:nvPr/>
          </p:nvSpPr>
          <p:spPr>
            <a:xfrm>
              <a:off x="3290200" y="2618800"/>
              <a:ext cx="57450" cy="43150"/>
            </a:xfrm>
            <a:custGeom>
              <a:avLst/>
              <a:gdLst/>
              <a:ahLst/>
              <a:cxnLst/>
              <a:rect l="l" t="t" r="r" b="b"/>
              <a:pathLst>
                <a:path w="2298" h="1726" extrusionOk="0">
                  <a:moveTo>
                    <a:pt x="1907" y="1"/>
                  </a:moveTo>
                  <a:lnTo>
                    <a:pt x="1" y="862"/>
                  </a:lnTo>
                  <a:lnTo>
                    <a:pt x="390" y="1725"/>
                  </a:lnTo>
                  <a:lnTo>
                    <a:pt x="2297" y="864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6;p41"/>
            <p:cNvSpPr/>
            <p:nvPr/>
          </p:nvSpPr>
          <p:spPr>
            <a:xfrm>
              <a:off x="3265175" y="2632975"/>
              <a:ext cx="37775" cy="46400"/>
            </a:xfrm>
            <a:custGeom>
              <a:avLst/>
              <a:gdLst/>
              <a:ahLst/>
              <a:cxnLst/>
              <a:rect l="l" t="t" r="r" b="b"/>
              <a:pathLst>
                <a:path w="1511" h="1856" extrusionOk="0">
                  <a:moveTo>
                    <a:pt x="555" y="1"/>
                  </a:moveTo>
                  <a:cubicBezTo>
                    <a:pt x="488" y="1"/>
                    <a:pt x="420" y="15"/>
                    <a:pt x="355" y="44"/>
                  </a:cubicBezTo>
                  <a:cubicBezTo>
                    <a:pt x="110" y="154"/>
                    <a:pt x="1" y="443"/>
                    <a:pt x="111" y="690"/>
                  </a:cubicBezTo>
                  <a:lnTo>
                    <a:pt x="510" y="1568"/>
                  </a:lnTo>
                  <a:cubicBezTo>
                    <a:pt x="591" y="1749"/>
                    <a:pt x="769" y="1855"/>
                    <a:pt x="954" y="1855"/>
                  </a:cubicBezTo>
                  <a:cubicBezTo>
                    <a:pt x="1021" y="1855"/>
                    <a:pt x="1090" y="1841"/>
                    <a:pt x="1155" y="1812"/>
                  </a:cubicBezTo>
                  <a:cubicBezTo>
                    <a:pt x="1401" y="1700"/>
                    <a:pt x="1510" y="1411"/>
                    <a:pt x="1398" y="1166"/>
                  </a:cubicBezTo>
                  <a:lnTo>
                    <a:pt x="1002" y="288"/>
                  </a:lnTo>
                  <a:cubicBezTo>
                    <a:pt x="919" y="107"/>
                    <a:pt x="741" y="1"/>
                    <a:pt x="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7;p41"/>
            <p:cNvSpPr/>
            <p:nvPr/>
          </p:nvSpPr>
          <p:spPr>
            <a:xfrm>
              <a:off x="3315075" y="2592925"/>
              <a:ext cx="77425" cy="61775"/>
            </a:xfrm>
            <a:custGeom>
              <a:avLst/>
              <a:gdLst/>
              <a:ahLst/>
              <a:cxnLst/>
              <a:rect l="l" t="t" r="r" b="b"/>
              <a:pathLst>
                <a:path w="3097" h="2471" extrusionOk="0">
                  <a:moveTo>
                    <a:pt x="2255" y="0"/>
                  </a:moveTo>
                  <a:cubicBezTo>
                    <a:pt x="2200" y="0"/>
                    <a:pt x="2145" y="11"/>
                    <a:pt x="2093" y="35"/>
                  </a:cubicBezTo>
                  <a:lnTo>
                    <a:pt x="288" y="852"/>
                  </a:lnTo>
                  <a:cubicBezTo>
                    <a:pt x="88" y="943"/>
                    <a:pt x="0" y="1178"/>
                    <a:pt x="90" y="1378"/>
                  </a:cubicBezTo>
                  <a:lnTo>
                    <a:pt x="480" y="2236"/>
                  </a:lnTo>
                  <a:cubicBezTo>
                    <a:pt x="546" y="2383"/>
                    <a:pt x="691" y="2470"/>
                    <a:pt x="842" y="2470"/>
                  </a:cubicBezTo>
                  <a:cubicBezTo>
                    <a:pt x="897" y="2470"/>
                    <a:pt x="952" y="2459"/>
                    <a:pt x="1006" y="2435"/>
                  </a:cubicBezTo>
                  <a:lnTo>
                    <a:pt x="2809" y="1619"/>
                  </a:lnTo>
                  <a:cubicBezTo>
                    <a:pt x="3009" y="1528"/>
                    <a:pt x="3096" y="1293"/>
                    <a:pt x="3007" y="1093"/>
                  </a:cubicBezTo>
                  <a:lnTo>
                    <a:pt x="2618" y="233"/>
                  </a:lnTo>
                  <a:cubicBezTo>
                    <a:pt x="2551" y="86"/>
                    <a:pt x="2406" y="0"/>
                    <a:pt x="2255" y="0"/>
                  </a:cubicBezTo>
                  <a:close/>
                </a:path>
              </a:pathLst>
            </a:custGeom>
            <a:solidFill>
              <a:srgbClr val="8BB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8;p41"/>
            <p:cNvSpPr/>
            <p:nvPr/>
          </p:nvSpPr>
          <p:spPr>
            <a:xfrm>
              <a:off x="3315075" y="2592925"/>
              <a:ext cx="77425" cy="61775"/>
            </a:xfrm>
            <a:custGeom>
              <a:avLst/>
              <a:gdLst/>
              <a:ahLst/>
              <a:cxnLst/>
              <a:rect l="l" t="t" r="r" b="b"/>
              <a:pathLst>
                <a:path w="3097" h="2471" extrusionOk="0">
                  <a:moveTo>
                    <a:pt x="2255" y="0"/>
                  </a:moveTo>
                  <a:cubicBezTo>
                    <a:pt x="2200" y="0"/>
                    <a:pt x="2145" y="11"/>
                    <a:pt x="2093" y="35"/>
                  </a:cubicBezTo>
                  <a:lnTo>
                    <a:pt x="288" y="852"/>
                  </a:lnTo>
                  <a:cubicBezTo>
                    <a:pt x="88" y="943"/>
                    <a:pt x="0" y="1178"/>
                    <a:pt x="90" y="1378"/>
                  </a:cubicBezTo>
                  <a:lnTo>
                    <a:pt x="480" y="2236"/>
                  </a:lnTo>
                  <a:cubicBezTo>
                    <a:pt x="546" y="2383"/>
                    <a:pt x="691" y="2470"/>
                    <a:pt x="842" y="2470"/>
                  </a:cubicBezTo>
                  <a:cubicBezTo>
                    <a:pt x="897" y="2470"/>
                    <a:pt x="952" y="2459"/>
                    <a:pt x="1006" y="2435"/>
                  </a:cubicBezTo>
                  <a:lnTo>
                    <a:pt x="2809" y="1619"/>
                  </a:lnTo>
                  <a:cubicBezTo>
                    <a:pt x="3009" y="1528"/>
                    <a:pt x="3096" y="1293"/>
                    <a:pt x="3007" y="1093"/>
                  </a:cubicBezTo>
                  <a:lnTo>
                    <a:pt x="2618" y="233"/>
                  </a:lnTo>
                  <a:cubicBezTo>
                    <a:pt x="2551" y="86"/>
                    <a:pt x="2406" y="0"/>
                    <a:pt x="2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9;p41"/>
            <p:cNvSpPr/>
            <p:nvPr/>
          </p:nvSpPr>
          <p:spPr>
            <a:xfrm>
              <a:off x="3321550" y="2593675"/>
              <a:ext cx="70975" cy="61025"/>
            </a:xfrm>
            <a:custGeom>
              <a:avLst/>
              <a:gdLst/>
              <a:ahLst/>
              <a:cxnLst/>
              <a:rect l="l" t="t" r="r" b="b"/>
              <a:pathLst>
                <a:path w="2839" h="2441" extrusionOk="0">
                  <a:moveTo>
                    <a:pt x="2147" y="0"/>
                  </a:moveTo>
                  <a:lnTo>
                    <a:pt x="2317" y="371"/>
                  </a:lnTo>
                  <a:cubicBezTo>
                    <a:pt x="2406" y="571"/>
                    <a:pt x="2318" y="807"/>
                    <a:pt x="2118" y="897"/>
                  </a:cubicBezTo>
                  <a:lnTo>
                    <a:pt x="315" y="1714"/>
                  </a:lnTo>
                  <a:cubicBezTo>
                    <a:pt x="263" y="1737"/>
                    <a:pt x="207" y="1749"/>
                    <a:pt x="151" y="1749"/>
                  </a:cubicBezTo>
                  <a:cubicBezTo>
                    <a:pt x="100" y="1749"/>
                    <a:pt x="49" y="1739"/>
                    <a:pt x="0" y="1719"/>
                  </a:cubicBezTo>
                  <a:lnTo>
                    <a:pt x="0" y="1719"/>
                  </a:lnTo>
                  <a:lnTo>
                    <a:pt x="221" y="2206"/>
                  </a:lnTo>
                  <a:cubicBezTo>
                    <a:pt x="288" y="2353"/>
                    <a:pt x="432" y="2440"/>
                    <a:pt x="583" y="2440"/>
                  </a:cubicBezTo>
                  <a:cubicBezTo>
                    <a:pt x="638" y="2440"/>
                    <a:pt x="693" y="2429"/>
                    <a:pt x="747" y="2405"/>
                  </a:cubicBezTo>
                  <a:lnTo>
                    <a:pt x="2550" y="1589"/>
                  </a:lnTo>
                  <a:cubicBezTo>
                    <a:pt x="2750" y="1498"/>
                    <a:pt x="2839" y="1263"/>
                    <a:pt x="2748" y="1063"/>
                  </a:cubicBezTo>
                  <a:lnTo>
                    <a:pt x="2359" y="203"/>
                  </a:lnTo>
                  <a:cubicBezTo>
                    <a:pt x="2317" y="111"/>
                    <a:pt x="2241" y="38"/>
                    <a:pt x="2147" y="0"/>
                  </a:cubicBezTo>
                  <a:close/>
                </a:path>
              </a:pathLst>
            </a:custGeom>
            <a:solidFill>
              <a:srgbClr val="3E3B36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30;p41"/>
            <p:cNvSpPr/>
            <p:nvPr/>
          </p:nvSpPr>
          <p:spPr>
            <a:xfrm>
              <a:off x="3364125" y="2533975"/>
              <a:ext cx="129875" cy="111550"/>
            </a:xfrm>
            <a:custGeom>
              <a:avLst/>
              <a:gdLst/>
              <a:ahLst/>
              <a:cxnLst/>
              <a:rect l="l" t="t" r="r" b="b"/>
              <a:pathLst>
                <a:path w="5195" h="4462" extrusionOk="0">
                  <a:moveTo>
                    <a:pt x="3737" y="1"/>
                  </a:moveTo>
                  <a:cubicBezTo>
                    <a:pt x="3677" y="1"/>
                    <a:pt x="3615" y="14"/>
                    <a:pt x="3557" y="40"/>
                  </a:cubicBezTo>
                  <a:lnTo>
                    <a:pt x="317" y="1507"/>
                  </a:lnTo>
                  <a:cubicBezTo>
                    <a:pt x="97" y="1606"/>
                    <a:pt x="0" y="1865"/>
                    <a:pt x="100" y="2084"/>
                  </a:cubicBezTo>
                  <a:lnTo>
                    <a:pt x="1060" y="4205"/>
                  </a:lnTo>
                  <a:cubicBezTo>
                    <a:pt x="1133" y="4367"/>
                    <a:pt x="1292" y="4462"/>
                    <a:pt x="1458" y="4462"/>
                  </a:cubicBezTo>
                  <a:cubicBezTo>
                    <a:pt x="1518" y="4462"/>
                    <a:pt x="1579" y="4449"/>
                    <a:pt x="1637" y="4423"/>
                  </a:cubicBezTo>
                  <a:lnTo>
                    <a:pt x="4877" y="2955"/>
                  </a:lnTo>
                  <a:lnTo>
                    <a:pt x="4877" y="2956"/>
                  </a:lnTo>
                  <a:cubicBezTo>
                    <a:pt x="5096" y="2856"/>
                    <a:pt x="5195" y="2597"/>
                    <a:pt x="5095" y="2378"/>
                  </a:cubicBezTo>
                  <a:lnTo>
                    <a:pt x="4135" y="257"/>
                  </a:lnTo>
                  <a:cubicBezTo>
                    <a:pt x="4062" y="96"/>
                    <a:pt x="3903" y="1"/>
                    <a:pt x="3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31;p41"/>
            <p:cNvSpPr/>
            <p:nvPr/>
          </p:nvSpPr>
          <p:spPr>
            <a:xfrm>
              <a:off x="3374275" y="2533950"/>
              <a:ext cx="119725" cy="111550"/>
            </a:xfrm>
            <a:custGeom>
              <a:avLst/>
              <a:gdLst/>
              <a:ahLst/>
              <a:cxnLst/>
              <a:rect l="l" t="t" r="r" b="b"/>
              <a:pathLst>
                <a:path w="4789" h="4462" extrusionOk="0">
                  <a:moveTo>
                    <a:pt x="3330" y="1"/>
                  </a:moveTo>
                  <a:cubicBezTo>
                    <a:pt x="3270" y="1"/>
                    <a:pt x="3209" y="13"/>
                    <a:pt x="3151" y="40"/>
                  </a:cubicBezTo>
                  <a:lnTo>
                    <a:pt x="1340" y="860"/>
                  </a:lnTo>
                  <a:cubicBezTo>
                    <a:pt x="1373" y="845"/>
                    <a:pt x="1408" y="838"/>
                    <a:pt x="1441" y="838"/>
                  </a:cubicBezTo>
                  <a:cubicBezTo>
                    <a:pt x="1535" y="838"/>
                    <a:pt x="1623" y="892"/>
                    <a:pt x="1665" y="983"/>
                  </a:cubicBezTo>
                  <a:lnTo>
                    <a:pt x="2276" y="2330"/>
                  </a:lnTo>
                  <a:cubicBezTo>
                    <a:pt x="2330" y="2453"/>
                    <a:pt x="2276" y="2598"/>
                    <a:pt x="2153" y="2654"/>
                  </a:cubicBezTo>
                  <a:lnTo>
                    <a:pt x="550" y="3381"/>
                  </a:lnTo>
                  <a:cubicBezTo>
                    <a:pt x="517" y="3395"/>
                    <a:pt x="483" y="3402"/>
                    <a:pt x="450" y="3402"/>
                  </a:cubicBezTo>
                  <a:cubicBezTo>
                    <a:pt x="356" y="3402"/>
                    <a:pt x="267" y="3349"/>
                    <a:pt x="226" y="3258"/>
                  </a:cubicBezTo>
                  <a:lnTo>
                    <a:pt x="0" y="2760"/>
                  </a:lnTo>
                  <a:lnTo>
                    <a:pt x="654" y="4205"/>
                  </a:lnTo>
                  <a:cubicBezTo>
                    <a:pt x="727" y="4366"/>
                    <a:pt x="886" y="4461"/>
                    <a:pt x="1052" y="4461"/>
                  </a:cubicBezTo>
                  <a:cubicBezTo>
                    <a:pt x="1112" y="4461"/>
                    <a:pt x="1173" y="4449"/>
                    <a:pt x="1231" y="4423"/>
                  </a:cubicBezTo>
                  <a:lnTo>
                    <a:pt x="4471" y="2956"/>
                  </a:lnTo>
                  <a:cubicBezTo>
                    <a:pt x="4690" y="2857"/>
                    <a:pt x="4789" y="2598"/>
                    <a:pt x="4689" y="2379"/>
                  </a:cubicBezTo>
                  <a:lnTo>
                    <a:pt x="3729" y="258"/>
                  </a:lnTo>
                  <a:cubicBezTo>
                    <a:pt x="3656" y="97"/>
                    <a:pt x="3497" y="1"/>
                    <a:pt x="3330" y="1"/>
                  </a:cubicBezTo>
                  <a:close/>
                </a:path>
              </a:pathLst>
            </a:custGeom>
            <a:solidFill>
              <a:srgbClr val="3E3B36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32;p41"/>
            <p:cNvSpPr/>
            <p:nvPr/>
          </p:nvSpPr>
          <p:spPr>
            <a:xfrm>
              <a:off x="3423350" y="2487775"/>
              <a:ext cx="156500" cy="137825"/>
            </a:xfrm>
            <a:custGeom>
              <a:avLst/>
              <a:gdLst/>
              <a:ahLst/>
              <a:cxnLst/>
              <a:rect l="l" t="t" r="r" b="b"/>
              <a:pathLst>
                <a:path w="6260" h="5513" extrusionOk="0">
                  <a:moveTo>
                    <a:pt x="4425" y="0"/>
                  </a:moveTo>
                  <a:cubicBezTo>
                    <a:pt x="4350" y="0"/>
                    <a:pt x="4274" y="16"/>
                    <a:pt x="4200" y="49"/>
                  </a:cubicBezTo>
                  <a:lnTo>
                    <a:pt x="394" y="1788"/>
                  </a:lnTo>
                  <a:cubicBezTo>
                    <a:pt x="122" y="1911"/>
                    <a:pt x="1" y="2233"/>
                    <a:pt x="123" y="2508"/>
                  </a:cubicBezTo>
                  <a:lnTo>
                    <a:pt x="1341" y="5193"/>
                  </a:lnTo>
                  <a:cubicBezTo>
                    <a:pt x="1431" y="5394"/>
                    <a:pt x="1629" y="5512"/>
                    <a:pt x="1836" y="5512"/>
                  </a:cubicBezTo>
                  <a:cubicBezTo>
                    <a:pt x="1911" y="5512"/>
                    <a:pt x="1987" y="5497"/>
                    <a:pt x="2060" y="5464"/>
                  </a:cubicBezTo>
                  <a:lnTo>
                    <a:pt x="5866" y="3723"/>
                  </a:lnTo>
                  <a:cubicBezTo>
                    <a:pt x="6138" y="3601"/>
                    <a:pt x="6259" y="3278"/>
                    <a:pt x="6135" y="3004"/>
                  </a:cubicBezTo>
                  <a:lnTo>
                    <a:pt x="4920" y="318"/>
                  </a:lnTo>
                  <a:cubicBezTo>
                    <a:pt x="4830" y="119"/>
                    <a:pt x="4632" y="0"/>
                    <a:pt x="4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33;p41"/>
            <p:cNvSpPr/>
            <p:nvPr/>
          </p:nvSpPr>
          <p:spPr>
            <a:xfrm>
              <a:off x="3447125" y="2487775"/>
              <a:ext cx="132750" cy="137825"/>
            </a:xfrm>
            <a:custGeom>
              <a:avLst/>
              <a:gdLst/>
              <a:ahLst/>
              <a:cxnLst/>
              <a:rect l="l" t="t" r="r" b="b"/>
              <a:pathLst>
                <a:path w="5310" h="5513" extrusionOk="0">
                  <a:moveTo>
                    <a:pt x="1" y="4333"/>
                  </a:moveTo>
                  <a:cubicBezTo>
                    <a:pt x="1" y="4334"/>
                    <a:pt x="2" y="4336"/>
                    <a:pt x="2" y="4337"/>
                  </a:cubicBezTo>
                  <a:lnTo>
                    <a:pt x="2" y="4337"/>
                  </a:lnTo>
                  <a:lnTo>
                    <a:pt x="1" y="4333"/>
                  </a:lnTo>
                  <a:close/>
                  <a:moveTo>
                    <a:pt x="3474" y="0"/>
                  </a:moveTo>
                  <a:cubicBezTo>
                    <a:pt x="3399" y="0"/>
                    <a:pt x="3322" y="16"/>
                    <a:pt x="3249" y="49"/>
                  </a:cubicBezTo>
                  <a:lnTo>
                    <a:pt x="1979" y="629"/>
                  </a:lnTo>
                  <a:cubicBezTo>
                    <a:pt x="2010" y="621"/>
                    <a:pt x="2041" y="617"/>
                    <a:pt x="2073" y="617"/>
                  </a:cubicBezTo>
                  <a:cubicBezTo>
                    <a:pt x="2220" y="617"/>
                    <a:pt x="2364" y="705"/>
                    <a:pt x="2432" y="854"/>
                  </a:cubicBezTo>
                  <a:lnTo>
                    <a:pt x="3322" y="2818"/>
                  </a:lnTo>
                  <a:cubicBezTo>
                    <a:pt x="3411" y="3018"/>
                    <a:pt x="3331" y="3249"/>
                    <a:pt x="3142" y="3334"/>
                  </a:cubicBezTo>
                  <a:lnTo>
                    <a:pt x="506" y="4539"/>
                  </a:lnTo>
                  <a:cubicBezTo>
                    <a:pt x="458" y="4561"/>
                    <a:pt x="407" y="4572"/>
                    <a:pt x="357" y="4572"/>
                  </a:cubicBezTo>
                  <a:cubicBezTo>
                    <a:pt x="211" y="4572"/>
                    <a:pt x="69" y="4484"/>
                    <a:pt x="2" y="4337"/>
                  </a:cubicBezTo>
                  <a:lnTo>
                    <a:pt x="2" y="4337"/>
                  </a:lnTo>
                  <a:lnTo>
                    <a:pt x="390" y="5193"/>
                  </a:lnTo>
                  <a:cubicBezTo>
                    <a:pt x="481" y="5394"/>
                    <a:pt x="679" y="5512"/>
                    <a:pt x="886" y="5512"/>
                  </a:cubicBezTo>
                  <a:cubicBezTo>
                    <a:pt x="960" y="5512"/>
                    <a:pt x="1036" y="5497"/>
                    <a:pt x="1109" y="5464"/>
                  </a:cubicBezTo>
                  <a:lnTo>
                    <a:pt x="4915" y="3723"/>
                  </a:lnTo>
                  <a:cubicBezTo>
                    <a:pt x="5189" y="3601"/>
                    <a:pt x="5310" y="3278"/>
                    <a:pt x="5186" y="3004"/>
                  </a:cubicBezTo>
                  <a:lnTo>
                    <a:pt x="5186" y="3004"/>
                  </a:lnTo>
                  <a:lnTo>
                    <a:pt x="5184" y="3006"/>
                  </a:lnTo>
                  <a:lnTo>
                    <a:pt x="3969" y="320"/>
                  </a:lnTo>
                  <a:cubicBezTo>
                    <a:pt x="3879" y="119"/>
                    <a:pt x="3681" y="0"/>
                    <a:pt x="3474" y="0"/>
                  </a:cubicBezTo>
                  <a:close/>
                </a:path>
              </a:pathLst>
            </a:custGeom>
            <a:solidFill>
              <a:srgbClr val="3E3B36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34;p41"/>
            <p:cNvSpPr/>
            <p:nvPr/>
          </p:nvSpPr>
          <p:spPr>
            <a:xfrm>
              <a:off x="3517650" y="2474100"/>
              <a:ext cx="69800" cy="119450"/>
            </a:xfrm>
            <a:custGeom>
              <a:avLst/>
              <a:gdLst/>
              <a:ahLst/>
              <a:cxnLst/>
              <a:rect l="l" t="t" r="r" b="b"/>
              <a:pathLst>
                <a:path w="2792" h="4778" extrusionOk="0">
                  <a:moveTo>
                    <a:pt x="509" y="0"/>
                  </a:moveTo>
                  <a:cubicBezTo>
                    <a:pt x="446" y="0"/>
                    <a:pt x="383" y="14"/>
                    <a:pt x="324" y="42"/>
                  </a:cubicBezTo>
                  <a:cubicBezTo>
                    <a:pt x="91" y="154"/>
                    <a:pt x="0" y="457"/>
                    <a:pt x="121" y="723"/>
                  </a:cubicBezTo>
                  <a:lnTo>
                    <a:pt x="1806" y="4447"/>
                  </a:lnTo>
                  <a:cubicBezTo>
                    <a:pt x="1900" y="4653"/>
                    <a:pt x="2093" y="4778"/>
                    <a:pt x="2284" y="4778"/>
                  </a:cubicBezTo>
                  <a:cubicBezTo>
                    <a:pt x="2347" y="4778"/>
                    <a:pt x="2409" y="4764"/>
                    <a:pt x="2468" y="4736"/>
                  </a:cubicBezTo>
                  <a:cubicBezTo>
                    <a:pt x="2701" y="4623"/>
                    <a:pt x="2792" y="4320"/>
                    <a:pt x="2672" y="4055"/>
                  </a:cubicBezTo>
                  <a:lnTo>
                    <a:pt x="986" y="331"/>
                  </a:lnTo>
                  <a:cubicBezTo>
                    <a:pt x="893" y="124"/>
                    <a:pt x="701" y="0"/>
                    <a:pt x="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35;p41"/>
            <p:cNvSpPr/>
            <p:nvPr/>
          </p:nvSpPr>
          <p:spPr>
            <a:xfrm>
              <a:off x="3318550" y="2642850"/>
              <a:ext cx="130725" cy="157650"/>
            </a:xfrm>
            <a:custGeom>
              <a:avLst/>
              <a:gdLst/>
              <a:ahLst/>
              <a:cxnLst/>
              <a:rect l="l" t="t" r="r" b="b"/>
              <a:pathLst>
                <a:path w="5229" h="6306" extrusionOk="0">
                  <a:moveTo>
                    <a:pt x="3960" y="0"/>
                  </a:moveTo>
                  <a:lnTo>
                    <a:pt x="1" y="6306"/>
                  </a:lnTo>
                  <a:lnTo>
                    <a:pt x="1268" y="6306"/>
                  </a:lnTo>
                  <a:lnTo>
                    <a:pt x="52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6;p41"/>
            <p:cNvSpPr/>
            <p:nvPr/>
          </p:nvSpPr>
          <p:spPr>
            <a:xfrm>
              <a:off x="3417000" y="2642725"/>
              <a:ext cx="130150" cy="157775"/>
            </a:xfrm>
            <a:custGeom>
              <a:avLst/>
              <a:gdLst/>
              <a:ahLst/>
              <a:cxnLst/>
              <a:rect l="l" t="t" r="r" b="b"/>
              <a:pathLst>
                <a:path w="5206" h="6311" extrusionOk="0">
                  <a:moveTo>
                    <a:pt x="0" y="0"/>
                  </a:moveTo>
                  <a:lnTo>
                    <a:pt x="3937" y="6311"/>
                  </a:lnTo>
                  <a:lnTo>
                    <a:pt x="5205" y="631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37;p41"/>
            <p:cNvSpPr/>
            <p:nvPr/>
          </p:nvSpPr>
          <p:spPr>
            <a:xfrm>
              <a:off x="3312925" y="2785025"/>
              <a:ext cx="53150" cy="27275"/>
            </a:xfrm>
            <a:custGeom>
              <a:avLst/>
              <a:gdLst/>
              <a:ahLst/>
              <a:cxnLst/>
              <a:rect l="l" t="t" r="r" b="b"/>
              <a:pathLst>
                <a:path w="2126" h="1091" extrusionOk="0">
                  <a:moveTo>
                    <a:pt x="545" y="1"/>
                  </a:moveTo>
                  <a:cubicBezTo>
                    <a:pt x="244" y="1"/>
                    <a:pt x="0" y="245"/>
                    <a:pt x="0" y="546"/>
                  </a:cubicBezTo>
                  <a:cubicBezTo>
                    <a:pt x="0" y="847"/>
                    <a:pt x="244" y="1091"/>
                    <a:pt x="545" y="1091"/>
                  </a:cubicBezTo>
                  <a:lnTo>
                    <a:pt x="1581" y="1091"/>
                  </a:lnTo>
                  <a:cubicBezTo>
                    <a:pt x="1882" y="1091"/>
                    <a:pt x="2126" y="847"/>
                    <a:pt x="2126" y="546"/>
                  </a:cubicBezTo>
                  <a:cubicBezTo>
                    <a:pt x="2126" y="245"/>
                    <a:pt x="1882" y="1"/>
                    <a:pt x="1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38;p41"/>
            <p:cNvSpPr/>
            <p:nvPr/>
          </p:nvSpPr>
          <p:spPr>
            <a:xfrm>
              <a:off x="3499575" y="2785025"/>
              <a:ext cx="53175" cy="27275"/>
            </a:xfrm>
            <a:custGeom>
              <a:avLst/>
              <a:gdLst/>
              <a:ahLst/>
              <a:cxnLst/>
              <a:rect l="l" t="t" r="r" b="b"/>
              <a:pathLst>
                <a:path w="2127" h="1091" extrusionOk="0"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7"/>
                    <a:pt x="245" y="1091"/>
                    <a:pt x="546" y="1091"/>
                  </a:cubicBezTo>
                  <a:lnTo>
                    <a:pt x="1581" y="1091"/>
                  </a:lnTo>
                  <a:cubicBezTo>
                    <a:pt x="1883" y="1091"/>
                    <a:pt x="2126" y="847"/>
                    <a:pt x="2126" y="546"/>
                  </a:cubicBezTo>
                  <a:cubicBezTo>
                    <a:pt x="2126" y="245"/>
                    <a:pt x="1883" y="1"/>
                    <a:pt x="1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39;p41"/>
            <p:cNvSpPr/>
            <p:nvPr/>
          </p:nvSpPr>
          <p:spPr>
            <a:xfrm>
              <a:off x="3433125" y="2652750"/>
              <a:ext cx="40175" cy="43900"/>
            </a:xfrm>
            <a:custGeom>
              <a:avLst/>
              <a:gdLst/>
              <a:ahLst/>
              <a:cxnLst/>
              <a:rect l="l" t="t" r="r" b="b"/>
              <a:pathLst>
                <a:path w="1607" h="1756" extrusionOk="0">
                  <a:moveTo>
                    <a:pt x="877" y="1"/>
                  </a:moveTo>
                  <a:lnTo>
                    <a:pt x="0" y="632"/>
                  </a:lnTo>
                  <a:lnTo>
                    <a:pt x="700" y="1755"/>
                  </a:lnTo>
                  <a:lnTo>
                    <a:pt x="1607" y="1177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3E3B36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40;p41"/>
            <p:cNvSpPr/>
            <p:nvPr/>
          </p:nvSpPr>
          <p:spPr>
            <a:xfrm>
              <a:off x="3393050" y="2655300"/>
              <a:ext cx="40050" cy="40825"/>
            </a:xfrm>
            <a:custGeom>
              <a:avLst/>
              <a:gdLst/>
              <a:ahLst/>
              <a:cxnLst/>
              <a:rect l="l" t="t" r="r" b="b"/>
              <a:pathLst>
                <a:path w="1602" h="1633" extrusionOk="0">
                  <a:moveTo>
                    <a:pt x="681" y="0"/>
                  </a:moveTo>
                  <a:lnTo>
                    <a:pt x="0" y="1054"/>
                  </a:lnTo>
                  <a:lnTo>
                    <a:pt x="905" y="1632"/>
                  </a:lnTo>
                  <a:lnTo>
                    <a:pt x="1602" y="530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3E3B36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41;p41"/>
            <p:cNvSpPr/>
            <p:nvPr/>
          </p:nvSpPr>
          <p:spPr>
            <a:xfrm>
              <a:off x="3403525" y="2615700"/>
              <a:ext cx="56500" cy="54325"/>
            </a:xfrm>
            <a:custGeom>
              <a:avLst/>
              <a:gdLst/>
              <a:ahLst/>
              <a:cxnLst/>
              <a:rect l="l" t="t" r="r" b="b"/>
              <a:pathLst>
                <a:path w="2260" h="2173" extrusionOk="0">
                  <a:moveTo>
                    <a:pt x="1172" y="1"/>
                  </a:moveTo>
                  <a:cubicBezTo>
                    <a:pt x="733" y="1"/>
                    <a:pt x="337" y="265"/>
                    <a:pt x="168" y="671"/>
                  </a:cubicBezTo>
                  <a:cubicBezTo>
                    <a:pt x="0" y="1077"/>
                    <a:pt x="94" y="1545"/>
                    <a:pt x="405" y="1855"/>
                  </a:cubicBezTo>
                  <a:cubicBezTo>
                    <a:pt x="612" y="2063"/>
                    <a:pt x="890" y="2173"/>
                    <a:pt x="1172" y="2173"/>
                  </a:cubicBezTo>
                  <a:cubicBezTo>
                    <a:pt x="1313" y="2173"/>
                    <a:pt x="1454" y="2146"/>
                    <a:pt x="1589" y="2090"/>
                  </a:cubicBezTo>
                  <a:cubicBezTo>
                    <a:pt x="1994" y="1922"/>
                    <a:pt x="2259" y="1527"/>
                    <a:pt x="2259" y="1086"/>
                  </a:cubicBezTo>
                  <a:cubicBezTo>
                    <a:pt x="2259" y="487"/>
                    <a:pt x="1773" y="1"/>
                    <a:pt x="1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42;p41"/>
            <p:cNvSpPr/>
            <p:nvPr/>
          </p:nvSpPr>
          <p:spPr>
            <a:xfrm>
              <a:off x="3421200" y="2634125"/>
              <a:ext cx="20375" cy="17475"/>
            </a:xfrm>
            <a:custGeom>
              <a:avLst/>
              <a:gdLst/>
              <a:ahLst/>
              <a:cxnLst/>
              <a:rect l="l" t="t" r="r" b="b"/>
              <a:pathLst>
                <a:path w="815" h="699" extrusionOk="0">
                  <a:moveTo>
                    <a:pt x="467" y="1"/>
                  </a:moveTo>
                  <a:cubicBezTo>
                    <a:pt x="156" y="1"/>
                    <a:pt x="0" y="376"/>
                    <a:pt x="220" y="596"/>
                  </a:cubicBezTo>
                  <a:cubicBezTo>
                    <a:pt x="291" y="667"/>
                    <a:pt x="378" y="698"/>
                    <a:pt x="464" y="698"/>
                  </a:cubicBezTo>
                  <a:cubicBezTo>
                    <a:pt x="643" y="698"/>
                    <a:pt x="815" y="559"/>
                    <a:pt x="815" y="349"/>
                  </a:cubicBezTo>
                  <a:cubicBezTo>
                    <a:pt x="813" y="157"/>
                    <a:pt x="65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43;p41"/>
            <p:cNvSpPr/>
            <p:nvPr/>
          </p:nvSpPr>
          <p:spPr>
            <a:xfrm>
              <a:off x="3484250" y="2524900"/>
              <a:ext cx="17975" cy="15400"/>
            </a:xfrm>
            <a:custGeom>
              <a:avLst/>
              <a:gdLst/>
              <a:ahLst/>
              <a:cxnLst/>
              <a:rect l="l" t="t" r="r" b="b"/>
              <a:pathLst>
                <a:path w="719" h="616" extrusionOk="0">
                  <a:moveTo>
                    <a:pt x="389" y="0"/>
                  </a:moveTo>
                  <a:cubicBezTo>
                    <a:pt x="348" y="0"/>
                    <a:pt x="306" y="9"/>
                    <a:pt x="266" y="28"/>
                  </a:cubicBezTo>
                  <a:lnTo>
                    <a:pt x="188" y="64"/>
                  </a:lnTo>
                  <a:cubicBezTo>
                    <a:pt x="66" y="122"/>
                    <a:pt x="1" y="256"/>
                    <a:pt x="29" y="388"/>
                  </a:cubicBezTo>
                  <a:cubicBezTo>
                    <a:pt x="60" y="521"/>
                    <a:pt x="176" y="615"/>
                    <a:pt x="313" y="615"/>
                  </a:cubicBezTo>
                  <a:cubicBezTo>
                    <a:pt x="315" y="615"/>
                    <a:pt x="317" y="615"/>
                    <a:pt x="320" y="615"/>
                  </a:cubicBezTo>
                  <a:cubicBezTo>
                    <a:pt x="383" y="615"/>
                    <a:pt x="456" y="578"/>
                    <a:pt x="512" y="552"/>
                  </a:cubicBezTo>
                  <a:cubicBezTo>
                    <a:pt x="656" y="484"/>
                    <a:pt x="718" y="311"/>
                    <a:pt x="650" y="166"/>
                  </a:cubicBezTo>
                  <a:cubicBezTo>
                    <a:pt x="602" y="61"/>
                    <a:pt x="498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44;p41"/>
            <p:cNvSpPr/>
            <p:nvPr/>
          </p:nvSpPr>
          <p:spPr>
            <a:xfrm>
              <a:off x="3448900" y="2534700"/>
              <a:ext cx="32425" cy="22175"/>
            </a:xfrm>
            <a:custGeom>
              <a:avLst/>
              <a:gdLst/>
              <a:ahLst/>
              <a:cxnLst/>
              <a:rect l="l" t="t" r="r" b="b"/>
              <a:pathLst>
                <a:path w="1297" h="887" extrusionOk="0">
                  <a:moveTo>
                    <a:pt x="968" y="0"/>
                  </a:moveTo>
                  <a:cubicBezTo>
                    <a:pt x="927" y="0"/>
                    <a:pt x="885" y="9"/>
                    <a:pt x="845" y="28"/>
                  </a:cubicBezTo>
                  <a:lnTo>
                    <a:pt x="190" y="335"/>
                  </a:lnTo>
                  <a:cubicBezTo>
                    <a:pt x="67" y="393"/>
                    <a:pt x="1" y="528"/>
                    <a:pt x="31" y="659"/>
                  </a:cubicBezTo>
                  <a:cubicBezTo>
                    <a:pt x="60" y="792"/>
                    <a:pt x="178" y="886"/>
                    <a:pt x="313" y="886"/>
                  </a:cubicBezTo>
                  <a:lnTo>
                    <a:pt x="314" y="886"/>
                  </a:lnTo>
                  <a:cubicBezTo>
                    <a:pt x="356" y="886"/>
                    <a:pt x="397" y="876"/>
                    <a:pt x="437" y="859"/>
                  </a:cubicBezTo>
                  <a:lnTo>
                    <a:pt x="1091" y="552"/>
                  </a:lnTo>
                  <a:cubicBezTo>
                    <a:pt x="1235" y="484"/>
                    <a:pt x="1297" y="311"/>
                    <a:pt x="1230" y="166"/>
                  </a:cubicBezTo>
                  <a:cubicBezTo>
                    <a:pt x="1181" y="62"/>
                    <a:pt x="1077" y="0"/>
                    <a:pt x="9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45;p41"/>
            <p:cNvSpPr/>
            <p:nvPr/>
          </p:nvSpPr>
          <p:spPr>
            <a:xfrm>
              <a:off x="3308400" y="2474375"/>
              <a:ext cx="31325" cy="26825"/>
            </a:xfrm>
            <a:custGeom>
              <a:avLst/>
              <a:gdLst/>
              <a:ahLst/>
              <a:cxnLst/>
              <a:rect l="l" t="t" r="r" b="b"/>
              <a:pathLst>
                <a:path w="1253" h="1073" extrusionOk="0">
                  <a:moveTo>
                    <a:pt x="717" y="0"/>
                  </a:moveTo>
                  <a:cubicBezTo>
                    <a:pt x="240" y="0"/>
                    <a:pt x="1" y="577"/>
                    <a:pt x="338" y="915"/>
                  </a:cubicBezTo>
                  <a:cubicBezTo>
                    <a:pt x="441" y="1017"/>
                    <a:pt x="578" y="1072"/>
                    <a:pt x="718" y="1072"/>
                  </a:cubicBezTo>
                  <a:cubicBezTo>
                    <a:pt x="786" y="1072"/>
                    <a:pt x="855" y="1059"/>
                    <a:pt x="921" y="1031"/>
                  </a:cubicBezTo>
                  <a:cubicBezTo>
                    <a:pt x="1123" y="948"/>
                    <a:pt x="1253" y="753"/>
                    <a:pt x="1253" y="536"/>
                  </a:cubicBezTo>
                  <a:cubicBezTo>
                    <a:pt x="1253" y="240"/>
                    <a:pt x="1014" y="0"/>
                    <a:pt x="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46;p41"/>
            <p:cNvSpPr/>
            <p:nvPr/>
          </p:nvSpPr>
          <p:spPr>
            <a:xfrm>
              <a:off x="3598075" y="2466700"/>
              <a:ext cx="13300" cy="11375"/>
            </a:xfrm>
            <a:custGeom>
              <a:avLst/>
              <a:gdLst/>
              <a:ahLst/>
              <a:cxnLst/>
              <a:rect l="l" t="t" r="r" b="b"/>
              <a:pathLst>
                <a:path w="532" h="455" extrusionOk="0">
                  <a:moveTo>
                    <a:pt x="304" y="0"/>
                  </a:moveTo>
                  <a:cubicBezTo>
                    <a:pt x="102" y="0"/>
                    <a:pt x="0" y="244"/>
                    <a:pt x="142" y="388"/>
                  </a:cubicBezTo>
                  <a:cubicBezTo>
                    <a:pt x="189" y="434"/>
                    <a:pt x="246" y="454"/>
                    <a:pt x="302" y="454"/>
                  </a:cubicBezTo>
                  <a:cubicBezTo>
                    <a:pt x="419" y="454"/>
                    <a:pt x="532" y="364"/>
                    <a:pt x="532" y="227"/>
                  </a:cubicBezTo>
                  <a:cubicBezTo>
                    <a:pt x="532" y="102"/>
                    <a:pt x="429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47;p41"/>
            <p:cNvSpPr/>
            <p:nvPr/>
          </p:nvSpPr>
          <p:spPr>
            <a:xfrm>
              <a:off x="3369500" y="2480675"/>
              <a:ext cx="40750" cy="44950"/>
            </a:xfrm>
            <a:custGeom>
              <a:avLst/>
              <a:gdLst/>
              <a:ahLst/>
              <a:cxnLst/>
              <a:rect l="l" t="t" r="r" b="b"/>
              <a:pathLst>
                <a:path w="1630" h="1798" extrusionOk="0">
                  <a:moveTo>
                    <a:pt x="815" y="1"/>
                  </a:moveTo>
                  <a:cubicBezTo>
                    <a:pt x="784" y="1"/>
                    <a:pt x="754" y="19"/>
                    <a:pt x="744" y="54"/>
                  </a:cubicBezTo>
                  <a:lnTo>
                    <a:pt x="561" y="566"/>
                  </a:lnTo>
                  <a:cubicBezTo>
                    <a:pt x="554" y="587"/>
                    <a:pt x="539" y="604"/>
                    <a:pt x="518" y="614"/>
                  </a:cubicBezTo>
                  <a:lnTo>
                    <a:pt x="64" y="819"/>
                  </a:lnTo>
                  <a:cubicBezTo>
                    <a:pt x="0" y="846"/>
                    <a:pt x="0" y="951"/>
                    <a:pt x="64" y="979"/>
                  </a:cubicBezTo>
                  <a:lnTo>
                    <a:pt x="518" y="1184"/>
                  </a:lnTo>
                  <a:cubicBezTo>
                    <a:pt x="539" y="1194"/>
                    <a:pt x="554" y="1211"/>
                    <a:pt x="561" y="1232"/>
                  </a:cubicBezTo>
                  <a:lnTo>
                    <a:pt x="744" y="1744"/>
                  </a:lnTo>
                  <a:cubicBezTo>
                    <a:pt x="754" y="1779"/>
                    <a:pt x="784" y="1797"/>
                    <a:pt x="815" y="1797"/>
                  </a:cubicBezTo>
                  <a:cubicBezTo>
                    <a:pt x="846" y="1797"/>
                    <a:pt x="876" y="1779"/>
                    <a:pt x="886" y="1744"/>
                  </a:cubicBezTo>
                  <a:lnTo>
                    <a:pt x="1068" y="1232"/>
                  </a:lnTo>
                  <a:cubicBezTo>
                    <a:pt x="1075" y="1211"/>
                    <a:pt x="1090" y="1194"/>
                    <a:pt x="1112" y="1184"/>
                  </a:cubicBezTo>
                  <a:lnTo>
                    <a:pt x="1566" y="979"/>
                  </a:lnTo>
                  <a:cubicBezTo>
                    <a:pt x="1629" y="951"/>
                    <a:pt x="1629" y="848"/>
                    <a:pt x="1566" y="819"/>
                  </a:cubicBezTo>
                  <a:lnTo>
                    <a:pt x="1112" y="614"/>
                  </a:lnTo>
                  <a:cubicBezTo>
                    <a:pt x="1090" y="604"/>
                    <a:pt x="1075" y="587"/>
                    <a:pt x="1068" y="566"/>
                  </a:cubicBezTo>
                  <a:lnTo>
                    <a:pt x="886" y="54"/>
                  </a:lnTo>
                  <a:cubicBezTo>
                    <a:pt x="876" y="19"/>
                    <a:pt x="846" y="1"/>
                    <a:pt x="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48;p41"/>
            <p:cNvSpPr/>
            <p:nvPr/>
          </p:nvSpPr>
          <p:spPr>
            <a:xfrm>
              <a:off x="3267075" y="2530275"/>
              <a:ext cx="56000" cy="60650"/>
            </a:xfrm>
            <a:custGeom>
              <a:avLst/>
              <a:gdLst/>
              <a:ahLst/>
              <a:cxnLst/>
              <a:rect l="l" t="t" r="r" b="b"/>
              <a:pathLst>
                <a:path w="2240" h="2426" extrusionOk="0">
                  <a:moveTo>
                    <a:pt x="1120" y="1"/>
                  </a:moveTo>
                  <a:cubicBezTo>
                    <a:pt x="1079" y="1"/>
                    <a:pt x="1037" y="25"/>
                    <a:pt x="1023" y="73"/>
                  </a:cubicBezTo>
                  <a:lnTo>
                    <a:pt x="773" y="764"/>
                  </a:lnTo>
                  <a:cubicBezTo>
                    <a:pt x="762" y="792"/>
                    <a:pt x="741" y="817"/>
                    <a:pt x="714" y="829"/>
                  </a:cubicBezTo>
                  <a:lnTo>
                    <a:pt x="88" y="1106"/>
                  </a:lnTo>
                  <a:cubicBezTo>
                    <a:pt x="1" y="1144"/>
                    <a:pt x="1" y="1281"/>
                    <a:pt x="88" y="1321"/>
                  </a:cubicBezTo>
                  <a:lnTo>
                    <a:pt x="714" y="1598"/>
                  </a:lnTo>
                  <a:cubicBezTo>
                    <a:pt x="741" y="1610"/>
                    <a:pt x="762" y="1634"/>
                    <a:pt x="773" y="1663"/>
                  </a:cubicBezTo>
                  <a:lnTo>
                    <a:pt x="1023" y="2353"/>
                  </a:lnTo>
                  <a:cubicBezTo>
                    <a:pt x="1037" y="2402"/>
                    <a:pt x="1079" y="2426"/>
                    <a:pt x="1120" y="2426"/>
                  </a:cubicBezTo>
                  <a:cubicBezTo>
                    <a:pt x="1162" y="2426"/>
                    <a:pt x="1203" y="2402"/>
                    <a:pt x="1218" y="2353"/>
                  </a:cubicBezTo>
                  <a:lnTo>
                    <a:pt x="1469" y="1663"/>
                  </a:lnTo>
                  <a:cubicBezTo>
                    <a:pt x="1478" y="1634"/>
                    <a:pt x="1499" y="1610"/>
                    <a:pt x="1527" y="1598"/>
                  </a:cubicBezTo>
                  <a:lnTo>
                    <a:pt x="2152" y="1321"/>
                  </a:lnTo>
                  <a:cubicBezTo>
                    <a:pt x="2240" y="1281"/>
                    <a:pt x="2240" y="1144"/>
                    <a:pt x="2152" y="1106"/>
                  </a:cubicBezTo>
                  <a:lnTo>
                    <a:pt x="1527" y="829"/>
                  </a:lnTo>
                  <a:cubicBezTo>
                    <a:pt x="1499" y="817"/>
                    <a:pt x="1478" y="792"/>
                    <a:pt x="1469" y="764"/>
                  </a:cubicBezTo>
                  <a:lnTo>
                    <a:pt x="1218" y="73"/>
                  </a:lnTo>
                  <a:cubicBezTo>
                    <a:pt x="1203" y="25"/>
                    <a:pt x="1162" y="1"/>
                    <a:pt x="1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049;p41"/>
          <p:cNvGrpSpPr/>
          <p:nvPr/>
        </p:nvGrpSpPr>
        <p:grpSpPr>
          <a:xfrm>
            <a:off x="7496838" y="1638687"/>
            <a:ext cx="599420" cy="572701"/>
            <a:chOff x="2487775" y="1910250"/>
            <a:chExt cx="361750" cy="345625"/>
          </a:xfrm>
        </p:grpSpPr>
        <p:sp>
          <p:nvSpPr>
            <p:cNvPr id="60" name="Google Shape;1050;p41"/>
            <p:cNvSpPr/>
            <p:nvPr/>
          </p:nvSpPr>
          <p:spPr>
            <a:xfrm>
              <a:off x="2487775" y="1951000"/>
              <a:ext cx="360375" cy="304875"/>
            </a:xfrm>
            <a:custGeom>
              <a:avLst/>
              <a:gdLst/>
              <a:ahLst/>
              <a:cxnLst/>
              <a:rect l="l" t="t" r="r" b="b"/>
              <a:pathLst>
                <a:path w="14415" h="12195" extrusionOk="0">
                  <a:moveTo>
                    <a:pt x="10078" y="6425"/>
                  </a:moveTo>
                  <a:cubicBezTo>
                    <a:pt x="10382" y="6425"/>
                    <a:pt x="10714" y="6574"/>
                    <a:pt x="10966" y="6853"/>
                  </a:cubicBezTo>
                  <a:cubicBezTo>
                    <a:pt x="11381" y="7313"/>
                    <a:pt x="11422" y="7950"/>
                    <a:pt x="11058" y="8279"/>
                  </a:cubicBezTo>
                  <a:cubicBezTo>
                    <a:pt x="10916" y="8408"/>
                    <a:pt x="10732" y="8470"/>
                    <a:pt x="10536" y="8470"/>
                  </a:cubicBezTo>
                  <a:cubicBezTo>
                    <a:pt x="10233" y="8470"/>
                    <a:pt x="9901" y="8321"/>
                    <a:pt x="9649" y="8041"/>
                  </a:cubicBezTo>
                  <a:cubicBezTo>
                    <a:pt x="9234" y="7582"/>
                    <a:pt x="9193" y="6944"/>
                    <a:pt x="9556" y="6615"/>
                  </a:cubicBezTo>
                  <a:cubicBezTo>
                    <a:pt x="9699" y="6487"/>
                    <a:pt x="9883" y="6425"/>
                    <a:pt x="10078" y="6425"/>
                  </a:cubicBezTo>
                  <a:close/>
                  <a:moveTo>
                    <a:pt x="6202" y="0"/>
                  </a:moveTo>
                  <a:cubicBezTo>
                    <a:pt x="5965" y="0"/>
                    <a:pt x="5706" y="19"/>
                    <a:pt x="5422" y="60"/>
                  </a:cubicBezTo>
                  <a:cubicBezTo>
                    <a:pt x="2115" y="534"/>
                    <a:pt x="0" y="5251"/>
                    <a:pt x="2059" y="8978"/>
                  </a:cubicBezTo>
                  <a:cubicBezTo>
                    <a:pt x="3250" y="11134"/>
                    <a:pt x="5555" y="12194"/>
                    <a:pt x="7710" y="12194"/>
                  </a:cubicBezTo>
                  <a:cubicBezTo>
                    <a:pt x="9282" y="12194"/>
                    <a:pt x="10774" y="11631"/>
                    <a:pt x="11697" y="10517"/>
                  </a:cubicBezTo>
                  <a:cubicBezTo>
                    <a:pt x="14415" y="7236"/>
                    <a:pt x="10851" y="5728"/>
                    <a:pt x="9337" y="4483"/>
                  </a:cubicBezTo>
                  <a:cubicBezTo>
                    <a:pt x="8461" y="3763"/>
                    <a:pt x="9533" y="0"/>
                    <a:pt x="6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51;p41"/>
            <p:cNvSpPr/>
            <p:nvPr/>
          </p:nvSpPr>
          <p:spPr>
            <a:xfrm>
              <a:off x="2598525" y="1981075"/>
              <a:ext cx="61750" cy="51700"/>
            </a:xfrm>
            <a:custGeom>
              <a:avLst/>
              <a:gdLst/>
              <a:ahLst/>
              <a:cxnLst/>
              <a:rect l="l" t="t" r="r" b="b"/>
              <a:pathLst>
                <a:path w="2470" h="2068" extrusionOk="0">
                  <a:moveTo>
                    <a:pt x="1807" y="1"/>
                  </a:moveTo>
                  <a:cubicBezTo>
                    <a:pt x="1536" y="1"/>
                    <a:pt x="1206" y="213"/>
                    <a:pt x="1087" y="234"/>
                  </a:cubicBezTo>
                  <a:cubicBezTo>
                    <a:pt x="925" y="265"/>
                    <a:pt x="223" y="243"/>
                    <a:pt x="130" y="646"/>
                  </a:cubicBezTo>
                  <a:cubicBezTo>
                    <a:pt x="0" y="1211"/>
                    <a:pt x="639" y="1270"/>
                    <a:pt x="751" y="1367"/>
                  </a:cubicBezTo>
                  <a:cubicBezTo>
                    <a:pt x="983" y="1568"/>
                    <a:pt x="1005" y="2010"/>
                    <a:pt x="1269" y="2060"/>
                  </a:cubicBezTo>
                  <a:cubicBezTo>
                    <a:pt x="1295" y="2065"/>
                    <a:pt x="1322" y="2068"/>
                    <a:pt x="1348" y="2068"/>
                  </a:cubicBezTo>
                  <a:cubicBezTo>
                    <a:pt x="1926" y="2068"/>
                    <a:pt x="2469" y="919"/>
                    <a:pt x="2132" y="206"/>
                  </a:cubicBezTo>
                  <a:cubicBezTo>
                    <a:pt x="2060" y="53"/>
                    <a:pt x="1941" y="1"/>
                    <a:pt x="18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52;p41"/>
            <p:cNvSpPr/>
            <p:nvPr/>
          </p:nvSpPr>
          <p:spPr>
            <a:xfrm>
              <a:off x="2549850" y="2040750"/>
              <a:ext cx="61750" cy="52100"/>
            </a:xfrm>
            <a:custGeom>
              <a:avLst/>
              <a:gdLst/>
              <a:ahLst/>
              <a:cxnLst/>
              <a:rect l="l" t="t" r="r" b="b"/>
              <a:pathLst>
                <a:path w="2470" h="2084" extrusionOk="0">
                  <a:moveTo>
                    <a:pt x="1352" y="1"/>
                  </a:moveTo>
                  <a:cubicBezTo>
                    <a:pt x="1013" y="1"/>
                    <a:pt x="805" y="572"/>
                    <a:pt x="698" y="685"/>
                  </a:cubicBezTo>
                  <a:cubicBezTo>
                    <a:pt x="583" y="803"/>
                    <a:pt x="0" y="1195"/>
                    <a:pt x="161" y="1576"/>
                  </a:cubicBezTo>
                  <a:cubicBezTo>
                    <a:pt x="262" y="1820"/>
                    <a:pt x="433" y="1885"/>
                    <a:pt x="602" y="1885"/>
                  </a:cubicBezTo>
                  <a:cubicBezTo>
                    <a:pt x="797" y="1885"/>
                    <a:pt x="990" y="1800"/>
                    <a:pt x="1076" y="1800"/>
                  </a:cubicBezTo>
                  <a:cubicBezTo>
                    <a:pt x="1079" y="1800"/>
                    <a:pt x="1083" y="1800"/>
                    <a:pt x="1086" y="1800"/>
                  </a:cubicBezTo>
                  <a:cubicBezTo>
                    <a:pt x="1347" y="1824"/>
                    <a:pt x="1590" y="2083"/>
                    <a:pt x="1806" y="2083"/>
                  </a:cubicBezTo>
                  <a:cubicBezTo>
                    <a:pt x="1841" y="2083"/>
                    <a:pt x="1876" y="2077"/>
                    <a:pt x="1909" y="2061"/>
                  </a:cubicBezTo>
                  <a:cubicBezTo>
                    <a:pt x="2469" y="1800"/>
                    <a:pt x="2250" y="451"/>
                    <a:pt x="1528" y="50"/>
                  </a:cubicBezTo>
                  <a:cubicBezTo>
                    <a:pt x="1466" y="16"/>
                    <a:pt x="1407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53;p41"/>
            <p:cNvSpPr/>
            <p:nvPr/>
          </p:nvSpPr>
          <p:spPr>
            <a:xfrm>
              <a:off x="2565625" y="2130650"/>
              <a:ext cx="63525" cy="50525"/>
            </a:xfrm>
            <a:custGeom>
              <a:avLst/>
              <a:gdLst/>
              <a:ahLst/>
              <a:cxnLst/>
              <a:rect l="l" t="t" r="r" b="b"/>
              <a:pathLst>
                <a:path w="2541" h="2021" extrusionOk="0">
                  <a:moveTo>
                    <a:pt x="1923" y="0"/>
                  </a:moveTo>
                  <a:cubicBezTo>
                    <a:pt x="1681" y="0"/>
                    <a:pt x="1448" y="188"/>
                    <a:pt x="1352" y="200"/>
                  </a:cubicBezTo>
                  <a:cubicBezTo>
                    <a:pt x="1333" y="202"/>
                    <a:pt x="1313" y="203"/>
                    <a:pt x="1293" y="203"/>
                  </a:cubicBezTo>
                  <a:cubicBezTo>
                    <a:pt x="1074" y="203"/>
                    <a:pt x="841" y="67"/>
                    <a:pt x="654" y="67"/>
                  </a:cubicBezTo>
                  <a:cubicBezTo>
                    <a:pt x="594" y="67"/>
                    <a:pt x="539" y="81"/>
                    <a:pt x="491" y="118"/>
                  </a:cubicBezTo>
                  <a:cubicBezTo>
                    <a:pt x="0" y="492"/>
                    <a:pt x="499" y="1764"/>
                    <a:pt x="1289" y="2003"/>
                  </a:cubicBezTo>
                  <a:cubicBezTo>
                    <a:pt x="1330" y="2015"/>
                    <a:pt x="1369" y="2021"/>
                    <a:pt x="1405" y="2021"/>
                  </a:cubicBezTo>
                  <a:cubicBezTo>
                    <a:pt x="1794" y="2021"/>
                    <a:pt x="1881" y="1348"/>
                    <a:pt x="1967" y="1208"/>
                  </a:cubicBezTo>
                  <a:cubicBezTo>
                    <a:pt x="2055" y="1067"/>
                    <a:pt x="2541" y="560"/>
                    <a:pt x="2303" y="221"/>
                  </a:cubicBezTo>
                  <a:cubicBezTo>
                    <a:pt x="2187" y="55"/>
                    <a:pt x="2054" y="0"/>
                    <a:pt x="1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54;p41"/>
            <p:cNvSpPr/>
            <p:nvPr/>
          </p:nvSpPr>
          <p:spPr>
            <a:xfrm>
              <a:off x="2639000" y="2166875"/>
              <a:ext cx="59425" cy="49625"/>
            </a:xfrm>
            <a:custGeom>
              <a:avLst/>
              <a:gdLst/>
              <a:ahLst/>
              <a:cxnLst/>
              <a:rect l="l" t="t" r="r" b="b"/>
              <a:pathLst>
                <a:path w="2377" h="1985" extrusionOk="0">
                  <a:moveTo>
                    <a:pt x="1285" y="1"/>
                  </a:moveTo>
                  <a:cubicBezTo>
                    <a:pt x="745" y="1"/>
                    <a:pt x="0" y="734"/>
                    <a:pt x="21" y="1433"/>
                  </a:cubicBezTo>
                  <a:cubicBezTo>
                    <a:pt x="31" y="1786"/>
                    <a:pt x="409" y="1817"/>
                    <a:pt x="698" y="1817"/>
                  </a:cubicBezTo>
                  <a:cubicBezTo>
                    <a:pt x="760" y="1817"/>
                    <a:pt x="818" y="1816"/>
                    <a:pt x="867" y="1816"/>
                  </a:cubicBezTo>
                  <a:cubicBezTo>
                    <a:pt x="919" y="1816"/>
                    <a:pt x="962" y="1817"/>
                    <a:pt x="990" y="1824"/>
                  </a:cubicBezTo>
                  <a:cubicBezTo>
                    <a:pt x="1094" y="1849"/>
                    <a:pt x="1400" y="1984"/>
                    <a:pt x="1668" y="1984"/>
                  </a:cubicBezTo>
                  <a:cubicBezTo>
                    <a:pt x="1812" y="1984"/>
                    <a:pt x="1945" y="1946"/>
                    <a:pt x="2031" y="1830"/>
                  </a:cubicBezTo>
                  <a:cubicBezTo>
                    <a:pt x="2376" y="1365"/>
                    <a:pt x="1815" y="1053"/>
                    <a:pt x="1750" y="920"/>
                  </a:cubicBezTo>
                  <a:cubicBezTo>
                    <a:pt x="1619" y="643"/>
                    <a:pt x="1775" y="228"/>
                    <a:pt x="1554" y="78"/>
                  </a:cubicBezTo>
                  <a:cubicBezTo>
                    <a:pt x="1475" y="25"/>
                    <a:pt x="1384" y="1"/>
                    <a:pt x="1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55;p41"/>
            <p:cNvSpPr/>
            <p:nvPr/>
          </p:nvSpPr>
          <p:spPr>
            <a:xfrm>
              <a:off x="2524750" y="1951025"/>
              <a:ext cx="323400" cy="304850"/>
            </a:xfrm>
            <a:custGeom>
              <a:avLst/>
              <a:gdLst/>
              <a:ahLst/>
              <a:cxnLst/>
              <a:rect l="l" t="t" r="r" b="b"/>
              <a:pathLst>
                <a:path w="12936" h="12194" extrusionOk="0">
                  <a:moveTo>
                    <a:pt x="4724" y="0"/>
                  </a:moveTo>
                  <a:cubicBezTo>
                    <a:pt x="4548" y="0"/>
                    <a:pt x="4359" y="11"/>
                    <a:pt x="4156" y="33"/>
                  </a:cubicBezTo>
                  <a:lnTo>
                    <a:pt x="4129" y="36"/>
                  </a:lnTo>
                  <a:lnTo>
                    <a:pt x="4118" y="36"/>
                  </a:lnTo>
                  <a:cubicBezTo>
                    <a:pt x="6333" y="395"/>
                    <a:pt x="5719" y="4204"/>
                    <a:pt x="6857" y="4840"/>
                  </a:cubicBezTo>
                  <a:cubicBezTo>
                    <a:pt x="8053" y="5159"/>
                    <a:pt x="9019" y="6425"/>
                    <a:pt x="9039" y="6523"/>
                  </a:cubicBezTo>
                  <a:cubicBezTo>
                    <a:pt x="9208" y="6600"/>
                    <a:pt x="9361" y="6712"/>
                    <a:pt x="9487" y="6852"/>
                  </a:cubicBezTo>
                  <a:cubicBezTo>
                    <a:pt x="9902" y="7312"/>
                    <a:pt x="9943" y="7949"/>
                    <a:pt x="9579" y="8278"/>
                  </a:cubicBezTo>
                  <a:cubicBezTo>
                    <a:pt x="9436" y="8407"/>
                    <a:pt x="9253" y="8469"/>
                    <a:pt x="9057" y="8469"/>
                  </a:cubicBezTo>
                  <a:cubicBezTo>
                    <a:pt x="8917" y="8469"/>
                    <a:pt x="8771" y="8437"/>
                    <a:pt x="8628" y="8375"/>
                  </a:cubicBezTo>
                  <a:cubicBezTo>
                    <a:pt x="8491" y="8608"/>
                    <a:pt x="8336" y="8830"/>
                    <a:pt x="8164" y="9041"/>
                  </a:cubicBezTo>
                  <a:cubicBezTo>
                    <a:pt x="7390" y="9999"/>
                    <a:pt x="6140" y="10484"/>
                    <a:pt x="4822" y="10484"/>
                  </a:cubicBezTo>
                  <a:cubicBezTo>
                    <a:pt x="3016" y="10484"/>
                    <a:pt x="1083" y="9571"/>
                    <a:pt x="85" y="7718"/>
                  </a:cubicBezTo>
                  <a:cubicBezTo>
                    <a:pt x="56" y="7663"/>
                    <a:pt x="28" y="7607"/>
                    <a:pt x="0" y="7551"/>
                  </a:cubicBezTo>
                  <a:lnTo>
                    <a:pt x="0" y="7551"/>
                  </a:lnTo>
                  <a:cubicBezTo>
                    <a:pt x="137" y="8048"/>
                    <a:pt x="330" y="8526"/>
                    <a:pt x="580" y="8977"/>
                  </a:cubicBezTo>
                  <a:cubicBezTo>
                    <a:pt x="1771" y="11134"/>
                    <a:pt x="4075" y="12194"/>
                    <a:pt x="6230" y="12194"/>
                  </a:cubicBezTo>
                  <a:cubicBezTo>
                    <a:pt x="7802" y="12194"/>
                    <a:pt x="9295" y="11630"/>
                    <a:pt x="10218" y="10516"/>
                  </a:cubicBezTo>
                  <a:cubicBezTo>
                    <a:pt x="12936" y="7235"/>
                    <a:pt x="9370" y="5727"/>
                    <a:pt x="7858" y="4482"/>
                  </a:cubicBezTo>
                  <a:cubicBezTo>
                    <a:pt x="6982" y="3761"/>
                    <a:pt x="8054" y="0"/>
                    <a:pt x="4724" y="0"/>
                  </a:cubicBezTo>
                  <a:close/>
                </a:path>
              </a:pathLst>
            </a:custGeom>
            <a:solidFill>
              <a:srgbClr val="E76D6A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56;p41"/>
            <p:cNvSpPr/>
            <p:nvPr/>
          </p:nvSpPr>
          <p:spPr>
            <a:xfrm>
              <a:off x="2548900" y="2018775"/>
              <a:ext cx="20525" cy="22400"/>
            </a:xfrm>
            <a:custGeom>
              <a:avLst/>
              <a:gdLst/>
              <a:ahLst/>
              <a:cxnLst/>
              <a:rect l="l" t="t" r="r" b="b"/>
              <a:pathLst>
                <a:path w="821" h="896" extrusionOk="0">
                  <a:moveTo>
                    <a:pt x="506" y="1"/>
                  </a:moveTo>
                  <a:cubicBezTo>
                    <a:pt x="414" y="1"/>
                    <a:pt x="324" y="48"/>
                    <a:pt x="273" y="131"/>
                  </a:cubicBezTo>
                  <a:cubicBezTo>
                    <a:pt x="202" y="257"/>
                    <a:pt x="137" y="384"/>
                    <a:pt x="82" y="507"/>
                  </a:cubicBezTo>
                  <a:cubicBezTo>
                    <a:pt x="0" y="690"/>
                    <a:pt x="134" y="896"/>
                    <a:pt x="333" y="896"/>
                  </a:cubicBezTo>
                  <a:cubicBezTo>
                    <a:pt x="442" y="896"/>
                    <a:pt x="541" y="832"/>
                    <a:pt x="586" y="732"/>
                  </a:cubicBezTo>
                  <a:cubicBezTo>
                    <a:pt x="633" y="625"/>
                    <a:pt x="691" y="514"/>
                    <a:pt x="753" y="404"/>
                  </a:cubicBezTo>
                  <a:cubicBezTo>
                    <a:pt x="821" y="271"/>
                    <a:pt x="772" y="110"/>
                    <a:pt x="642" y="37"/>
                  </a:cubicBezTo>
                  <a:cubicBezTo>
                    <a:pt x="599" y="13"/>
                    <a:pt x="552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57;p41"/>
            <p:cNvSpPr/>
            <p:nvPr/>
          </p:nvSpPr>
          <p:spPr>
            <a:xfrm>
              <a:off x="2564350" y="1999125"/>
              <a:ext cx="18475" cy="15950"/>
            </a:xfrm>
            <a:custGeom>
              <a:avLst/>
              <a:gdLst/>
              <a:ahLst/>
              <a:cxnLst/>
              <a:rect l="l" t="t" r="r" b="b"/>
              <a:pathLst>
                <a:path w="739" h="638" extrusionOk="0">
                  <a:moveTo>
                    <a:pt x="428" y="1"/>
                  </a:moveTo>
                  <a:cubicBezTo>
                    <a:pt x="350" y="1"/>
                    <a:pt x="272" y="34"/>
                    <a:pt x="218" y="98"/>
                  </a:cubicBezTo>
                  <a:cubicBezTo>
                    <a:pt x="194" y="127"/>
                    <a:pt x="170" y="157"/>
                    <a:pt x="144" y="191"/>
                  </a:cubicBezTo>
                  <a:cubicBezTo>
                    <a:pt x="0" y="371"/>
                    <a:pt x="129" y="637"/>
                    <a:pt x="360" y="637"/>
                  </a:cubicBezTo>
                  <a:cubicBezTo>
                    <a:pt x="445" y="637"/>
                    <a:pt x="525" y="598"/>
                    <a:pt x="577" y="531"/>
                  </a:cubicBezTo>
                  <a:cubicBezTo>
                    <a:pt x="600" y="504"/>
                    <a:pt x="619" y="480"/>
                    <a:pt x="640" y="456"/>
                  </a:cubicBezTo>
                  <a:cubicBezTo>
                    <a:pt x="739" y="339"/>
                    <a:pt x="724" y="165"/>
                    <a:pt x="607" y="66"/>
                  </a:cubicBezTo>
                  <a:cubicBezTo>
                    <a:pt x="555" y="22"/>
                    <a:pt x="491" y="1"/>
                    <a:pt x="4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58;p41"/>
            <p:cNvSpPr/>
            <p:nvPr/>
          </p:nvSpPr>
          <p:spPr>
            <a:xfrm>
              <a:off x="2735575" y="2185250"/>
              <a:ext cx="8450" cy="17725"/>
            </a:xfrm>
            <a:custGeom>
              <a:avLst/>
              <a:gdLst/>
              <a:ahLst/>
              <a:cxnLst/>
              <a:rect l="l" t="t" r="r" b="b"/>
              <a:pathLst>
                <a:path w="338" h="709" extrusionOk="0">
                  <a:moveTo>
                    <a:pt x="170" y="0"/>
                  </a:moveTo>
                  <a:cubicBezTo>
                    <a:pt x="76" y="0"/>
                    <a:pt x="0" y="78"/>
                    <a:pt x="3" y="172"/>
                  </a:cubicBezTo>
                  <a:lnTo>
                    <a:pt x="3" y="542"/>
                  </a:lnTo>
                  <a:cubicBezTo>
                    <a:pt x="3" y="633"/>
                    <a:pt x="77" y="709"/>
                    <a:pt x="170" y="709"/>
                  </a:cubicBezTo>
                  <a:cubicBezTo>
                    <a:pt x="261" y="709"/>
                    <a:pt x="335" y="633"/>
                    <a:pt x="335" y="542"/>
                  </a:cubicBezTo>
                  <a:lnTo>
                    <a:pt x="335" y="172"/>
                  </a:lnTo>
                  <a:cubicBezTo>
                    <a:pt x="338" y="78"/>
                    <a:pt x="264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59;p41"/>
            <p:cNvSpPr/>
            <p:nvPr/>
          </p:nvSpPr>
          <p:spPr>
            <a:xfrm>
              <a:off x="2712775" y="2172225"/>
              <a:ext cx="8500" cy="17750"/>
            </a:xfrm>
            <a:custGeom>
              <a:avLst/>
              <a:gdLst/>
              <a:ahLst/>
              <a:cxnLst/>
              <a:rect l="l" t="t" r="r" b="b"/>
              <a:pathLst>
                <a:path w="340" h="710" extrusionOk="0">
                  <a:moveTo>
                    <a:pt x="170" y="1"/>
                  </a:moveTo>
                  <a:cubicBezTo>
                    <a:pt x="76" y="1"/>
                    <a:pt x="1" y="79"/>
                    <a:pt x="4" y="172"/>
                  </a:cubicBezTo>
                  <a:lnTo>
                    <a:pt x="4" y="543"/>
                  </a:lnTo>
                  <a:cubicBezTo>
                    <a:pt x="4" y="635"/>
                    <a:pt x="78" y="709"/>
                    <a:pt x="170" y="709"/>
                  </a:cubicBezTo>
                  <a:cubicBezTo>
                    <a:pt x="261" y="709"/>
                    <a:pt x="335" y="635"/>
                    <a:pt x="337" y="543"/>
                  </a:cubicBezTo>
                  <a:lnTo>
                    <a:pt x="337" y="172"/>
                  </a:lnTo>
                  <a:cubicBezTo>
                    <a:pt x="340" y="79"/>
                    <a:pt x="264" y="1"/>
                    <a:pt x="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60;p41"/>
            <p:cNvSpPr/>
            <p:nvPr/>
          </p:nvSpPr>
          <p:spPr>
            <a:xfrm>
              <a:off x="2772350" y="1933925"/>
              <a:ext cx="29975" cy="25675"/>
            </a:xfrm>
            <a:custGeom>
              <a:avLst/>
              <a:gdLst/>
              <a:ahLst/>
              <a:cxnLst/>
              <a:rect l="l" t="t" r="r" b="b"/>
              <a:pathLst>
                <a:path w="1199" h="1027" extrusionOk="0">
                  <a:moveTo>
                    <a:pt x="685" y="1"/>
                  </a:moveTo>
                  <a:cubicBezTo>
                    <a:pt x="229" y="1"/>
                    <a:pt x="1" y="553"/>
                    <a:pt x="323" y="876"/>
                  </a:cubicBezTo>
                  <a:cubicBezTo>
                    <a:pt x="422" y="974"/>
                    <a:pt x="553" y="1027"/>
                    <a:pt x="686" y="1027"/>
                  </a:cubicBezTo>
                  <a:cubicBezTo>
                    <a:pt x="752" y="1027"/>
                    <a:pt x="818" y="1014"/>
                    <a:pt x="882" y="988"/>
                  </a:cubicBezTo>
                  <a:cubicBezTo>
                    <a:pt x="1074" y="908"/>
                    <a:pt x="1198" y="722"/>
                    <a:pt x="1198" y="514"/>
                  </a:cubicBezTo>
                  <a:cubicBezTo>
                    <a:pt x="1198" y="231"/>
                    <a:pt x="968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61;p41"/>
            <p:cNvSpPr/>
            <p:nvPr/>
          </p:nvSpPr>
          <p:spPr>
            <a:xfrm>
              <a:off x="2772875" y="2002700"/>
              <a:ext cx="12750" cy="10900"/>
            </a:xfrm>
            <a:custGeom>
              <a:avLst/>
              <a:gdLst/>
              <a:ahLst/>
              <a:cxnLst/>
              <a:rect l="l" t="t" r="r" b="b"/>
              <a:pathLst>
                <a:path w="510" h="436" extrusionOk="0">
                  <a:moveTo>
                    <a:pt x="292" y="1"/>
                  </a:moveTo>
                  <a:cubicBezTo>
                    <a:pt x="98" y="1"/>
                    <a:pt x="1" y="235"/>
                    <a:pt x="139" y="372"/>
                  </a:cubicBezTo>
                  <a:cubicBezTo>
                    <a:pt x="183" y="416"/>
                    <a:pt x="237" y="435"/>
                    <a:pt x="290" y="435"/>
                  </a:cubicBezTo>
                  <a:cubicBezTo>
                    <a:pt x="401" y="435"/>
                    <a:pt x="509" y="349"/>
                    <a:pt x="510" y="219"/>
                  </a:cubicBezTo>
                  <a:cubicBezTo>
                    <a:pt x="510" y="98"/>
                    <a:pt x="411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62;p41"/>
            <p:cNvSpPr/>
            <p:nvPr/>
          </p:nvSpPr>
          <p:spPr>
            <a:xfrm>
              <a:off x="2705200" y="1910250"/>
              <a:ext cx="39025" cy="43025"/>
            </a:xfrm>
            <a:custGeom>
              <a:avLst/>
              <a:gdLst/>
              <a:ahLst/>
              <a:cxnLst/>
              <a:rect l="l" t="t" r="r" b="b"/>
              <a:pathLst>
                <a:path w="1561" h="1721" extrusionOk="0">
                  <a:moveTo>
                    <a:pt x="781" y="1"/>
                  </a:moveTo>
                  <a:cubicBezTo>
                    <a:pt x="752" y="1"/>
                    <a:pt x="722" y="18"/>
                    <a:pt x="713" y="52"/>
                  </a:cubicBezTo>
                  <a:lnTo>
                    <a:pt x="538" y="542"/>
                  </a:lnTo>
                  <a:cubicBezTo>
                    <a:pt x="532" y="562"/>
                    <a:pt x="517" y="578"/>
                    <a:pt x="498" y="588"/>
                  </a:cubicBezTo>
                  <a:lnTo>
                    <a:pt x="63" y="784"/>
                  </a:lnTo>
                  <a:cubicBezTo>
                    <a:pt x="1" y="812"/>
                    <a:pt x="1" y="910"/>
                    <a:pt x="63" y="937"/>
                  </a:cubicBezTo>
                  <a:lnTo>
                    <a:pt x="498" y="1134"/>
                  </a:lnTo>
                  <a:cubicBezTo>
                    <a:pt x="517" y="1142"/>
                    <a:pt x="532" y="1158"/>
                    <a:pt x="538" y="1180"/>
                  </a:cubicBezTo>
                  <a:lnTo>
                    <a:pt x="713" y="1669"/>
                  </a:lnTo>
                  <a:cubicBezTo>
                    <a:pt x="722" y="1703"/>
                    <a:pt x="752" y="1721"/>
                    <a:pt x="781" y="1721"/>
                  </a:cubicBezTo>
                  <a:cubicBezTo>
                    <a:pt x="811" y="1721"/>
                    <a:pt x="840" y="1703"/>
                    <a:pt x="849" y="1669"/>
                  </a:cubicBezTo>
                  <a:lnTo>
                    <a:pt x="1023" y="1180"/>
                  </a:lnTo>
                  <a:cubicBezTo>
                    <a:pt x="1030" y="1158"/>
                    <a:pt x="1044" y="1142"/>
                    <a:pt x="1064" y="1134"/>
                  </a:cubicBezTo>
                  <a:lnTo>
                    <a:pt x="1500" y="937"/>
                  </a:lnTo>
                  <a:cubicBezTo>
                    <a:pt x="1560" y="910"/>
                    <a:pt x="1560" y="812"/>
                    <a:pt x="1500" y="784"/>
                  </a:cubicBezTo>
                  <a:lnTo>
                    <a:pt x="1064" y="588"/>
                  </a:lnTo>
                  <a:cubicBezTo>
                    <a:pt x="1044" y="578"/>
                    <a:pt x="1030" y="562"/>
                    <a:pt x="1023" y="542"/>
                  </a:cubicBezTo>
                  <a:lnTo>
                    <a:pt x="849" y="52"/>
                  </a:lnTo>
                  <a:cubicBezTo>
                    <a:pt x="840" y="18"/>
                    <a:pt x="811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63;p41"/>
            <p:cNvSpPr/>
            <p:nvPr/>
          </p:nvSpPr>
          <p:spPr>
            <a:xfrm>
              <a:off x="2795900" y="2016375"/>
              <a:ext cx="53625" cy="58050"/>
            </a:xfrm>
            <a:custGeom>
              <a:avLst/>
              <a:gdLst/>
              <a:ahLst/>
              <a:cxnLst/>
              <a:rect l="l" t="t" r="r" b="b"/>
              <a:pathLst>
                <a:path w="2145" h="2322" extrusionOk="0">
                  <a:moveTo>
                    <a:pt x="1072" y="1"/>
                  </a:moveTo>
                  <a:cubicBezTo>
                    <a:pt x="1032" y="1"/>
                    <a:pt x="992" y="24"/>
                    <a:pt x="978" y="71"/>
                  </a:cubicBezTo>
                  <a:lnTo>
                    <a:pt x="739" y="731"/>
                  </a:lnTo>
                  <a:cubicBezTo>
                    <a:pt x="730" y="759"/>
                    <a:pt x="709" y="781"/>
                    <a:pt x="683" y="792"/>
                  </a:cubicBezTo>
                  <a:lnTo>
                    <a:pt x="85" y="1057"/>
                  </a:lnTo>
                  <a:cubicBezTo>
                    <a:pt x="0" y="1095"/>
                    <a:pt x="0" y="1227"/>
                    <a:pt x="85" y="1264"/>
                  </a:cubicBezTo>
                  <a:lnTo>
                    <a:pt x="683" y="1529"/>
                  </a:lnTo>
                  <a:cubicBezTo>
                    <a:pt x="709" y="1541"/>
                    <a:pt x="730" y="1564"/>
                    <a:pt x="739" y="1591"/>
                  </a:cubicBezTo>
                  <a:lnTo>
                    <a:pt x="978" y="2251"/>
                  </a:lnTo>
                  <a:cubicBezTo>
                    <a:pt x="992" y="2298"/>
                    <a:pt x="1032" y="2322"/>
                    <a:pt x="1072" y="2322"/>
                  </a:cubicBezTo>
                  <a:cubicBezTo>
                    <a:pt x="1112" y="2322"/>
                    <a:pt x="1153" y="2298"/>
                    <a:pt x="1166" y="2251"/>
                  </a:cubicBezTo>
                  <a:lnTo>
                    <a:pt x="1405" y="1591"/>
                  </a:lnTo>
                  <a:cubicBezTo>
                    <a:pt x="1414" y="1564"/>
                    <a:pt x="1436" y="1541"/>
                    <a:pt x="1463" y="1529"/>
                  </a:cubicBezTo>
                  <a:lnTo>
                    <a:pt x="2059" y="1264"/>
                  </a:lnTo>
                  <a:cubicBezTo>
                    <a:pt x="2144" y="1227"/>
                    <a:pt x="2144" y="1095"/>
                    <a:pt x="2059" y="1057"/>
                  </a:cubicBezTo>
                  <a:lnTo>
                    <a:pt x="1463" y="792"/>
                  </a:lnTo>
                  <a:cubicBezTo>
                    <a:pt x="1436" y="780"/>
                    <a:pt x="1414" y="759"/>
                    <a:pt x="1405" y="731"/>
                  </a:cubicBezTo>
                  <a:lnTo>
                    <a:pt x="1166" y="71"/>
                  </a:lnTo>
                  <a:cubicBezTo>
                    <a:pt x="1153" y="24"/>
                    <a:pt x="1112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Content Placeholder 2"/>
          <p:cNvSpPr txBox="1">
            <a:spLocks/>
          </p:cNvSpPr>
          <p:nvPr/>
        </p:nvSpPr>
        <p:spPr>
          <a:xfrm>
            <a:off x="538882" y="1124744"/>
            <a:ext cx="74676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None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pPr>
              <a:buFontTx/>
              <a:buNone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d) Ơ, cái dấu hỏi</a:t>
            </a:r>
          </a:p>
          <a:p>
            <a:pPr>
              <a:buFontTx/>
              <a:buNone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              Trông ngộ ngộ ghê,</a:t>
            </a:r>
          </a:p>
          <a:p>
            <a:pPr>
              <a:buFontTx/>
              <a:buNone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           Như vành tai nhỏ</a:t>
            </a:r>
          </a:p>
          <a:p>
            <a:pPr>
              <a:buFontTx/>
              <a:buNone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            Hỏi rồi lắng nghe.</a:t>
            </a:r>
          </a:p>
          <a:p>
            <a:pPr>
              <a:buFontTx/>
              <a:buNone/>
            </a:pP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53182" y="1088232"/>
            <a:ext cx="7239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d) Ơ, </a:t>
            </a:r>
            <a:r>
              <a:rPr lang="en-US" altLang="en-US" sz="2800" b="1" i="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altLang="en-US" sz="28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2800" b="1" i="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2800" b="1" i="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altLang="en-US" sz="2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altLang="en-US" sz="2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altLang="en-US" sz="28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sz="2800" b="1" i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800" b="1" i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altLang="en-US" sz="2800" i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oogle Shape;8480;p80"/>
          <p:cNvGrpSpPr/>
          <p:nvPr/>
        </p:nvGrpSpPr>
        <p:grpSpPr>
          <a:xfrm>
            <a:off x="5310617" y="3033861"/>
            <a:ext cx="1337578" cy="1774655"/>
            <a:chOff x="5777767" y="3804826"/>
            <a:chExt cx="258699" cy="36213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7" name="Google Shape;8481;p80"/>
            <p:cNvSpPr/>
            <p:nvPr/>
          </p:nvSpPr>
          <p:spPr>
            <a:xfrm>
              <a:off x="5777767" y="3804826"/>
              <a:ext cx="258699" cy="362136"/>
            </a:xfrm>
            <a:custGeom>
              <a:avLst/>
              <a:gdLst/>
              <a:ahLst/>
              <a:cxnLst/>
              <a:rect l="l" t="t" r="r" b="b"/>
              <a:pathLst>
                <a:path w="9874" h="13822" extrusionOk="0">
                  <a:moveTo>
                    <a:pt x="5867" y="0"/>
                  </a:moveTo>
                  <a:cubicBezTo>
                    <a:pt x="5620" y="0"/>
                    <a:pt x="5369" y="28"/>
                    <a:pt x="5119" y="85"/>
                  </a:cubicBezTo>
                  <a:cubicBezTo>
                    <a:pt x="4669" y="200"/>
                    <a:pt x="4238" y="382"/>
                    <a:pt x="3835" y="622"/>
                  </a:cubicBezTo>
                  <a:cubicBezTo>
                    <a:pt x="3528" y="804"/>
                    <a:pt x="3260" y="1043"/>
                    <a:pt x="3039" y="1312"/>
                  </a:cubicBezTo>
                  <a:cubicBezTo>
                    <a:pt x="2685" y="1743"/>
                    <a:pt x="2196" y="2031"/>
                    <a:pt x="1659" y="2136"/>
                  </a:cubicBezTo>
                  <a:cubicBezTo>
                    <a:pt x="1448" y="2174"/>
                    <a:pt x="1266" y="2318"/>
                    <a:pt x="1180" y="2520"/>
                  </a:cubicBezTo>
                  <a:cubicBezTo>
                    <a:pt x="979" y="2980"/>
                    <a:pt x="739" y="3814"/>
                    <a:pt x="1266" y="4427"/>
                  </a:cubicBezTo>
                  <a:cubicBezTo>
                    <a:pt x="2033" y="5328"/>
                    <a:pt x="1" y="6833"/>
                    <a:pt x="1266" y="9095"/>
                  </a:cubicBezTo>
                  <a:cubicBezTo>
                    <a:pt x="1669" y="9804"/>
                    <a:pt x="1410" y="10677"/>
                    <a:pt x="1324" y="11434"/>
                  </a:cubicBezTo>
                  <a:cubicBezTo>
                    <a:pt x="1218" y="12162"/>
                    <a:pt x="1496" y="12891"/>
                    <a:pt x="2062" y="13361"/>
                  </a:cubicBezTo>
                  <a:cubicBezTo>
                    <a:pt x="2416" y="13659"/>
                    <a:pt x="2870" y="13821"/>
                    <a:pt x="3344" y="13821"/>
                  </a:cubicBezTo>
                  <a:cubicBezTo>
                    <a:pt x="3357" y="13821"/>
                    <a:pt x="3371" y="13821"/>
                    <a:pt x="3384" y="13821"/>
                  </a:cubicBezTo>
                  <a:cubicBezTo>
                    <a:pt x="4103" y="13802"/>
                    <a:pt x="4774" y="13437"/>
                    <a:pt x="5196" y="12853"/>
                  </a:cubicBezTo>
                  <a:lnTo>
                    <a:pt x="5963" y="11769"/>
                  </a:lnTo>
                  <a:lnTo>
                    <a:pt x="5944" y="11769"/>
                  </a:lnTo>
                  <a:lnTo>
                    <a:pt x="6509" y="11012"/>
                  </a:lnTo>
                  <a:lnTo>
                    <a:pt x="7497" y="9622"/>
                  </a:lnTo>
                  <a:cubicBezTo>
                    <a:pt x="9471" y="6574"/>
                    <a:pt x="9874" y="4053"/>
                    <a:pt x="8925" y="1973"/>
                  </a:cubicBezTo>
                  <a:cubicBezTo>
                    <a:pt x="8370" y="750"/>
                    <a:pt x="7160" y="0"/>
                    <a:pt x="58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482;p80"/>
            <p:cNvSpPr/>
            <p:nvPr/>
          </p:nvSpPr>
          <p:spPr>
            <a:xfrm>
              <a:off x="5820211" y="3822852"/>
              <a:ext cx="216255" cy="344085"/>
            </a:xfrm>
            <a:custGeom>
              <a:avLst/>
              <a:gdLst/>
              <a:ahLst/>
              <a:cxnLst/>
              <a:rect l="l" t="t" r="r" b="b"/>
              <a:pathLst>
                <a:path w="8254" h="13133" extrusionOk="0">
                  <a:moveTo>
                    <a:pt x="6270" y="1"/>
                  </a:moveTo>
                  <a:cubicBezTo>
                    <a:pt x="6433" y="202"/>
                    <a:pt x="6567" y="432"/>
                    <a:pt x="6672" y="672"/>
                  </a:cubicBezTo>
                  <a:cubicBezTo>
                    <a:pt x="7612" y="2742"/>
                    <a:pt x="7199" y="5263"/>
                    <a:pt x="5234" y="8292"/>
                  </a:cubicBezTo>
                  <a:lnTo>
                    <a:pt x="4247" y="9682"/>
                  </a:lnTo>
                  <a:lnTo>
                    <a:pt x="3682" y="10449"/>
                  </a:lnTo>
                  <a:lnTo>
                    <a:pt x="3701" y="10449"/>
                  </a:lnTo>
                  <a:lnTo>
                    <a:pt x="2934" y="11513"/>
                  </a:lnTo>
                  <a:cubicBezTo>
                    <a:pt x="2512" y="12117"/>
                    <a:pt x="1822" y="12481"/>
                    <a:pt x="1074" y="12490"/>
                  </a:cubicBezTo>
                  <a:cubicBezTo>
                    <a:pt x="700" y="12490"/>
                    <a:pt x="317" y="12385"/>
                    <a:pt x="1" y="12184"/>
                  </a:cubicBezTo>
                  <a:lnTo>
                    <a:pt x="1" y="12184"/>
                  </a:lnTo>
                  <a:cubicBezTo>
                    <a:pt x="116" y="12366"/>
                    <a:pt x="260" y="12529"/>
                    <a:pt x="432" y="12673"/>
                  </a:cubicBezTo>
                  <a:cubicBezTo>
                    <a:pt x="796" y="12970"/>
                    <a:pt x="1247" y="13133"/>
                    <a:pt x="1717" y="13133"/>
                  </a:cubicBezTo>
                  <a:cubicBezTo>
                    <a:pt x="2455" y="13123"/>
                    <a:pt x="3145" y="12759"/>
                    <a:pt x="3576" y="12155"/>
                  </a:cubicBezTo>
                  <a:lnTo>
                    <a:pt x="4333" y="11091"/>
                  </a:lnTo>
                  <a:lnTo>
                    <a:pt x="4314" y="11091"/>
                  </a:lnTo>
                  <a:lnTo>
                    <a:pt x="4880" y="10324"/>
                  </a:lnTo>
                  <a:lnTo>
                    <a:pt x="5877" y="8944"/>
                  </a:lnTo>
                  <a:cubicBezTo>
                    <a:pt x="7842" y="5905"/>
                    <a:pt x="8254" y="3384"/>
                    <a:pt x="7314" y="1314"/>
                  </a:cubicBezTo>
                  <a:cubicBezTo>
                    <a:pt x="7084" y="796"/>
                    <a:pt x="6720" y="346"/>
                    <a:pt x="62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483;p80"/>
            <p:cNvSpPr/>
            <p:nvPr/>
          </p:nvSpPr>
          <p:spPr>
            <a:xfrm>
              <a:off x="5841067" y="3853427"/>
              <a:ext cx="154973" cy="205775"/>
            </a:xfrm>
            <a:custGeom>
              <a:avLst/>
              <a:gdLst/>
              <a:ahLst/>
              <a:cxnLst/>
              <a:rect l="l" t="t" r="r" b="b"/>
              <a:pathLst>
                <a:path w="5915" h="7854" extrusionOk="0">
                  <a:moveTo>
                    <a:pt x="2982" y="0"/>
                  </a:moveTo>
                  <a:cubicBezTo>
                    <a:pt x="2860" y="0"/>
                    <a:pt x="2738" y="7"/>
                    <a:pt x="2617" y="22"/>
                  </a:cubicBezTo>
                  <a:cubicBezTo>
                    <a:pt x="2128" y="32"/>
                    <a:pt x="1965" y="224"/>
                    <a:pt x="1965" y="224"/>
                  </a:cubicBezTo>
                  <a:cubicBezTo>
                    <a:pt x="1515" y="463"/>
                    <a:pt x="1199" y="895"/>
                    <a:pt x="1103" y="1383"/>
                  </a:cubicBezTo>
                  <a:cubicBezTo>
                    <a:pt x="1064" y="1585"/>
                    <a:pt x="1045" y="1786"/>
                    <a:pt x="1036" y="1987"/>
                  </a:cubicBezTo>
                  <a:cubicBezTo>
                    <a:pt x="1026" y="2831"/>
                    <a:pt x="1429" y="3636"/>
                    <a:pt x="2119" y="4125"/>
                  </a:cubicBezTo>
                  <a:lnTo>
                    <a:pt x="2560" y="4432"/>
                  </a:lnTo>
                  <a:cubicBezTo>
                    <a:pt x="2646" y="4489"/>
                    <a:pt x="2713" y="4585"/>
                    <a:pt x="2732" y="4700"/>
                  </a:cubicBezTo>
                  <a:cubicBezTo>
                    <a:pt x="2771" y="4834"/>
                    <a:pt x="2742" y="4988"/>
                    <a:pt x="2656" y="5103"/>
                  </a:cubicBezTo>
                  <a:cubicBezTo>
                    <a:pt x="2566" y="5209"/>
                    <a:pt x="2441" y="5263"/>
                    <a:pt x="2314" y="5263"/>
                  </a:cubicBezTo>
                  <a:cubicBezTo>
                    <a:pt x="2223" y="5263"/>
                    <a:pt x="2132" y="5235"/>
                    <a:pt x="2052" y="5179"/>
                  </a:cubicBezTo>
                  <a:lnTo>
                    <a:pt x="882" y="4355"/>
                  </a:lnTo>
                  <a:cubicBezTo>
                    <a:pt x="852" y="4332"/>
                    <a:pt x="819" y="4322"/>
                    <a:pt x="786" y="4322"/>
                  </a:cubicBezTo>
                  <a:cubicBezTo>
                    <a:pt x="694" y="4322"/>
                    <a:pt x="609" y="4402"/>
                    <a:pt x="623" y="4508"/>
                  </a:cubicBezTo>
                  <a:cubicBezTo>
                    <a:pt x="729" y="5333"/>
                    <a:pt x="671" y="6061"/>
                    <a:pt x="413" y="6684"/>
                  </a:cubicBezTo>
                  <a:lnTo>
                    <a:pt x="115" y="7326"/>
                  </a:lnTo>
                  <a:cubicBezTo>
                    <a:pt x="0" y="7566"/>
                    <a:pt x="182" y="7844"/>
                    <a:pt x="451" y="7854"/>
                  </a:cubicBezTo>
                  <a:cubicBezTo>
                    <a:pt x="681" y="7834"/>
                    <a:pt x="901" y="7719"/>
                    <a:pt x="1036" y="7537"/>
                  </a:cubicBezTo>
                  <a:lnTo>
                    <a:pt x="1361" y="7048"/>
                  </a:lnTo>
                  <a:cubicBezTo>
                    <a:pt x="3911" y="6358"/>
                    <a:pt x="4390" y="4441"/>
                    <a:pt x="3633" y="1805"/>
                  </a:cubicBezTo>
                  <a:cubicBezTo>
                    <a:pt x="3585" y="1652"/>
                    <a:pt x="3643" y="1489"/>
                    <a:pt x="3777" y="1412"/>
                  </a:cubicBezTo>
                  <a:cubicBezTo>
                    <a:pt x="3832" y="1385"/>
                    <a:pt x="3891" y="1372"/>
                    <a:pt x="3950" y="1372"/>
                  </a:cubicBezTo>
                  <a:cubicBezTo>
                    <a:pt x="4036" y="1372"/>
                    <a:pt x="4121" y="1399"/>
                    <a:pt x="4189" y="1451"/>
                  </a:cubicBezTo>
                  <a:cubicBezTo>
                    <a:pt x="4208" y="1470"/>
                    <a:pt x="4228" y="1479"/>
                    <a:pt x="4247" y="1498"/>
                  </a:cubicBezTo>
                  <a:cubicBezTo>
                    <a:pt x="4946" y="2936"/>
                    <a:pt x="5071" y="4259"/>
                    <a:pt x="4429" y="5793"/>
                  </a:cubicBezTo>
                  <a:cubicBezTo>
                    <a:pt x="4390" y="5902"/>
                    <a:pt x="4476" y="5989"/>
                    <a:pt x="4566" y="5989"/>
                  </a:cubicBezTo>
                  <a:cubicBezTo>
                    <a:pt x="4611" y="5989"/>
                    <a:pt x="4656" y="5968"/>
                    <a:pt x="4688" y="5917"/>
                  </a:cubicBezTo>
                  <a:cubicBezTo>
                    <a:pt x="5608" y="4422"/>
                    <a:pt x="5915" y="2975"/>
                    <a:pt x="5454" y="1604"/>
                  </a:cubicBezTo>
                  <a:cubicBezTo>
                    <a:pt x="5253" y="1010"/>
                    <a:pt x="4803" y="521"/>
                    <a:pt x="4228" y="262"/>
                  </a:cubicBezTo>
                  <a:cubicBezTo>
                    <a:pt x="3832" y="90"/>
                    <a:pt x="3408" y="0"/>
                    <a:pt x="2982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273" l="4883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02" y="3054183"/>
            <a:ext cx="1784180" cy="191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" name="Google Shape;1620;p58"/>
          <p:cNvGrpSpPr/>
          <p:nvPr/>
        </p:nvGrpSpPr>
        <p:grpSpPr>
          <a:xfrm>
            <a:off x="98220" y="3179012"/>
            <a:ext cx="1152128" cy="1927701"/>
            <a:chOff x="4311725" y="2111925"/>
            <a:chExt cx="1141075" cy="1477200"/>
          </a:xfrm>
        </p:grpSpPr>
        <p:sp>
          <p:nvSpPr>
            <p:cNvPr id="82" name="Google Shape;1621;p58"/>
            <p:cNvSpPr/>
            <p:nvPr/>
          </p:nvSpPr>
          <p:spPr>
            <a:xfrm>
              <a:off x="4498250" y="3219350"/>
              <a:ext cx="774500" cy="369775"/>
            </a:xfrm>
            <a:custGeom>
              <a:avLst/>
              <a:gdLst/>
              <a:ahLst/>
              <a:cxnLst/>
              <a:rect l="l" t="t" r="r" b="b"/>
              <a:pathLst>
                <a:path w="30980" h="14791" extrusionOk="0">
                  <a:moveTo>
                    <a:pt x="23901" y="1"/>
                  </a:moveTo>
                  <a:lnTo>
                    <a:pt x="6626" y="244"/>
                  </a:lnTo>
                  <a:cubicBezTo>
                    <a:pt x="3736" y="3924"/>
                    <a:pt x="1021" y="9884"/>
                    <a:pt x="0" y="14791"/>
                  </a:cubicBezTo>
                  <a:lnTo>
                    <a:pt x="30980" y="14175"/>
                  </a:lnTo>
                  <a:cubicBezTo>
                    <a:pt x="29608" y="9511"/>
                    <a:pt x="27529" y="3578"/>
                    <a:pt x="23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22;p58"/>
            <p:cNvSpPr/>
            <p:nvPr/>
          </p:nvSpPr>
          <p:spPr>
            <a:xfrm>
              <a:off x="4577475" y="3352000"/>
              <a:ext cx="605325" cy="235575"/>
            </a:xfrm>
            <a:custGeom>
              <a:avLst/>
              <a:gdLst/>
              <a:ahLst/>
              <a:cxnLst/>
              <a:rect l="l" t="t" r="r" b="b"/>
              <a:pathLst>
                <a:path w="24213" h="9423" extrusionOk="0">
                  <a:moveTo>
                    <a:pt x="11640" y="0"/>
                  </a:moveTo>
                  <a:cubicBezTo>
                    <a:pt x="6584" y="0"/>
                    <a:pt x="1992" y="3841"/>
                    <a:pt x="1" y="9422"/>
                  </a:cubicBezTo>
                  <a:lnTo>
                    <a:pt x="24213" y="8941"/>
                  </a:lnTo>
                  <a:cubicBezTo>
                    <a:pt x="21635" y="3695"/>
                    <a:pt x="16762" y="26"/>
                    <a:pt x="11688" y="1"/>
                  </a:cubicBezTo>
                  <a:cubicBezTo>
                    <a:pt x="11672" y="1"/>
                    <a:pt x="11656" y="0"/>
                    <a:pt x="11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23;p58"/>
            <p:cNvSpPr/>
            <p:nvPr/>
          </p:nvSpPr>
          <p:spPr>
            <a:xfrm>
              <a:off x="4663900" y="3219350"/>
              <a:ext cx="518900" cy="131900"/>
            </a:xfrm>
            <a:custGeom>
              <a:avLst/>
              <a:gdLst/>
              <a:ahLst/>
              <a:cxnLst/>
              <a:rect l="l" t="t" r="r" b="b"/>
              <a:pathLst>
                <a:path w="20756" h="5276" extrusionOk="0">
                  <a:moveTo>
                    <a:pt x="17275" y="1"/>
                  </a:moveTo>
                  <a:lnTo>
                    <a:pt x="0" y="244"/>
                  </a:lnTo>
                  <a:cubicBezTo>
                    <a:pt x="0" y="244"/>
                    <a:pt x="1562" y="5276"/>
                    <a:pt x="13920" y="5276"/>
                  </a:cubicBezTo>
                  <a:cubicBezTo>
                    <a:pt x="15907" y="5276"/>
                    <a:pt x="18173" y="5146"/>
                    <a:pt x="20756" y="4844"/>
                  </a:cubicBezTo>
                  <a:cubicBezTo>
                    <a:pt x="19786" y="3025"/>
                    <a:pt x="18639" y="1347"/>
                    <a:pt x="17275" y="1"/>
                  </a:cubicBezTo>
                  <a:close/>
                </a:path>
              </a:pathLst>
            </a:custGeom>
            <a:solidFill>
              <a:srgbClr val="161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24;p58"/>
            <p:cNvSpPr/>
            <p:nvPr/>
          </p:nvSpPr>
          <p:spPr>
            <a:xfrm>
              <a:off x="4311725" y="2111925"/>
              <a:ext cx="1141075" cy="1207300"/>
            </a:xfrm>
            <a:custGeom>
              <a:avLst/>
              <a:gdLst/>
              <a:ahLst/>
              <a:cxnLst/>
              <a:rect l="l" t="t" r="r" b="b"/>
              <a:pathLst>
                <a:path w="45643" h="48292" extrusionOk="0">
                  <a:moveTo>
                    <a:pt x="18353" y="1"/>
                  </a:moveTo>
                  <a:cubicBezTo>
                    <a:pt x="17895" y="1"/>
                    <a:pt x="17742" y="563"/>
                    <a:pt x="17887" y="953"/>
                  </a:cubicBezTo>
                  <a:cubicBezTo>
                    <a:pt x="18020" y="1307"/>
                    <a:pt x="18309" y="1580"/>
                    <a:pt x="18498" y="1909"/>
                  </a:cubicBezTo>
                  <a:cubicBezTo>
                    <a:pt x="18972" y="2734"/>
                    <a:pt x="18754" y="3796"/>
                    <a:pt x="18310" y="4639"/>
                  </a:cubicBezTo>
                  <a:cubicBezTo>
                    <a:pt x="18268" y="4719"/>
                    <a:pt x="18224" y="4797"/>
                    <a:pt x="18180" y="4874"/>
                  </a:cubicBezTo>
                  <a:cubicBezTo>
                    <a:pt x="17477" y="6087"/>
                    <a:pt x="16475" y="7100"/>
                    <a:pt x="15294" y="7858"/>
                  </a:cubicBezTo>
                  <a:cubicBezTo>
                    <a:pt x="15047" y="8017"/>
                    <a:pt x="14800" y="8178"/>
                    <a:pt x="14557" y="8343"/>
                  </a:cubicBezTo>
                  <a:cubicBezTo>
                    <a:pt x="10929" y="10765"/>
                    <a:pt x="7439" y="13485"/>
                    <a:pt x="4736" y="16910"/>
                  </a:cubicBezTo>
                  <a:cubicBezTo>
                    <a:pt x="2034" y="20335"/>
                    <a:pt x="155" y="24536"/>
                    <a:pt x="97" y="28897"/>
                  </a:cubicBezTo>
                  <a:cubicBezTo>
                    <a:pt x="1" y="36140"/>
                    <a:pt x="5093" y="42898"/>
                    <a:pt x="11716" y="45830"/>
                  </a:cubicBezTo>
                  <a:cubicBezTo>
                    <a:pt x="16066" y="47756"/>
                    <a:pt x="20350" y="48292"/>
                    <a:pt x="23771" y="48292"/>
                  </a:cubicBezTo>
                  <a:cubicBezTo>
                    <a:pt x="25301" y="48292"/>
                    <a:pt x="26659" y="48184"/>
                    <a:pt x="27773" y="48046"/>
                  </a:cubicBezTo>
                  <a:cubicBezTo>
                    <a:pt x="29580" y="47821"/>
                    <a:pt x="31354" y="47369"/>
                    <a:pt x="33049" y="46701"/>
                  </a:cubicBezTo>
                  <a:cubicBezTo>
                    <a:pt x="40221" y="43881"/>
                    <a:pt x="42919" y="38612"/>
                    <a:pt x="44160" y="33638"/>
                  </a:cubicBezTo>
                  <a:cubicBezTo>
                    <a:pt x="45643" y="27695"/>
                    <a:pt x="45604" y="20871"/>
                    <a:pt x="41820" y="16054"/>
                  </a:cubicBezTo>
                  <a:cubicBezTo>
                    <a:pt x="39917" y="13630"/>
                    <a:pt x="37242" y="11940"/>
                    <a:pt x="34530" y="10474"/>
                  </a:cubicBezTo>
                  <a:cubicBezTo>
                    <a:pt x="32818" y="9549"/>
                    <a:pt x="31068" y="8692"/>
                    <a:pt x="29317" y="7841"/>
                  </a:cubicBezTo>
                  <a:cubicBezTo>
                    <a:pt x="28871" y="7624"/>
                    <a:pt x="28418" y="7407"/>
                    <a:pt x="27961" y="7195"/>
                  </a:cubicBezTo>
                  <a:cubicBezTo>
                    <a:pt x="26202" y="6386"/>
                    <a:pt x="25011" y="4656"/>
                    <a:pt x="25010" y="2720"/>
                  </a:cubicBezTo>
                  <a:cubicBezTo>
                    <a:pt x="25010" y="2653"/>
                    <a:pt x="25011" y="2586"/>
                    <a:pt x="25013" y="2520"/>
                  </a:cubicBezTo>
                  <a:cubicBezTo>
                    <a:pt x="25021" y="2246"/>
                    <a:pt x="24903" y="1973"/>
                    <a:pt x="24681" y="1812"/>
                  </a:cubicBezTo>
                  <a:cubicBezTo>
                    <a:pt x="24564" y="1728"/>
                    <a:pt x="24447" y="1691"/>
                    <a:pt x="24336" y="1691"/>
                  </a:cubicBezTo>
                  <a:cubicBezTo>
                    <a:pt x="23959" y="1691"/>
                    <a:pt x="23641" y="2110"/>
                    <a:pt x="23573" y="2509"/>
                  </a:cubicBezTo>
                  <a:cubicBezTo>
                    <a:pt x="23480" y="3072"/>
                    <a:pt x="23663" y="3675"/>
                    <a:pt x="23316" y="4194"/>
                  </a:cubicBezTo>
                  <a:cubicBezTo>
                    <a:pt x="23190" y="4383"/>
                    <a:pt x="22980" y="4505"/>
                    <a:pt x="22767" y="4505"/>
                  </a:cubicBezTo>
                  <a:cubicBezTo>
                    <a:pt x="22687" y="4505"/>
                    <a:pt x="22606" y="4488"/>
                    <a:pt x="22529" y="4451"/>
                  </a:cubicBezTo>
                  <a:cubicBezTo>
                    <a:pt x="22248" y="4316"/>
                    <a:pt x="22195" y="3993"/>
                    <a:pt x="22160" y="3706"/>
                  </a:cubicBezTo>
                  <a:cubicBezTo>
                    <a:pt x="22095" y="3181"/>
                    <a:pt x="22030" y="2655"/>
                    <a:pt x="21966" y="2130"/>
                  </a:cubicBezTo>
                  <a:cubicBezTo>
                    <a:pt x="21921" y="2112"/>
                    <a:pt x="21878" y="2104"/>
                    <a:pt x="21835" y="2104"/>
                  </a:cubicBezTo>
                  <a:cubicBezTo>
                    <a:pt x="21557" y="2104"/>
                    <a:pt x="21330" y="2461"/>
                    <a:pt x="21278" y="2769"/>
                  </a:cubicBezTo>
                  <a:cubicBezTo>
                    <a:pt x="21217" y="3125"/>
                    <a:pt x="21191" y="3560"/>
                    <a:pt x="20870" y="3725"/>
                  </a:cubicBezTo>
                  <a:cubicBezTo>
                    <a:pt x="20604" y="2363"/>
                    <a:pt x="19871" y="1096"/>
                    <a:pt x="18820" y="188"/>
                  </a:cubicBezTo>
                  <a:cubicBezTo>
                    <a:pt x="18726" y="105"/>
                    <a:pt x="18613" y="46"/>
                    <a:pt x="18491" y="17"/>
                  </a:cubicBezTo>
                  <a:cubicBezTo>
                    <a:pt x="18442" y="6"/>
                    <a:pt x="18396" y="1"/>
                    <a:pt x="18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25;p58"/>
            <p:cNvSpPr/>
            <p:nvPr/>
          </p:nvSpPr>
          <p:spPr>
            <a:xfrm>
              <a:off x="4391450" y="2468600"/>
              <a:ext cx="1024225" cy="797300"/>
            </a:xfrm>
            <a:custGeom>
              <a:avLst/>
              <a:gdLst/>
              <a:ahLst/>
              <a:cxnLst/>
              <a:rect l="l" t="t" r="r" b="b"/>
              <a:pathLst>
                <a:path w="40969" h="31892" extrusionOk="0">
                  <a:moveTo>
                    <a:pt x="27688" y="0"/>
                  </a:moveTo>
                  <a:cubicBezTo>
                    <a:pt x="26949" y="0"/>
                    <a:pt x="26209" y="57"/>
                    <a:pt x="25480" y="161"/>
                  </a:cubicBezTo>
                  <a:cubicBezTo>
                    <a:pt x="23303" y="475"/>
                    <a:pt x="21204" y="1195"/>
                    <a:pt x="19293" y="2286"/>
                  </a:cubicBezTo>
                  <a:lnTo>
                    <a:pt x="19227" y="2259"/>
                  </a:lnTo>
                  <a:cubicBezTo>
                    <a:pt x="16777" y="1475"/>
                    <a:pt x="14171" y="766"/>
                    <a:pt x="11631" y="766"/>
                  </a:cubicBezTo>
                  <a:cubicBezTo>
                    <a:pt x="10345" y="766"/>
                    <a:pt x="9077" y="948"/>
                    <a:pt x="7854" y="1393"/>
                  </a:cubicBezTo>
                  <a:cubicBezTo>
                    <a:pt x="4645" y="2564"/>
                    <a:pt x="2280" y="5452"/>
                    <a:pt x="1151" y="8648"/>
                  </a:cubicBezTo>
                  <a:cubicBezTo>
                    <a:pt x="21" y="11845"/>
                    <a:pt x="0" y="15330"/>
                    <a:pt x="398" y="18694"/>
                  </a:cubicBezTo>
                  <a:cubicBezTo>
                    <a:pt x="553" y="19990"/>
                    <a:pt x="769" y="21291"/>
                    <a:pt x="1229" y="22515"/>
                  </a:cubicBezTo>
                  <a:cubicBezTo>
                    <a:pt x="2257" y="25265"/>
                    <a:pt x="4471" y="27478"/>
                    <a:pt x="7046" y="28926"/>
                  </a:cubicBezTo>
                  <a:cubicBezTo>
                    <a:pt x="9622" y="30373"/>
                    <a:pt x="12546" y="31112"/>
                    <a:pt x="15476" y="31533"/>
                  </a:cubicBezTo>
                  <a:cubicBezTo>
                    <a:pt x="17070" y="31761"/>
                    <a:pt x="18700" y="31891"/>
                    <a:pt x="20325" y="31891"/>
                  </a:cubicBezTo>
                  <a:cubicBezTo>
                    <a:pt x="24342" y="31891"/>
                    <a:pt x="28333" y="31095"/>
                    <a:pt x="31711" y="29009"/>
                  </a:cubicBezTo>
                  <a:cubicBezTo>
                    <a:pt x="37894" y="25190"/>
                    <a:pt x="40968" y="17220"/>
                    <a:pt x="39371" y="10178"/>
                  </a:cubicBezTo>
                  <a:cubicBezTo>
                    <a:pt x="38505" y="6357"/>
                    <a:pt x="36214" y="2665"/>
                    <a:pt x="32629" y="1011"/>
                  </a:cubicBezTo>
                  <a:cubicBezTo>
                    <a:pt x="31090" y="301"/>
                    <a:pt x="29392" y="0"/>
                    <a:pt x="27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26;p58"/>
            <p:cNvSpPr/>
            <p:nvPr/>
          </p:nvSpPr>
          <p:spPr>
            <a:xfrm>
              <a:off x="4786325" y="2926775"/>
              <a:ext cx="205575" cy="100350"/>
            </a:xfrm>
            <a:custGeom>
              <a:avLst/>
              <a:gdLst/>
              <a:ahLst/>
              <a:cxnLst/>
              <a:rect l="l" t="t" r="r" b="b"/>
              <a:pathLst>
                <a:path w="8223" h="4014" extrusionOk="0">
                  <a:moveTo>
                    <a:pt x="5259" y="1"/>
                  </a:moveTo>
                  <a:cubicBezTo>
                    <a:pt x="3725" y="1"/>
                    <a:pt x="2318" y="138"/>
                    <a:pt x="646" y="317"/>
                  </a:cubicBezTo>
                  <a:cubicBezTo>
                    <a:pt x="505" y="333"/>
                    <a:pt x="352" y="354"/>
                    <a:pt x="253" y="455"/>
                  </a:cubicBezTo>
                  <a:cubicBezTo>
                    <a:pt x="0" y="707"/>
                    <a:pt x="304" y="1116"/>
                    <a:pt x="587" y="1334"/>
                  </a:cubicBezTo>
                  <a:lnTo>
                    <a:pt x="3783" y="3796"/>
                  </a:lnTo>
                  <a:cubicBezTo>
                    <a:pt x="3901" y="3887"/>
                    <a:pt x="4027" y="3983"/>
                    <a:pt x="4176" y="4007"/>
                  </a:cubicBezTo>
                  <a:cubicBezTo>
                    <a:pt x="4203" y="4012"/>
                    <a:pt x="4230" y="4014"/>
                    <a:pt x="4256" y="4014"/>
                  </a:cubicBezTo>
                  <a:cubicBezTo>
                    <a:pt x="4522" y="4014"/>
                    <a:pt x="4756" y="3794"/>
                    <a:pt x="4944" y="3591"/>
                  </a:cubicBezTo>
                  <a:cubicBezTo>
                    <a:pt x="5889" y="2573"/>
                    <a:pt x="6836" y="1555"/>
                    <a:pt x="7781" y="537"/>
                  </a:cubicBezTo>
                  <a:cubicBezTo>
                    <a:pt x="8223" y="61"/>
                    <a:pt x="7231" y="75"/>
                    <a:pt x="7003" y="60"/>
                  </a:cubicBezTo>
                  <a:cubicBezTo>
                    <a:pt x="6392" y="19"/>
                    <a:pt x="5817" y="1"/>
                    <a:pt x="5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27;p58"/>
            <p:cNvSpPr/>
            <p:nvPr/>
          </p:nvSpPr>
          <p:spPr>
            <a:xfrm>
              <a:off x="5069900" y="2928900"/>
              <a:ext cx="190825" cy="159350"/>
            </a:xfrm>
            <a:custGeom>
              <a:avLst/>
              <a:gdLst/>
              <a:ahLst/>
              <a:cxnLst/>
              <a:rect l="l" t="t" r="r" b="b"/>
              <a:pathLst>
                <a:path w="7633" h="6374" extrusionOk="0">
                  <a:moveTo>
                    <a:pt x="3833" y="0"/>
                  </a:moveTo>
                  <a:cubicBezTo>
                    <a:pt x="2807" y="0"/>
                    <a:pt x="1728" y="431"/>
                    <a:pt x="890" y="1613"/>
                  </a:cubicBezTo>
                  <a:cubicBezTo>
                    <a:pt x="0" y="2869"/>
                    <a:pt x="442" y="4842"/>
                    <a:pt x="1730" y="5684"/>
                  </a:cubicBezTo>
                  <a:cubicBezTo>
                    <a:pt x="2103" y="5927"/>
                    <a:pt x="2529" y="6082"/>
                    <a:pt x="2960" y="6195"/>
                  </a:cubicBezTo>
                  <a:cubicBezTo>
                    <a:pt x="3363" y="6301"/>
                    <a:pt x="3779" y="6373"/>
                    <a:pt x="4197" y="6373"/>
                  </a:cubicBezTo>
                  <a:cubicBezTo>
                    <a:pt x="4271" y="6373"/>
                    <a:pt x="4346" y="6371"/>
                    <a:pt x="4420" y="6366"/>
                  </a:cubicBezTo>
                  <a:cubicBezTo>
                    <a:pt x="5549" y="6294"/>
                    <a:pt x="6626" y="5600"/>
                    <a:pt x="7130" y="4588"/>
                  </a:cubicBezTo>
                  <a:cubicBezTo>
                    <a:pt x="7632" y="3575"/>
                    <a:pt x="7528" y="2279"/>
                    <a:pt x="6841" y="1380"/>
                  </a:cubicBezTo>
                  <a:cubicBezTo>
                    <a:pt x="6295" y="663"/>
                    <a:pt x="5105" y="0"/>
                    <a:pt x="3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28;p58"/>
            <p:cNvSpPr/>
            <p:nvPr/>
          </p:nvSpPr>
          <p:spPr>
            <a:xfrm>
              <a:off x="4495375" y="2929575"/>
              <a:ext cx="186425" cy="158700"/>
            </a:xfrm>
            <a:custGeom>
              <a:avLst/>
              <a:gdLst/>
              <a:ahLst/>
              <a:cxnLst/>
              <a:rect l="l" t="t" r="r" b="b"/>
              <a:pathLst>
                <a:path w="7457" h="6348" extrusionOk="0">
                  <a:moveTo>
                    <a:pt x="4053" y="0"/>
                  </a:moveTo>
                  <a:cubicBezTo>
                    <a:pt x="2446" y="0"/>
                    <a:pt x="1506" y="1010"/>
                    <a:pt x="1068" y="1915"/>
                  </a:cubicBezTo>
                  <a:cubicBezTo>
                    <a:pt x="1" y="4117"/>
                    <a:pt x="1573" y="6347"/>
                    <a:pt x="4072" y="6347"/>
                  </a:cubicBezTo>
                  <a:cubicBezTo>
                    <a:pt x="4549" y="6347"/>
                    <a:pt x="5060" y="6266"/>
                    <a:pt x="5593" y="6088"/>
                  </a:cubicBezTo>
                  <a:cubicBezTo>
                    <a:pt x="7153" y="5565"/>
                    <a:pt x="7456" y="4065"/>
                    <a:pt x="7301" y="2976"/>
                  </a:cubicBezTo>
                  <a:cubicBezTo>
                    <a:pt x="7211" y="2343"/>
                    <a:pt x="7052" y="1700"/>
                    <a:pt x="6689" y="1174"/>
                  </a:cubicBezTo>
                  <a:cubicBezTo>
                    <a:pt x="6307" y="619"/>
                    <a:pt x="5692" y="249"/>
                    <a:pt x="5034" y="115"/>
                  </a:cubicBezTo>
                  <a:cubicBezTo>
                    <a:pt x="4682" y="36"/>
                    <a:pt x="4356" y="0"/>
                    <a:pt x="4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29;p58"/>
            <p:cNvSpPr/>
            <p:nvPr/>
          </p:nvSpPr>
          <p:spPr>
            <a:xfrm>
              <a:off x="5079500" y="2709075"/>
              <a:ext cx="154475" cy="168950"/>
            </a:xfrm>
            <a:custGeom>
              <a:avLst/>
              <a:gdLst/>
              <a:ahLst/>
              <a:cxnLst/>
              <a:rect l="l" t="t" r="r" b="b"/>
              <a:pathLst>
                <a:path w="6179" h="6758" extrusionOk="0">
                  <a:moveTo>
                    <a:pt x="3188" y="0"/>
                  </a:moveTo>
                  <a:cubicBezTo>
                    <a:pt x="1337" y="0"/>
                    <a:pt x="1" y="2966"/>
                    <a:pt x="463" y="4678"/>
                  </a:cubicBezTo>
                  <a:cubicBezTo>
                    <a:pt x="738" y="5696"/>
                    <a:pt x="1623" y="6537"/>
                    <a:pt x="2661" y="6728"/>
                  </a:cubicBezTo>
                  <a:cubicBezTo>
                    <a:pt x="2758" y="6746"/>
                    <a:pt x="2872" y="6757"/>
                    <a:pt x="2998" y="6757"/>
                  </a:cubicBezTo>
                  <a:cubicBezTo>
                    <a:pt x="3470" y="6757"/>
                    <a:pt x="4106" y="6603"/>
                    <a:pt x="4618" y="6092"/>
                  </a:cubicBezTo>
                  <a:cubicBezTo>
                    <a:pt x="6178" y="4531"/>
                    <a:pt x="5879" y="1364"/>
                    <a:pt x="4119" y="249"/>
                  </a:cubicBezTo>
                  <a:cubicBezTo>
                    <a:pt x="3799" y="78"/>
                    <a:pt x="3487" y="0"/>
                    <a:pt x="3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30;p58"/>
            <p:cNvSpPr/>
            <p:nvPr/>
          </p:nvSpPr>
          <p:spPr>
            <a:xfrm>
              <a:off x="5116150" y="2769225"/>
              <a:ext cx="78475" cy="66675"/>
            </a:xfrm>
            <a:custGeom>
              <a:avLst/>
              <a:gdLst/>
              <a:ahLst/>
              <a:cxnLst/>
              <a:rect l="l" t="t" r="r" b="b"/>
              <a:pathLst>
                <a:path w="3139" h="2667" extrusionOk="0">
                  <a:moveTo>
                    <a:pt x="2961" y="0"/>
                  </a:moveTo>
                  <a:cubicBezTo>
                    <a:pt x="2887" y="0"/>
                    <a:pt x="2821" y="51"/>
                    <a:pt x="2804" y="126"/>
                  </a:cubicBezTo>
                  <a:lnTo>
                    <a:pt x="2802" y="135"/>
                  </a:lnTo>
                  <a:cubicBezTo>
                    <a:pt x="2668" y="559"/>
                    <a:pt x="2508" y="990"/>
                    <a:pt x="2303" y="1371"/>
                  </a:cubicBezTo>
                  <a:cubicBezTo>
                    <a:pt x="2099" y="1745"/>
                    <a:pt x="1818" y="2103"/>
                    <a:pt x="1504" y="2151"/>
                  </a:cubicBezTo>
                  <a:cubicBezTo>
                    <a:pt x="1473" y="2156"/>
                    <a:pt x="1441" y="2159"/>
                    <a:pt x="1411" y="2159"/>
                  </a:cubicBezTo>
                  <a:cubicBezTo>
                    <a:pt x="1286" y="2159"/>
                    <a:pt x="1168" y="2116"/>
                    <a:pt x="1058" y="2026"/>
                  </a:cubicBezTo>
                  <a:cubicBezTo>
                    <a:pt x="917" y="1920"/>
                    <a:pt x="804" y="1743"/>
                    <a:pt x="701" y="1559"/>
                  </a:cubicBezTo>
                  <a:cubicBezTo>
                    <a:pt x="506" y="1182"/>
                    <a:pt x="377" y="738"/>
                    <a:pt x="277" y="305"/>
                  </a:cubicBezTo>
                  <a:lnTo>
                    <a:pt x="275" y="298"/>
                  </a:lnTo>
                  <a:cubicBezTo>
                    <a:pt x="261" y="235"/>
                    <a:pt x="205" y="191"/>
                    <a:pt x="141" y="191"/>
                  </a:cubicBezTo>
                  <a:cubicBezTo>
                    <a:pt x="135" y="191"/>
                    <a:pt x="129" y="191"/>
                    <a:pt x="123" y="192"/>
                  </a:cubicBezTo>
                  <a:cubicBezTo>
                    <a:pt x="53" y="202"/>
                    <a:pt x="1" y="263"/>
                    <a:pt x="3" y="333"/>
                  </a:cubicBezTo>
                  <a:cubicBezTo>
                    <a:pt x="19" y="817"/>
                    <a:pt x="103" y="1287"/>
                    <a:pt x="295" y="1752"/>
                  </a:cubicBezTo>
                  <a:cubicBezTo>
                    <a:pt x="393" y="1982"/>
                    <a:pt x="526" y="2212"/>
                    <a:pt x="741" y="2405"/>
                  </a:cubicBezTo>
                  <a:cubicBezTo>
                    <a:pt x="917" y="2566"/>
                    <a:pt x="1176" y="2667"/>
                    <a:pt x="1431" y="2667"/>
                  </a:cubicBezTo>
                  <a:cubicBezTo>
                    <a:pt x="1483" y="2667"/>
                    <a:pt x="1535" y="2662"/>
                    <a:pt x="1586" y="2654"/>
                  </a:cubicBezTo>
                  <a:cubicBezTo>
                    <a:pt x="1894" y="2602"/>
                    <a:pt x="2139" y="2419"/>
                    <a:pt x="2316" y="2224"/>
                  </a:cubicBezTo>
                  <a:cubicBezTo>
                    <a:pt x="2482" y="2031"/>
                    <a:pt x="2621" y="1816"/>
                    <a:pt x="2724" y="1584"/>
                  </a:cubicBezTo>
                  <a:cubicBezTo>
                    <a:pt x="2925" y="1143"/>
                    <a:pt x="3059" y="676"/>
                    <a:pt x="3120" y="197"/>
                  </a:cubicBezTo>
                  <a:cubicBezTo>
                    <a:pt x="3139" y="110"/>
                    <a:pt x="3085" y="23"/>
                    <a:pt x="2997" y="4"/>
                  </a:cubicBezTo>
                  <a:cubicBezTo>
                    <a:pt x="2985" y="1"/>
                    <a:pt x="2973" y="0"/>
                    <a:pt x="2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31;p58"/>
            <p:cNvSpPr/>
            <p:nvPr/>
          </p:nvSpPr>
          <p:spPr>
            <a:xfrm>
              <a:off x="4555750" y="2709075"/>
              <a:ext cx="154475" cy="168950"/>
            </a:xfrm>
            <a:custGeom>
              <a:avLst/>
              <a:gdLst/>
              <a:ahLst/>
              <a:cxnLst/>
              <a:rect l="l" t="t" r="r" b="b"/>
              <a:pathLst>
                <a:path w="6179" h="6758" extrusionOk="0">
                  <a:moveTo>
                    <a:pt x="3187" y="0"/>
                  </a:moveTo>
                  <a:cubicBezTo>
                    <a:pt x="1337" y="0"/>
                    <a:pt x="0" y="2966"/>
                    <a:pt x="462" y="4678"/>
                  </a:cubicBezTo>
                  <a:cubicBezTo>
                    <a:pt x="737" y="5696"/>
                    <a:pt x="1623" y="6537"/>
                    <a:pt x="2661" y="6728"/>
                  </a:cubicBezTo>
                  <a:cubicBezTo>
                    <a:pt x="2758" y="6746"/>
                    <a:pt x="2872" y="6757"/>
                    <a:pt x="2998" y="6757"/>
                  </a:cubicBezTo>
                  <a:cubicBezTo>
                    <a:pt x="3470" y="6757"/>
                    <a:pt x="4106" y="6603"/>
                    <a:pt x="4617" y="6092"/>
                  </a:cubicBezTo>
                  <a:cubicBezTo>
                    <a:pt x="6178" y="4531"/>
                    <a:pt x="5879" y="1364"/>
                    <a:pt x="4118" y="249"/>
                  </a:cubicBezTo>
                  <a:lnTo>
                    <a:pt x="4117" y="249"/>
                  </a:lnTo>
                  <a:cubicBezTo>
                    <a:pt x="3797" y="78"/>
                    <a:pt x="3486" y="0"/>
                    <a:pt x="3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32;p58"/>
            <p:cNvSpPr/>
            <p:nvPr/>
          </p:nvSpPr>
          <p:spPr>
            <a:xfrm>
              <a:off x="4592375" y="2769225"/>
              <a:ext cx="78475" cy="66675"/>
            </a:xfrm>
            <a:custGeom>
              <a:avLst/>
              <a:gdLst/>
              <a:ahLst/>
              <a:cxnLst/>
              <a:rect l="l" t="t" r="r" b="b"/>
              <a:pathLst>
                <a:path w="3139" h="2667" extrusionOk="0">
                  <a:moveTo>
                    <a:pt x="2961" y="0"/>
                  </a:moveTo>
                  <a:cubicBezTo>
                    <a:pt x="2887" y="0"/>
                    <a:pt x="2821" y="51"/>
                    <a:pt x="2804" y="126"/>
                  </a:cubicBezTo>
                  <a:lnTo>
                    <a:pt x="2801" y="135"/>
                  </a:lnTo>
                  <a:cubicBezTo>
                    <a:pt x="2667" y="559"/>
                    <a:pt x="2508" y="990"/>
                    <a:pt x="2302" y="1371"/>
                  </a:cubicBezTo>
                  <a:cubicBezTo>
                    <a:pt x="2099" y="1745"/>
                    <a:pt x="1817" y="2103"/>
                    <a:pt x="1504" y="2151"/>
                  </a:cubicBezTo>
                  <a:cubicBezTo>
                    <a:pt x="1472" y="2156"/>
                    <a:pt x="1441" y="2159"/>
                    <a:pt x="1410" y="2159"/>
                  </a:cubicBezTo>
                  <a:cubicBezTo>
                    <a:pt x="1285" y="2159"/>
                    <a:pt x="1168" y="2116"/>
                    <a:pt x="1057" y="2026"/>
                  </a:cubicBezTo>
                  <a:cubicBezTo>
                    <a:pt x="916" y="1920"/>
                    <a:pt x="804" y="1743"/>
                    <a:pt x="700" y="1559"/>
                  </a:cubicBezTo>
                  <a:cubicBezTo>
                    <a:pt x="505" y="1182"/>
                    <a:pt x="377" y="738"/>
                    <a:pt x="276" y="305"/>
                  </a:cubicBezTo>
                  <a:lnTo>
                    <a:pt x="274" y="298"/>
                  </a:lnTo>
                  <a:cubicBezTo>
                    <a:pt x="260" y="235"/>
                    <a:pt x="204" y="191"/>
                    <a:pt x="141" y="191"/>
                  </a:cubicBezTo>
                  <a:cubicBezTo>
                    <a:pt x="135" y="191"/>
                    <a:pt x="129" y="191"/>
                    <a:pt x="123" y="192"/>
                  </a:cubicBezTo>
                  <a:cubicBezTo>
                    <a:pt x="52" y="202"/>
                    <a:pt x="0" y="263"/>
                    <a:pt x="4" y="333"/>
                  </a:cubicBezTo>
                  <a:cubicBezTo>
                    <a:pt x="18" y="817"/>
                    <a:pt x="103" y="1287"/>
                    <a:pt x="294" y="1752"/>
                  </a:cubicBezTo>
                  <a:cubicBezTo>
                    <a:pt x="393" y="1982"/>
                    <a:pt x="525" y="2212"/>
                    <a:pt x="740" y="2405"/>
                  </a:cubicBezTo>
                  <a:cubicBezTo>
                    <a:pt x="917" y="2566"/>
                    <a:pt x="1176" y="2667"/>
                    <a:pt x="1431" y="2667"/>
                  </a:cubicBezTo>
                  <a:cubicBezTo>
                    <a:pt x="1483" y="2667"/>
                    <a:pt x="1535" y="2662"/>
                    <a:pt x="1586" y="2654"/>
                  </a:cubicBezTo>
                  <a:cubicBezTo>
                    <a:pt x="1893" y="2602"/>
                    <a:pt x="2139" y="2419"/>
                    <a:pt x="2315" y="2224"/>
                  </a:cubicBezTo>
                  <a:cubicBezTo>
                    <a:pt x="2483" y="2031"/>
                    <a:pt x="2620" y="1816"/>
                    <a:pt x="2724" y="1584"/>
                  </a:cubicBezTo>
                  <a:cubicBezTo>
                    <a:pt x="2924" y="1143"/>
                    <a:pt x="3058" y="676"/>
                    <a:pt x="3119" y="197"/>
                  </a:cubicBezTo>
                  <a:cubicBezTo>
                    <a:pt x="3138" y="110"/>
                    <a:pt x="3084" y="23"/>
                    <a:pt x="2997" y="4"/>
                  </a:cubicBezTo>
                  <a:cubicBezTo>
                    <a:pt x="2985" y="1"/>
                    <a:pt x="2973" y="0"/>
                    <a:pt x="2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Left-Right Arrow 93"/>
          <p:cNvSpPr/>
          <p:nvPr/>
        </p:nvSpPr>
        <p:spPr>
          <a:xfrm>
            <a:off x="4427984" y="3742432"/>
            <a:ext cx="767308" cy="190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5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theme/theme1.xml><?xml version="1.0" encoding="utf-8"?>
<a:theme xmlns:a="http://schemas.openxmlformats.org/drawingml/2006/main" name="Grammar Workshop by Slidesgo">
  <a:themeElements>
    <a:clrScheme name="Simple Light">
      <a:dk1>
        <a:srgbClr val="3E3B36"/>
      </a:dk1>
      <a:lt1>
        <a:srgbClr val="FFFBF3"/>
      </a:lt1>
      <a:dk2>
        <a:srgbClr val="FFFFFF"/>
      </a:dk2>
      <a:lt2>
        <a:srgbClr val="FFFFFF"/>
      </a:lt2>
      <a:accent1>
        <a:srgbClr val="F3B62A"/>
      </a:accent1>
      <a:accent2>
        <a:srgbClr val="BD6E24"/>
      </a:accent2>
      <a:accent3>
        <a:srgbClr val="FBC6C2"/>
      </a:accent3>
      <a:accent4>
        <a:srgbClr val="E76D6A"/>
      </a:accent4>
      <a:accent5>
        <a:srgbClr val="F4ECD9"/>
      </a:accent5>
      <a:accent6>
        <a:srgbClr val="D9D1BE"/>
      </a:accent6>
      <a:hlink>
        <a:srgbClr val="3E3B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728</Words>
  <Application>Microsoft Office PowerPoint</Application>
  <PresentationFormat>On-screen Show (16:9)</PresentationFormat>
  <Paragraphs>93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Arial</vt:lpstr>
      <vt:lpstr>SimSun</vt:lpstr>
      <vt:lpstr>UTM Futura Extra</vt:lpstr>
      <vt:lpstr>HP001 5 hàng</vt:lpstr>
      <vt:lpstr>HP001 4 hàng</vt:lpstr>
      <vt:lpstr>Times New Roman</vt:lpstr>
      <vt:lpstr>Times</vt:lpstr>
      <vt:lpstr>方正古隶简体</vt:lpstr>
      <vt:lpstr>.VnAristote</vt:lpstr>
      <vt:lpstr>Nunito</vt:lpstr>
      <vt:lpstr>Zilla Slab Light</vt:lpstr>
      <vt:lpstr>Zilla Slab</vt:lpstr>
      <vt:lpstr>Roboto Condensed Light</vt:lpstr>
      <vt:lpstr>Roboto Light</vt:lpstr>
      <vt:lpstr>Cambria</vt:lpstr>
      <vt:lpstr>Open Sans Semibold</vt:lpstr>
      <vt:lpstr>Patrick Hand</vt:lpstr>
      <vt:lpstr>UTM Banque</vt:lpstr>
      <vt:lpstr>Grammar Workshop by Slidesgo</vt:lpstr>
      <vt:lpstr>默认设计模板</vt:lpstr>
      <vt:lpstr>PowerPoint Presentation</vt:lpstr>
      <vt:lpstr>PowerPoint Presentation</vt:lpstr>
      <vt:lpstr>PowerPoint Presentation</vt:lpstr>
      <vt:lpstr>01</vt:lpstr>
      <vt:lpstr>02</vt:lpstr>
      <vt:lpstr>02</vt:lpstr>
      <vt:lpstr>02</vt:lpstr>
      <vt:lpstr>02</vt:lpstr>
      <vt:lpstr>02</vt:lpstr>
      <vt:lpstr>PowerPoint Presentation</vt:lpstr>
      <vt:lpstr>PowerPoint Presentation</vt:lpstr>
      <vt:lpstr>Trong những hình ảnh so sánh ở bài tập 2, em thích hình ảnh nào? Vì sao?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VỀ TỪ CHỈ SỰ VẬT SO SÁNH</dc:title>
  <cp:lastModifiedBy>Administrator</cp:lastModifiedBy>
  <cp:revision>13</cp:revision>
  <dcterms:modified xsi:type="dcterms:W3CDTF">2021-09-09T07:04:35Z</dcterms:modified>
</cp:coreProperties>
</file>