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4.xml" ContentType="application/vnd.openxmlformats-officedocument.presentationml.tags+xml"/>
  <Override PartName="/ppt/notesSlides/notesSlide11.xml" ContentType="application/vnd.openxmlformats-officedocument.presentationml.notesSlide+xml"/>
  <Override PartName="/ppt/tags/tag5.xml" ContentType="application/vnd.openxmlformats-officedocument.presentationml.tags+xml"/>
  <Override PartName="/ppt/notesSlides/notesSlide1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  <p:sldMasterId id="2147483688" r:id="rId2"/>
  </p:sldMasterIdLst>
  <p:notesMasterIdLst>
    <p:notesMasterId r:id="rId20"/>
  </p:notesMasterIdLst>
  <p:sldIdLst>
    <p:sldId id="305" r:id="rId3"/>
    <p:sldId id="311" r:id="rId4"/>
    <p:sldId id="308" r:id="rId5"/>
    <p:sldId id="257" r:id="rId6"/>
    <p:sldId id="309" r:id="rId7"/>
    <p:sldId id="259" r:id="rId8"/>
    <p:sldId id="261" r:id="rId9"/>
    <p:sldId id="260" r:id="rId10"/>
    <p:sldId id="267" r:id="rId11"/>
    <p:sldId id="258" r:id="rId12"/>
    <p:sldId id="313" r:id="rId13"/>
    <p:sldId id="264" r:id="rId14"/>
    <p:sldId id="310" r:id="rId15"/>
    <p:sldId id="314" r:id="rId16"/>
    <p:sldId id="315" r:id="rId17"/>
    <p:sldId id="269" r:id="rId18"/>
    <p:sldId id="312" r:id="rId19"/>
  </p:sldIdLst>
  <p:sldSz cx="9144000" cy="5143500" type="screen16x9"/>
  <p:notesSz cx="6858000" cy="9144000"/>
  <p:embeddedFontLst>
    <p:embeddedFont>
      <p:font typeface="cambria" pitchFamily="18" charset="0"/>
      <p:regular r:id="rId21"/>
      <p:bold r:id="rId22"/>
      <p:italic r:id="rId23"/>
      <p:boldItalic r:id="rId24"/>
    </p:embeddedFont>
    <p:embeddedFont>
      <p:font typeface="#9Slide07 Crocante" charset="0"/>
      <p:regular r:id="rId25"/>
    </p:embeddedFont>
    <p:embeddedFont>
      <p:font typeface="HP001 5 hàng" pitchFamily="34" charset="0"/>
      <p:regular r:id="rId26"/>
      <p:bold r:id="rId27"/>
    </p:embeddedFont>
    <p:embeddedFont>
      <p:font typeface="Caveat" pitchFamily="2" charset="0"/>
      <p:regular r:id="rId28"/>
      <p:bold r:id="rId29"/>
    </p:embeddedFont>
    <p:embeddedFont>
      <p:font typeface="#9Slide07 SVNZero" charset="0"/>
      <p:regular r:id="rId30"/>
    </p:embeddedFont>
    <p:embeddedFont>
      <p:font typeface="Roboto Condensed Light" pitchFamily="2" charset="0"/>
      <p:regular r:id="rId31"/>
      <p:italic r:id="rId32"/>
    </p:embeddedFont>
    <p:embeddedFont>
      <p:font typeface="微软雅黑" pitchFamily="34" charset="-122"/>
      <p:regular r:id="rId33"/>
      <p:bold r:id="rId34"/>
    </p:embeddedFont>
    <p:embeddedFont>
      <p:font typeface="#9Slide05 SVNUT Triumph" charset="0"/>
      <p:italic r:id="rId35"/>
    </p:embeddedFont>
    <p:embeddedFont>
      <p:font typeface="Josefin Sans" charset="0"/>
      <p:regular r:id="rId36"/>
      <p:bold r:id="rId37"/>
      <p:italic r:id="rId38"/>
      <p:boldItalic r:id="rId39"/>
    </p:embeddedFont>
    <p:embeddedFont>
      <p:font typeface="Bellota Text" charset="0"/>
      <p:regular r:id="rId40"/>
      <p:bold r:id="rId41"/>
      <p:italic r:id="rId42"/>
      <p:boldItalic r:id="rId43"/>
    </p:embeddedFont>
    <p:embeddedFont>
      <p:font typeface="HP001 4 hàng" pitchFamily="34" charset="0"/>
      <p:regular r:id="rId44"/>
      <p:bold r:id="rId45"/>
    </p:embeddedFont>
    <p:embeddedFont>
      <p:font typeface="Calibri" pitchFamily="34" charset="0"/>
      <p:regular r:id="rId46"/>
      <p:bold r:id="rId47"/>
      <p:italic r:id="rId48"/>
      <p:boldItalic r:id="rId49"/>
    </p:embeddedFont>
    <p:embeddedFont>
      <p:font typeface="Arial Unicode MS" pitchFamily="34" charset="-128"/>
      <p:regular r:id="rId50"/>
    </p:embeddedFont>
  </p:embeddedFontLst>
  <p:custDataLst>
    <p:tags r:id="rId51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508">
          <p15:clr>
            <a:srgbClr val="A4A3A4"/>
          </p15:clr>
        </p15:guide>
        <p15:guide id="2" pos="2880">
          <p15:clr>
            <a:srgbClr val="A4A3A4"/>
          </p15:clr>
        </p15:guide>
        <p15:guide id="3" pos="1780">
          <p15:clr>
            <a:srgbClr val="9AA0A6"/>
          </p15:clr>
        </p15:guide>
        <p15:guide id="4" pos="680">
          <p15:clr>
            <a:srgbClr val="9AA0A6"/>
          </p15:clr>
        </p15:guide>
        <p15:guide id="5" pos="5080">
          <p15:clr>
            <a:srgbClr val="9AA0A6"/>
          </p15:clr>
        </p15:guide>
        <p15:guide id="6" orient="horz" pos="567">
          <p15:clr>
            <a:srgbClr val="9AA0A6"/>
          </p15:clr>
        </p15:guide>
        <p15:guide id="7" pos="3980">
          <p15:clr>
            <a:srgbClr val="9AA0A6"/>
          </p15:clr>
        </p15:guide>
        <p15:guide id="8" orient="horz" pos="823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2752F21-EFD9-4E38-8AF6-D52F55506407}">
  <a:tblStyle styleId="{C2752F21-EFD9-4E38-8AF6-D52F5550640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737" autoAdjust="0"/>
  </p:normalViewPr>
  <p:slideViewPr>
    <p:cSldViewPr snapToGrid="0">
      <p:cViewPr>
        <p:scale>
          <a:sx n="100" d="100"/>
          <a:sy n="100" d="100"/>
        </p:scale>
        <p:origin x="-516" y="-204"/>
      </p:cViewPr>
      <p:guideLst>
        <p:guide orient="horz" pos="1508"/>
        <p:guide orient="horz" pos="567"/>
        <p:guide orient="horz" pos="823"/>
        <p:guide pos="2880"/>
        <p:guide pos="1780"/>
        <p:guide pos="680"/>
        <p:guide pos="5080"/>
        <p:guide pos="39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9" Type="http://schemas.openxmlformats.org/officeDocument/2006/relationships/font" Target="fonts/font19.fntdata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font" Target="fonts/font22.fntdata"/><Relationship Id="rId47" Type="http://schemas.openxmlformats.org/officeDocument/2006/relationships/font" Target="fonts/font27.fntdata"/><Relationship Id="rId50" Type="http://schemas.openxmlformats.org/officeDocument/2006/relationships/font" Target="fonts/font30.fntdata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Relationship Id="rId46" Type="http://schemas.openxmlformats.org/officeDocument/2006/relationships/font" Target="fonts/font2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openxmlformats.org/officeDocument/2006/relationships/font" Target="fonts/font21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font" Target="fonts/font20.fntdata"/><Relationship Id="rId45" Type="http://schemas.openxmlformats.org/officeDocument/2006/relationships/font" Target="fonts/font25.fntdata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49" Type="http://schemas.openxmlformats.org/officeDocument/2006/relationships/font" Target="fonts/font29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1.fntdata"/><Relationship Id="rId44" Type="http://schemas.openxmlformats.org/officeDocument/2006/relationships/font" Target="fonts/font24.fntdata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openxmlformats.org/officeDocument/2006/relationships/font" Target="fonts/font23.fntdata"/><Relationship Id="rId48" Type="http://schemas.openxmlformats.org/officeDocument/2006/relationships/font" Target="fonts/font28.fntdata"/><Relationship Id="rId8" Type="http://schemas.openxmlformats.org/officeDocument/2006/relationships/slide" Target="slides/slide6.xml"/><Relationship Id="rId51" Type="http://schemas.openxmlformats.org/officeDocument/2006/relationships/tags" Target="tags/tag1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154501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8bd36fada1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8bd36fada1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 err="1"/>
              <a:t>Quy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:</a:t>
            </a:r>
          </a:p>
          <a:p>
            <a:pPr marL="158750" indent="0">
              <a:buNone/>
            </a:pPr>
            <a:r>
              <a:rPr lang="en-US" dirty="0"/>
              <a:t>B1: </a:t>
            </a:r>
            <a:r>
              <a:rPr lang="en-US" dirty="0" err="1"/>
              <a:t>Giới</a:t>
            </a:r>
            <a:r>
              <a:rPr lang="en-US" dirty="0"/>
              <a:t> </a:t>
            </a:r>
            <a:r>
              <a:rPr lang="en-US" dirty="0" err="1"/>
              <a:t>thiệu</a:t>
            </a:r>
            <a:r>
              <a:rPr lang="en-US" dirty="0"/>
              <a:t> </a:t>
            </a:r>
            <a:r>
              <a:rPr lang="en-US" dirty="0" err="1"/>
              <a:t>bài</a:t>
            </a:r>
            <a:endParaRPr lang="en-US" dirty="0"/>
          </a:p>
          <a:p>
            <a:pPr marL="158750" indent="0">
              <a:buNone/>
            </a:pPr>
            <a:r>
              <a:rPr lang="en-US" dirty="0"/>
              <a:t>B2: HD HS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chính</a:t>
            </a:r>
            <a:r>
              <a:rPr lang="en-US" dirty="0"/>
              <a:t> </a:t>
            </a:r>
            <a:r>
              <a:rPr lang="en-US" dirty="0" err="1"/>
              <a:t>tả</a:t>
            </a:r>
            <a:endParaRPr lang="en-US" dirty="0"/>
          </a:p>
          <a:p>
            <a:pPr marL="158750" indent="0">
              <a:buNone/>
            </a:pPr>
            <a:r>
              <a:rPr lang="en-US" dirty="0"/>
              <a:t>B3: </a:t>
            </a:r>
            <a:r>
              <a:rPr lang="en-US" dirty="0" err="1"/>
              <a:t>Đánh</a:t>
            </a:r>
            <a:r>
              <a:rPr lang="en-US" dirty="0"/>
              <a:t> </a:t>
            </a:r>
            <a:r>
              <a:rPr lang="en-US" dirty="0" err="1"/>
              <a:t>giá</a:t>
            </a:r>
            <a:r>
              <a:rPr lang="en-US" dirty="0"/>
              <a:t>, </a:t>
            </a:r>
            <a:r>
              <a:rPr lang="en-US" dirty="0" err="1"/>
              <a:t>chữa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viết</a:t>
            </a:r>
            <a:endParaRPr lang="en-US" dirty="0"/>
          </a:p>
          <a:p>
            <a:pPr marL="158750" indent="0">
              <a:buNone/>
            </a:pPr>
            <a:r>
              <a:rPr lang="en-US" dirty="0"/>
              <a:t>B4: </a:t>
            </a:r>
            <a:r>
              <a:rPr lang="en-US" dirty="0" err="1"/>
              <a:t>Làm</a:t>
            </a:r>
            <a:r>
              <a:rPr lang="en-US" dirty="0"/>
              <a:t> BT </a:t>
            </a:r>
            <a:r>
              <a:rPr lang="en-US" dirty="0" err="1"/>
              <a:t>chính</a:t>
            </a:r>
            <a:r>
              <a:rPr lang="en-US" dirty="0"/>
              <a:t> </a:t>
            </a:r>
            <a:r>
              <a:rPr lang="en-US" dirty="0" err="1"/>
              <a:t>tả</a:t>
            </a:r>
            <a:endParaRPr lang="en-US" dirty="0"/>
          </a:p>
          <a:p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18272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8bd36fada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8bd36fada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Lùi</a:t>
            </a:r>
            <a:r>
              <a:rPr lang="en-US" dirty="0"/>
              <a:t> 5 ô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viết</a:t>
            </a: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8c1a8e6f7d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8c1a8e6f7d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HS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 HS </a:t>
            </a:r>
            <a:r>
              <a:rPr lang="en-US" dirty="0" err="1"/>
              <a:t>làm</a:t>
            </a:r>
            <a:r>
              <a:rPr lang="en-US" dirty="0"/>
              <a:t> ra </a:t>
            </a:r>
            <a:r>
              <a:rPr lang="en-US" dirty="0" err="1"/>
              <a:t>nháp</a:t>
            </a:r>
            <a:r>
              <a:rPr lang="en-US" dirty="0"/>
              <a:t>/ </a:t>
            </a:r>
            <a:r>
              <a:rPr lang="en-US" dirty="0" err="1"/>
              <a:t>bảng</a:t>
            </a:r>
            <a:r>
              <a:rPr lang="en-US" dirty="0"/>
              <a:t> con HS </a:t>
            </a:r>
            <a:r>
              <a:rPr lang="en-US" dirty="0" err="1"/>
              <a:t>chữa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HS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xét</a:t>
            </a:r>
            <a:r>
              <a:rPr lang="en-US" dirty="0"/>
              <a:t> GV </a:t>
            </a:r>
            <a:r>
              <a:rPr lang="en-US" dirty="0" err="1"/>
              <a:t>chữa</a:t>
            </a:r>
            <a:r>
              <a:rPr lang="en-US" dirty="0"/>
              <a:t>, </a:t>
            </a:r>
            <a:r>
              <a:rPr lang="en-US" dirty="0" err="1"/>
              <a:t>chốt</a:t>
            </a:r>
            <a:r>
              <a:rPr lang="en-US" dirty="0"/>
              <a:t> ( online – </a:t>
            </a:r>
            <a:r>
              <a:rPr lang="en-US" dirty="0" err="1"/>
              <a:t>classpoint</a:t>
            </a:r>
            <a:r>
              <a:rPr lang="en-US" dirty="0"/>
              <a:t> )</a:t>
            </a: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8c1a8e6f7d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8c1a8e6f7d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HS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 HS </a:t>
            </a:r>
            <a:r>
              <a:rPr lang="en-US" dirty="0" err="1"/>
              <a:t>làm</a:t>
            </a:r>
            <a:r>
              <a:rPr lang="en-US" dirty="0"/>
              <a:t> ra </a:t>
            </a:r>
            <a:r>
              <a:rPr lang="en-US" dirty="0" err="1"/>
              <a:t>nháp</a:t>
            </a:r>
            <a:r>
              <a:rPr lang="en-US" dirty="0"/>
              <a:t>/ </a:t>
            </a:r>
            <a:r>
              <a:rPr lang="en-US" dirty="0" err="1"/>
              <a:t>bảng</a:t>
            </a:r>
            <a:r>
              <a:rPr lang="en-US" dirty="0"/>
              <a:t> con HS </a:t>
            </a:r>
            <a:r>
              <a:rPr lang="en-US" dirty="0" err="1"/>
              <a:t>chữa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HS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xét</a:t>
            </a:r>
            <a:r>
              <a:rPr lang="en-US" dirty="0"/>
              <a:t> GV </a:t>
            </a:r>
            <a:r>
              <a:rPr lang="en-US" dirty="0" err="1"/>
              <a:t>chữa</a:t>
            </a:r>
            <a:r>
              <a:rPr lang="en-US" dirty="0"/>
              <a:t>, </a:t>
            </a:r>
            <a:r>
              <a:rPr lang="en-US" dirty="0" err="1"/>
              <a:t>chốt</a:t>
            </a:r>
            <a:r>
              <a:rPr lang="en-US" dirty="0"/>
              <a:t>( online – </a:t>
            </a:r>
            <a:r>
              <a:rPr lang="en-US" dirty="0" err="1"/>
              <a:t>classpoint</a:t>
            </a:r>
            <a:r>
              <a:rPr lang="en-US" dirty="0"/>
              <a:t> 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223817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5DF164E-D685-493E-AF07-0CE742DE1FDD}" type="slidenum">
              <a:rPr lang="zh-CN" altLang="en-US" smtClean="0">
                <a:solidFill>
                  <a:prstClr val="black"/>
                </a:solidFill>
                <a:latin typeface="Calibri"/>
              </a:rPr>
              <a:pPr/>
              <a:t>14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88575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5DF164E-D685-493E-AF07-0CE742DE1FDD}" type="slidenum">
              <a:rPr lang="zh-CN" altLang="en-US" smtClean="0">
                <a:solidFill>
                  <a:prstClr val="black"/>
                </a:solidFill>
                <a:latin typeface="Calibri"/>
              </a:rPr>
              <a:pPr/>
              <a:t>15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05078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gb67b5e3c03_0_2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6" name="Google Shape;926;gb67b5e3c03_0_2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gb67b5e3c03_0_2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6" name="Google Shape;926;gb67b5e3c03_0_2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8bd36fada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8bd36fada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Lùi</a:t>
            </a:r>
            <a:r>
              <a:rPr lang="en-US" dirty="0"/>
              <a:t> 5 ô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viết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15930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8c1a8e6f7d_2_108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8c1a8e6f7d_2_108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06939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8c1a8e6f7d_2_108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8c1a8e6f7d_2_108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GV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mẫu</a:t>
            </a:r>
            <a:r>
              <a:rPr lang="en-US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? HS </a:t>
            </a:r>
            <a:r>
              <a:rPr lang="en-US" dirty="0" err="1"/>
              <a:t>nội</a:t>
            </a:r>
            <a:r>
              <a:rPr lang="en-US" dirty="0"/>
              <a:t> dung </a:t>
            </a:r>
            <a:r>
              <a:rPr lang="en-US" dirty="0" err="1"/>
              <a:t>bài</a:t>
            </a:r>
            <a:r>
              <a:rPr lang="en-US" dirty="0"/>
              <a:t> </a:t>
            </a:r>
          </a:p>
          <a:p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283989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8c1a8e6f7d_2_108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8c1a8e6f7d_2_108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HS </a:t>
            </a:r>
            <a:r>
              <a:rPr lang="en-US" dirty="0" err="1"/>
              <a:t>gạch</a:t>
            </a:r>
            <a:r>
              <a:rPr lang="en-US" dirty="0"/>
              <a:t> </a:t>
            </a:r>
            <a:r>
              <a:rPr lang="en-US" dirty="0" err="1"/>
              <a:t>chân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riêng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đoạn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nêu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riêng</a:t>
            </a:r>
            <a:r>
              <a:rPr lang="en-US" dirty="0"/>
              <a:t> </a:t>
            </a:r>
            <a:r>
              <a:rPr lang="en-US" dirty="0" err="1"/>
              <a:t>nước</a:t>
            </a:r>
            <a:r>
              <a:rPr lang="en-US" dirty="0"/>
              <a:t> </a:t>
            </a:r>
            <a:r>
              <a:rPr lang="en-US" dirty="0" err="1"/>
              <a:t>ngoài</a:t>
            </a:r>
            <a:r>
              <a:rPr lang="en-US" dirty="0"/>
              <a:t>.</a:t>
            </a:r>
          </a:p>
          <a:p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964883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8bd36fada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8bd36fada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GV </a:t>
            </a:r>
            <a:r>
              <a:rPr lang="en-US" dirty="0" err="1"/>
              <a:t>hướng</a:t>
            </a:r>
            <a:r>
              <a:rPr lang="en-US" dirty="0"/>
              <a:t> </a:t>
            </a:r>
            <a:r>
              <a:rPr lang="en-US" dirty="0" err="1"/>
              <a:t>dẫn</a:t>
            </a:r>
            <a:r>
              <a:rPr lang="en-US" dirty="0"/>
              <a:t> HS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xét</a:t>
            </a:r>
            <a:r>
              <a:rPr lang="en-US" dirty="0"/>
              <a:t> </a:t>
            </a:r>
          </a:p>
          <a:p>
            <a:pPr marL="158750" indent="0">
              <a:buNone/>
            </a:pPr>
            <a:endParaRPr lang="en-US" dirty="0"/>
          </a:p>
          <a:p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943021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8d5e535281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8d5e535281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GV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khó</a:t>
            </a:r>
            <a:r>
              <a:rPr lang="en-US" dirty="0"/>
              <a:t> ( online – </a:t>
            </a:r>
            <a:r>
              <a:rPr lang="en-US" dirty="0" err="1"/>
              <a:t>classpoint</a:t>
            </a:r>
            <a:r>
              <a:rPr lang="en-US" dirty="0"/>
              <a:t> / offline – </a:t>
            </a:r>
            <a:r>
              <a:rPr lang="en-US" dirty="0" err="1"/>
              <a:t>nháp</a:t>
            </a:r>
            <a:r>
              <a:rPr lang="en-US" dirty="0"/>
              <a:t>, </a:t>
            </a:r>
            <a:r>
              <a:rPr lang="en-US" dirty="0" err="1"/>
              <a:t>bảng</a:t>
            </a:r>
            <a:r>
              <a:rPr lang="en-US" dirty="0"/>
              <a:t> con )</a:t>
            </a: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8d5f6847d5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8d5f6847d5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r>
              <a:rPr lang="en-US" dirty="0"/>
              <a:t>GV </a:t>
            </a:r>
            <a:r>
              <a:rPr lang="en-US" dirty="0" err="1"/>
              <a:t>chiếu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khó</a:t>
            </a:r>
            <a:r>
              <a:rPr lang="en-US" dirty="0"/>
              <a:t>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hoa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l</a:t>
            </a:r>
            <a:r>
              <a:rPr lang="vi-VN" dirty="0"/>
              <a:t>ưu ý với HS </a:t>
            </a:r>
            <a:endParaRPr lang="en-US" dirty="0"/>
          </a:p>
          <a:p>
            <a:pPr marL="158750" indent="0">
              <a:buNone/>
            </a:pPr>
            <a:endParaRPr lang="en-US" dirty="0"/>
          </a:p>
          <a:p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8c1a8e6f7d_1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8c1a8e6f7d_1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GV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 dirty="0" err="1"/>
              <a:t>nhắc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tư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ngồi</a:t>
            </a:r>
            <a:r>
              <a:rPr lang="en-US" dirty="0"/>
              <a:t> </a:t>
            </a:r>
            <a:r>
              <a:rPr lang="en-US" dirty="0" err="1"/>
              <a:t>học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83872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605800" y="2387850"/>
            <a:ext cx="3932700" cy="82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605650" y="3211650"/>
            <a:ext cx="39327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700" b="1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1643524" y="2254284"/>
            <a:ext cx="881586" cy="2120611"/>
            <a:chOff x="2080249" y="2511684"/>
            <a:chExt cx="881586" cy="2120611"/>
          </a:xfrm>
        </p:grpSpPr>
        <p:sp>
          <p:nvSpPr>
            <p:cNvPr id="12" name="Google Shape;12;p2"/>
            <p:cNvSpPr/>
            <p:nvPr/>
          </p:nvSpPr>
          <p:spPr>
            <a:xfrm>
              <a:off x="2554643" y="4514635"/>
              <a:ext cx="117692" cy="117660"/>
            </a:xfrm>
            <a:custGeom>
              <a:avLst/>
              <a:gdLst/>
              <a:ahLst/>
              <a:cxnLst/>
              <a:rect l="l" t="t" r="r" b="b"/>
              <a:pathLst>
                <a:path w="3669" h="3668" extrusionOk="0">
                  <a:moveTo>
                    <a:pt x="1834" y="0"/>
                  </a:moveTo>
                  <a:lnTo>
                    <a:pt x="1453" y="24"/>
                  </a:lnTo>
                  <a:lnTo>
                    <a:pt x="787" y="286"/>
                  </a:lnTo>
                  <a:lnTo>
                    <a:pt x="310" y="786"/>
                  </a:lnTo>
                  <a:lnTo>
                    <a:pt x="25" y="1453"/>
                  </a:lnTo>
                  <a:lnTo>
                    <a:pt x="1" y="1834"/>
                  </a:lnTo>
                  <a:lnTo>
                    <a:pt x="25" y="2191"/>
                  </a:lnTo>
                  <a:lnTo>
                    <a:pt x="310" y="2858"/>
                  </a:lnTo>
                  <a:lnTo>
                    <a:pt x="787" y="3358"/>
                  </a:lnTo>
                  <a:lnTo>
                    <a:pt x="1453" y="3644"/>
                  </a:lnTo>
                  <a:lnTo>
                    <a:pt x="1834" y="3668"/>
                  </a:lnTo>
                  <a:lnTo>
                    <a:pt x="2215" y="3644"/>
                  </a:lnTo>
                  <a:lnTo>
                    <a:pt x="2858" y="3358"/>
                  </a:lnTo>
                  <a:lnTo>
                    <a:pt x="3359" y="2858"/>
                  </a:lnTo>
                  <a:lnTo>
                    <a:pt x="3644" y="2191"/>
                  </a:lnTo>
                  <a:lnTo>
                    <a:pt x="3668" y="1834"/>
                  </a:lnTo>
                  <a:lnTo>
                    <a:pt x="3644" y="1453"/>
                  </a:lnTo>
                  <a:lnTo>
                    <a:pt x="3359" y="786"/>
                  </a:lnTo>
                  <a:lnTo>
                    <a:pt x="2858" y="286"/>
                  </a:lnTo>
                  <a:lnTo>
                    <a:pt x="2215" y="24"/>
                  </a:lnTo>
                  <a:lnTo>
                    <a:pt x="1834" y="0"/>
                  </a:lnTo>
                  <a:close/>
                </a:path>
              </a:pathLst>
            </a:custGeom>
            <a:solidFill>
              <a:srgbClr val="CCF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762441" y="3998220"/>
              <a:ext cx="199394" cy="199426"/>
            </a:xfrm>
            <a:custGeom>
              <a:avLst/>
              <a:gdLst/>
              <a:ahLst/>
              <a:cxnLst/>
              <a:rect l="l" t="t" r="r" b="b"/>
              <a:pathLst>
                <a:path w="6216" h="6217" extrusionOk="0">
                  <a:moveTo>
                    <a:pt x="2787" y="1"/>
                  </a:moveTo>
                  <a:lnTo>
                    <a:pt x="2191" y="144"/>
                  </a:lnTo>
                  <a:lnTo>
                    <a:pt x="1643" y="358"/>
                  </a:lnTo>
                  <a:lnTo>
                    <a:pt x="1143" y="691"/>
                  </a:lnTo>
                  <a:lnTo>
                    <a:pt x="715" y="1120"/>
                  </a:lnTo>
                  <a:lnTo>
                    <a:pt x="381" y="1620"/>
                  </a:lnTo>
                  <a:lnTo>
                    <a:pt x="143" y="2168"/>
                  </a:lnTo>
                  <a:lnTo>
                    <a:pt x="24" y="2787"/>
                  </a:lnTo>
                  <a:lnTo>
                    <a:pt x="0" y="3097"/>
                  </a:lnTo>
                  <a:lnTo>
                    <a:pt x="24" y="3430"/>
                  </a:lnTo>
                  <a:lnTo>
                    <a:pt x="143" y="4025"/>
                  </a:lnTo>
                  <a:lnTo>
                    <a:pt x="381" y="4597"/>
                  </a:lnTo>
                  <a:lnTo>
                    <a:pt x="715" y="5073"/>
                  </a:lnTo>
                  <a:lnTo>
                    <a:pt x="1143" y="5502"/>
                  </a:lnTo>
                  <a:lnTo>
                    <a:pt x="1643" y="5835"/>
                  </a:lnTo>
                  <a:lnTo>
                    <a:pt x="2191" y="6074"/>
                  </a:lnTo>
                  <a:lnTo>
                    <a:pt x="2787" y="6193"/>
                  </a:lnTo>
                  <a:lnTo>
                    <a:pt x="3120" y="6216"/>
                  </a:lnTo>
                  <a:lnTo>
                    <a:pt x="3430" y="6193"/>
                  </a:lnTo>
                  <a:lnTo>
                    <a:pt x="4049" y="6074"/>
                  </a:lnTo>
                  <a:lnTo>
                    <a:pt x="4596" y="5835"/>
                  </a:lnTo>
                  <a:lnTo>
                    <a:pt x="5097" y="5502"/>
                  </a:lnTo>
                  <a:lnTo>
                    <a:pt x="5525" y="5073"/>
                  </a:lnTo>
                  <a:lnTo>
                    <a:pt x="5859" y="4597"/>
                  </a:lnTo>
                  <a:lnTo>
                    <a:pt x="6097" y="4025"/>
                  </a:lnTo>
                  <a:lnTo>
                    <a:pt x="6216" y="3430"/>
                  </a:lnTo>
                  <a:lnTo>
                    <a:pt x="6216" y="3097"/>
                  </a:lnTo>
                  <a:lnTo>
                    <a:pt x="6216" y="2787"/>
                  </a:lnTo>
                  <a:lnTo>
                    <a:pt x="6097" y="2168"/>
                  </a:lnTo>
                  <a:lnTo>
                    <a:pt x="5859" y="1620"/>
                  </a:lnTo>
                  <a:lnTo>
                    <a:pt x="5525" y="1120"/>
                  </a:lnTo>
                  <a:lnTo>
                    <a:pt x="5097" y="691"/>
                  </a:lnTo>
                  <a:lnTo>
                    <a:pt x="4596" y="358"/>
                  </a:lnTo>
                  <a:lnTo>
                    <a:pt x="4049" y="144"/>
                  </a:lnTo>
                  <a:lnTo>
                    <a:pt x="3430" y="1"/>
                  </a:lnTo>
                  <a:close/>
                </a:path>
              </a:pathLst>
            </a:custGeom>
            <a:solidFill>
              <a:srgbClr val="CCF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299498" y="3941699"/>
              <a:ext cx="113105" cy="113105"/>
            </a:xfrm>
            <a:custGeom>
              <a:avLst/>
              <a:gdLst/>
              <a:ahLst/>
              <a:cxnLst/>
              <a:rect l="l" t="t" r="r" b="b"/>
              <a:pathLst>
                <a:path w="3526" h="3526" extrusionOk="0">
                  <a:moveTo>
                    <a:pt x="1763" y="1"/>
                  </a:moveTo>
                  <a:lnTo>
                    <a:pt x="1406" y="24"/>
                  </a:lnTo>
                  <a:lnTo>
                    <a:pt x="763" y="286"/>
                  </a:lnTo>
                  <a:lnTo>
                    <a:pt x="286" y="763"/>
                  </a:lnTo>
                  <a:lnTo>
                    <a:pt x="24" y="1406"/>
                  </a:lnTo>
                  <a:lnTo>
                    <a:pt x="1" y="1763"/>
                  </a:lnTo>
                  <a:lnTo>
                    <a:pt x="24" y="2120"/>
                  </a:lnTo>
                  <a:lnTo>
                    <a:pt x="286" y="2763"/>
                  </a:lnTo>
                  <a:lnTo>
                    <a:pt x="763" y="3239"/>
                  </a:lnTo>
                  <a:lnTo>
                    <a:pt x="1406" y="3501"/>
                  </a:lnTo>
                  <a:lnTo>
                    <a:pt x="1763" y="3525"/>
                  </a:lnTo>
                  <a:lnTo>
                    <a:pt x="2120" y="3501"/>
                  </a:lnTo>
                  <a:lnTo>
                    <a:pt x="2763" y="3239"/>
                  </a:lnTo>
                  <a:lnTo>
                    <a:pt x="3239" y="2763"/>
                  </a:lnTo>
                  <a:lnTo>
                    <a:pt x="3501" y="2120"/>
                  </a:lnTo>
                  <a:lnTo>
                    <a:pt x="3525" y="1763"/>
                  </a:lnTo>
                  <a:lnTo>
                    <a:pt x="3501" y="1406"/>
                  </a:lnTo>
                  <a:lnTo>
                    <a:pt x="3239" y="763"/>
                  </a:lnTo>
                  <a:lnTo>
                    <a:pt x="2763" y="286"/>
                  </a:lnTo>
                  <a:lnTo>
                    <a:pt x="2120" y="24"/>
                  </a:lnTo>
                  <a:lnTo>
                    <a:pt x="1763" y="1"/>
                  </a:lnTo>
                  <a:close/>
                </a:path>
              </a:pathLst>
            </a:custGeom>
            <a:solidFill>
              <a:srgbClr val="CCF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080249" y="2910440"/>
              <a:ext cx="316316" cy="316284"/>
            </a:xfrm>
            <a:custGeom>
              <a:avLst/>
              <a:gdLst/>
              <a:ahLst/>
              <a:cxnLst/>
              <a:rect l="l" t="t" r="r" b="b"/>
              <a:pathLst>
                <a:path w="9861" h="9860" extrusionOk="0">
                  <a:moveTo>
                    <a:pt x="4931" y="0"/>
                  </a:moveTo>
                  <a:lnTo>
                    <a:pt x="4430" y="24"/>
                  </a:lnTo>
                  <a:lnTo>
                    <a:pt x="3454" y="215"/>
                  </a:lnTo>
                  <a:lnTo>
                    <a:pt x="2573" y="596"/>
                  </a:lnTo>
                  <a:lnTo>
                    <a:pt x="1787" y="1143"/>
                  </a:lnTo>
                  <a:lnTo>
                    <a:pt x="1120" y="1810"/>
                  </a:lnTo>
                  <a:lnTo>
                    <a:pt x="596" y="2596"/>
                  </a:lnTo>
                  <a:lnTo>
                    <a:pt x="215" y="3477"/>
                  </a:lnTo>
                  <a:lnTo>
                    <a:pt x="25" y="4430"/>
                  </a:lnTo>
                  <a:lnTo>
                    <a:pt x="1" y="4930"/>
                  </a:lnTo>
                  <a:lnTo>
                    <a:pt x="25" y="5454"/>
                  </a:lnTo>
                  <a:lnTo>
                    <a:pt x="215" y="6406"/>
                  </a:lnTo>
                  <a:lnTo>
                    <a:pt x="596" y="7287"/>
                  </a:lnTo>
                  <a:lnTo>
                    <a:pt x="1120" y="8073"/>
                  </a:lnTo>
                  <a:lnTo>
                    <a:pt x="1787" y="8740"/>
                  </a:lnTo>
                  <a:lnTo>
                    <a:pt x="2573" y="9288"/>
                  </a:lnTo>
                  <a:lnTo>
                    <a:pt x="3454" y="9645"/>
                  </a:lnTo>
                  <a:lnTo>
                    <a:pt x="4430" y="9859"/>
                  </a:lnTo>
                  <a:lnTo>
                    <a:pt x="5431" y="9859"/>
                  </a:lnTo>
                  <a:lnTo>
                    <a:pt x="6383" y="9645"/>
                  </a:lnTo>
                  <a:lnTo>
                    <a:pt x="7288" y="9288"/>
                  </a:lnTo>
                  <a:lnTo>
                    <a:pt x="8074" y="8740"/>
                  </a:lnTo>
                  <a:lnTo>
                    <a:pt x="8741" y="8073"/>
                  </a:lnTo>
                  <a:lnTo>
                    <a:pt x="9265" y="7287"/>
                  </a:lnTo>
                  <a:lnTo>
                    <a:pt x="9646" y="6406"/>
                  </a:lnTo>
                  <a:lnTo>
                    <a:pt x="9836" y="5454"/>
                  </a:lnTo>
                  <a:lnTo>
                    <a:pt x="9860" y="4930"/>
                  </a:lnTo>
                  <a:lnTo>
                    <a:pt x="9836" y="4430"/>
                  </a:lnTo>
                  <a:lnTo>
                    <a:pt x="9646" y="3477"/>
                  </a:lnTo>
                  <a:lnTo>
                    <a:pt x="9265" y="2596"/>
                  </a:lnTo>
                  <a:lnTo>
                    <a:pt x="8741" y="1810"/>
                  </a:lnTo>
                  <a:lnTo>
                    <a:pt x="8074" y="1143"/>
                  </a:lnTo>
                  <a:lnTo>
                    <a:pt x="7288" y="596"/>
                  </a:lnTo>
                  <a:lnTo>
                    <a:pt x="6383" y="215"/>
                  </a:lnTo>
                  <a:lnTo>
                    <a:pt x="5431" y="24"/>
                  </a:lnTo>
                  <a:lnTo>
                    <a:pt x="4931" y="0"/>
                  </a:lnTo>
                  <a:close/>
                </a:path>
              </a:pathLst>
            </a:custGeom>
            <a:solidFill>
              <a:srgbClr val="CCF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396533" y="3164814"/>
              <a:ext cx="551573" cy="552342"/>
            </a:xfrm>
            <a:custGeom>
              <a:avLst/>
              <a:gdLst/>
              <a:ahLst/>
              <a:cxnLst/>
              <a:rect l="l" t="t" r="r" b="b"/>
              <a:pathLst>
                <a:path w="17195" h="17219" extrusionOk="0">
                  <a:moveTo>
                    <a:pt x="8597" y="0"/>
                  </a:moveTo>
                  <a:lnTo>
                    <a:pt x="7716" y="48"/>
                  </a:lnTo>
                  <a:lnTo>
                    <a:pt x="6025" y="381"/>
                  </a:lnTo>
                  <a:lnTo>
                    <a:pt x="4477" y="1024"/>
                  </a:lnTo>
                  <a:lnTo>
                    <a:pt x="3120" y="1953"/>
                  </a:lnTo>
                  <a:lnTo>
                    <a:pt x="1953" y="3120"/>
                  </a:lnTo>
                  <a:lnTo>
                    <a:pt x="1024" y="4501"/>
                  </a:lnTo>
                  <a:lnTo>
                    <a:pt x="357" y="6049"/>
                  </a:lnTo>
                  <a:lnTo>
                    <a:pt x="24" y="7716"/>
                  </a:lnTo>
                  <a:lnTo>
                    <a:pt x="0" y="8597"/>
                  </a:lnTo>
                  <a:lnTo>
                    <a:pt x="24" y="9502"/>
                  </a:lnTo>
                  <a:lnTo>
                    <a:pt x="357" y="11169"/>
                  </a:lnTo>
                  <a:lnTo>
                    <a:pt x="1024" y="12717"/>
                  </a:lnTo>
                  <a:lnTo>
                    <a:pt x="1953" y="14098"/>
                  </a:lnTo>
                  <a:lnTo>
                    <a:pt x="3120" y="15265"/>
                  </a:lnTo>
                  <a:lnTo>
                    <a:pt x="4477" y="16170"/>
                  </a:lnTo>
                  <a:lnTo>
                    <a:pt x="6025" y="16837"/>
                  </a:lnTo>
                  <a:lnTo>
                    <a:pt x="7716" y="17171"/>
                  </a:lnTo>
                  <a:lnTo>
                    <a:pt x="8597" y="17218"/>
                  </a:lnTo>
                  <a:lnTo>
                    <a:pt x="9478" y="17171"/>
                  </a:lnTo>
                  <a:lnTo>
                    <a:pt x="11145" y="16837"/>
                  </a:lnTo>
                  <a:lnTo>
                    <a:pt x="12693" y="16170"/>
                  </a:lnTo>
                  <a:lnTo>
                    <a:pt x="14074" y="15265"/>
                  </a:lnTo>
                  <a:lnTo>
                    <a:pt x="15241" y="14098"/>
                  </a:lnTo>
                  <a:lnTo>
                    <a:pt x="16170" y="12717"/>
                  </a:lnTo>
                  <a:lnTo>
                    <a:pt x="16813" y="11169"/>
                  </a:lnTo>
                  <a:lnTo>
                    <a:pt x="17170" y="9502"/>
                  </a:lnTo>
                  <a:lnTo>
                    <a:pt x="17194" y="8597"/>
                  </a:lnTo>
                  <a:lnTo>
                    <a:pt x="17170" y="7716"/>
                  </a:lnTo>
                  <a:lnTo>
                    <a:pt x="16813" y="6049"/>
                  </a:lnTo>
                  <a:lnTo>
                    <a:pt x="16170" y="4501"/>
                  </a:lnTo>
                  <a:lnTo>
                    <a:pt x="15241" y="3120"/>
                  </a:lnTo>
                  <a:lnTo>
                    <a:pt x="14074" y="1953"/>
                  </a:lnTo>
                  <a:lnTo>
                    <a:pt x="12693" y="1024"/>
                  </a:lnTo>
                  <a:lnTo>
                    <a:pt x="11145" y="381"/>
                  </a:lnTo>
                  <a:lnTo>
                    <a:pt x="9478" y="48"/>
                  </a:lnTo>
                  <a:lnTo>
                    <a:pt x="8597" y="0"/>
                  </a:lnTo>
                  <a:close/>
                </a:path>
              </a:pathLst>
            </a:custGeom>
            <a:solidFill>
              <a:srgbClr val="CCF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675350" y="2511684"/>
              <a:ext cx="174951" cy="174951"/>
            </a:xfrm>
            <a:custGeom>
              <a:avLst/>
              <a:gdLst/>
              <a:ahLst/>
              <a:cxnLst/>
              <a:rect l="l" t="t" r="r" b="b"/>
              <a:pathLst>
                <a:path w="5454" h="5454" extrusionOk="0">
                  <a:moveTo>
                    <a:pt x="2715" y="0"/>
                  </a:moveTo>
                  <a:lnTo>
                    <a:pt x="2168" y="48"/>
                  </a:lnTo>
                  <a:lnTo>
                    <a:pt x="1191" y="453"/>
                  </a:lnTo>
                  <a:lnTo>
                    <a:pt x="453" y="1191"/>
                  </a:lnTo>
                  <a:lnTo>
                    <a:pt x="24" y="2167"/>
                  </a:lnTo>
                  <a:lnTo>
                    <a:pt x="0" y="2739"/>
                  </a:lnTo>
                  <a:lnTo>
                    <a:pt x="24" y="3286"/>
                  </a:lnTo>
                  <a:lnTo>
                    <a:pt x="453" y="4263"/>
                  </a:lnTo>
                  <a:lnTo>
                    <a:pt x="1191" y="5001"/>
                  </a:lnTo>
                  <a:lnTo>
                    <a:pt x="2168" y="5430"/>
                  </a:lnTo>
                  <a:lnTo>
                    <a:pt x="2715" y="5454"/>
                  </a:lnTo>
                  <a:lnTo>
                    <a:pt x="3287" y="5430"/>
                  </a:lnTo>
                  <a:lnTo>
                    <a:pt x="4263" y="5001"/>
                  </a:lnTo>
                  <a:lnTo>
                    <a:pt x="5001" y="4263"/>
                  </a:lnTo>
                  <a:lnTo>
                    <a:pt x="5406" y="3286"/>
                  </a:lnTo>
                  <a:lnTo>
                    <a:pt x="5454" y="2739"/>
                  </a:lnTo>
                  <a:lnTo>
                    <a:pt x="5406" y="2167"/>
                  </a:lnTo>
                  <a:lnTo>
                    <a:pt x="5001" y="1191"/>
                  </a:lnTo>
                  <a:lnTo>
                    <a:pt x="4263" y="453"/>
                  </a:lnTo>
                  <a:lnTo>
                    <a:pt x="3287" y="48"/>
                  </a:lnTo>
                  <a:lnTo>
                    <a:pt x="2715" y="0"/>
                  </a:lnTo>
                  <a:close/>
                </a:path>
              </a:pathLst>
            </a:custGeom>
            <a:solidFill>
              <a:srgbClr val="CCF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5331828" y="131384"/>
            <a:ext cx="784737" cy="1951436"/>
            <a:chOff x="5694341" y="520172"/>
            <a:chExt cx="784737" cy="1951436"/>
          </a:xfrm>
        </p:grpSpPr>
        <p:sp>
          <p:nvSpPr>
            <p:cNvPr id="19" name="Google Shape;19;p2"/>
            <p:cNvSpPr/>
            <p:nvPr/>
          </p:nvSpPr>
          <p:spPr>
            <a:xfrm>
              <a:off x="6058693" y="2353948"/>
              <a:ext cx="117692" cy="117660"/>
            </a:xfrm>
            <a:custGeom>
              <a:avLst/>
              <a:gdLst/>
              <a:ahLst/>
              <a:cxnLst/>
              <a:rect l="l" t="t" r="r" b="b"/>
              <a:pathLst>
                <a:path w="3669" h="3668" extrusionOk="0">
                  <a:moveTo>
                    <a:pt x="1834" y="0"/>
                  </a:moveTo>
                  <a:lnTo>
                    <a:pt x="1453" y="24"/>
                  </a:lnTo>
                  <a:lnTo>
                    <a:pt x="787" y="286"/>
                  </a:lnTo>
                  <a:lnTo>
                    <a:pt x="310" y="786"/>
                  </a:lnTo>
                  <a:lnTo>
                    <a:pt x="25" y="1453"/>
                  </a:lnTo>
                  <a:lnTo>
                    <a:pt x="1" y="1834"/>
                  </a:lnTo>
                  <a:lnTo>
                    <a:pt x="25" y="2191"/>
                  </a:lnTo>
                  <a:lnTo>
                    <a:pt x="310" y="2858"/>
                  </a:lnTo>
                  <a:lnTo>
                    <a:pt x="787" y="3358"/>
                  </a:lnTo>
                  <a:lnTo>
                    <a:pt x="1453" y="3644"/>
                  </a:lnTo>
                  <a:lnTo>
                    <a:pt x="1834" y="3668"/>
                  </a:lnTo>
                  <a:lnTo>
                    <a:pt x="2215" y="3644"/>
                  </a:lnTo>
                  <a:lnTo>
                    <a:pt x="2858" y="3358"/>
                  </a:lnTo>
                  <a:lnTo>
                    <a:pt x="3359" y="2858"/>
                  </a:lnTo>
                  <a:lnTo>
                    <a:pt x="3644" y="2191"/>
                  </a:lnTo>
                  <a:lnTo>
                    <a:pt x="3668" y="1834"/>
                  </a:lnTo>
                  <a:lnTo>
                    <a:pt x="3644" y="1453"/>
                  </a:lnTo>
                  <a:lnTo>
                    <a:pt x="3359" y="786"/>
                  </a:lnTo>
                  <a:lnTo>
                    <a:pt x="2858" y="286"/>
                  </a:lnTo>
                  <a:lnTo>
                    <a:pt x="2215" y="24"/>
                  </a:lnTo>
                  <a:lnTo>
                    <a:pt x="1834" y="0"/>
                  </a:lnTo>
                  <a:close/>
                </a:path>
              </a:pathLst>
            </a:custGeom>
            <a:solidFill>
              <a:srgbClr val="CCF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5694341" y="1497595"/>
              <a:ext cx="199394" cy="199426"/>
            </a:xfrm>
            <a:custGeom>
              <a:avLst/>
              <a:gdLst/>
              <a:ahLst/>
              <a:cxnLst/>
              <a:rect l="l" t="t" r="r" b="b"/>
              <a:pathLst>
                <a:path w="6216" h="6217" extrusionOk="0">
                  <a:moveTo>
                    <a:pt x="2787" y="1"/>
                  </a:moveTo>
                  <a:lnTo>
                    <a:pt x="2191" y="144"/>
                  </a:lnTo>
                  <a:lnTo>
                    <a:pt x="1643" y="358"/>
                  </a:lnTo>
                  <a:lnTo>
                    <a:pt x="1143" y="691"/>
                  </a:lnTo>
                  <a:lnTo>
                    <a:pt x="715" y="1120"/>
                  </a:lnTo>
                  <a:lnTo>
                    <a:pt x="381" y="1620"/>
                  </a:lnTo>
                  <a:lnTo>
                    <a:pt x="143" y="2168"/>
                  </a:lnTo>
                  <a:lnTo>
                    <a:pt x="24" y="2787"/>
                  </a:lnTo>
                  <a:lnTo>
                    <a:pt x="0" y="3097"/>
                  </a:lnTo>
                  <a:lnTo>
                    <a:pt x="24" y="3430"/>
                  </a:lnTo>
                  <a:lnTo>
                    <a:pt x="143" y="4025"/>
                  </a:lnTo>
                  <a:lnTo>
                    <a:pt x="381" y="4597"/>
                  </a:lnTo>
                  <a:lnTo>
                    <a:pt x="715" y="5073"/>
                  </a:lnTo>
                  <a:lnTo>
                    <a:pt x="1143" y="5502"/>
                  </a:lnTo>
                  <a:lnTo>
                    <a:pt x="1643" y="5835"/>
                  </a:lnTo>
                  <a:lnTo>
                    <a:pt x="2191" y="6074"/>
                  </a:lnTo>
                  <a:lnTo>
                    <a:pt x="2787" y="6193"/>
                  </a:lnTo>
                  <a:lnTo>
                    <a:pt x="3120" y="6216"/>
                  </a:lnTo>
                  <a:lnTo>
                    <a:pt x="3430" y="6193"/>
                  </a:lnTo>
                  <a:lnTo>
                    <a:pt x="4049" y="6074"/>
                  </a:lnTo>
                  <a:lnTo>
                    <a:pt x="4596" y="5835"/>
                  </a:lnTo>
                  <a:lnTo>
                    <a:pt x="5097" y="5502"/>
                  </a:lnTo>
                  <a:lnTo>
                    <a:pt x="5525" y="5073"/>
                  </a:lnTo>
                  <a:lnTo>
                    <a:pt x="5859" y="4597"/>
                  </a:lnTo>
                  <a:lnTo>
                    <a:pt x="6097" y="4025"/>
                  </a:lnTo>
                  <a:lnTo>
                    <a:pt x="6216" y="3430"/>
                  </a:lnTo>
                  <a:lnTo>
                    <a:pt x="6216" y="3097"/>
                  </a:lnTo>
                  <a:lnTo>
                    <a:pt x="6216" y="2787"/>
                  </a:lnTo>
                  <a:lnTo>
                    <a:pt x="6097" y="2168"/>
                  </a:lnTo>
                  <a:lnTo>
                    <a:pt x="5859" y="1620"/>
                  </a:lnTo>
                  <a:lnTo>
                    <a:pt x="5525" y="1120"/>
                  </a:lnTo>
                  <a:lnTo>
                    <a:pt x="5097" y="691"/>
                  </a:lnTo>
                  <a:lnTo>
                    <a:pt x="4596" y="358"/>
                  </a:lnTo>
                  <a:lnTo>
                    <a:pt x="4049" y="144"/>
                  </a:lnTo>
                  <a:lnTo>
                    <a:pt x="3430" y="1"/>
                  </a:lnTo>
                  <a:close/>
                </a:path>
              </a:pathLst>
            </a:custGeom>
            <a:solidFill>
              <a:srgbClr val="CCF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176373" y="1919474"/>
              <a:ext cx="113105" cy="113105"/>
            </a:xfrm>
            <a:custGeom>
              <a:avLst/>
              <a:gdLst/>
              <a:ahLst/>
              <a:cxnLst/>
              <a:rect l="l" t="t" r="r" b="b"/>
              <a:pathLst>
                <a:path w="3526" h="3526" extrusionOk="0">
                  <a:moveTo>
                    <a:pt x="1763" y="1"/>
                  </a:moveTo>
                  <a:lnTo>
                    <a:pt x="1406" y="24"/>
                  </a:lnTo>
                  <a:lnTo>
                    <a:pt x="763" y="286"/>
                  </a:lnTo>
                  <a:lnTo>
                    <a:pt x="286" y="763"/>
                  </a:lnTo>
                  <a:lnTo>
                    <a:pt x="24" y="1406"/>
                  </a:lnTo>
                  <a:lnTo>
                    <a:pt x="1" y="1763"/>
                  </a:lnTo>
                  <a:lnTo>
                    <a:pt x="24" y="2120"/>
                  </a:lnTo>
                  <a:lnTo>
                    <a:pt x="286" y="2763"/>
                  </a:lnTo>
                  <a:lnTo>
                    <a:pt x="763" y="3239"/>
                  </a:lnTo>
                  <a:lnTo>
                    <a:pt x="1406" y="3501"/>
                  </a:lnTo>
                  <a:lnTo>
                    <a:pt x="1763" y="3525"/>
                  </a:lnTo>
                  <a:lnTo>
                    <a:pt x="2120" y="3501"/>
                  </a:lnTo>
                  <a:lnTo>
                    <a:pt x="2763" y="3239"/>
                  </a:lnTo>
                  <a:lnTo>
                    <a:pt x="3239" y="2763"/>
                  </a:lnTo>
                  <a:lnTo>
                    <a:pt x="3501" y="2120"/>
                  </a:lnTo>
                  <a:lnTo>
                    <a:pt x="3525" y="1763"/>
                  </a:lnTo>
                  <a:lnTo>
                    <a:pt x="3501" y="1406"/>
                  </a:lnTo>
                  <a:lnTo>
                    <a:pt x="3239" y="763"/>
                  </a:lnTo>
                  <a:lnTo>
                    <a:pt x="2763" y="286"/>
                  </a:lnTo>
                  <a:lnTo>
                    <a:pt x="2120" y="24"/>
                  </a:lnTo>
                  <a:lnTo>
                    <a:pt x="1763" y="1"/>
                  </a:lnTo>
                  <a:close/>
                </a:path>
              </a:pathLst>
            </a:custGeom>
            <a:solidFill>
              <a:srgbClr val="CCF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162761" y="1071715"/>
              <a:ext cx="316316" cy="316284"/>
            </a:xfrm>
            <a:custGeom>
              <a:avLst/>
              <a:gdLst/>
              <a:ahLst/>
              <a:cxnLst/>
              <a:rect l="l" t="t" r="r" b="b"/>
              <a:pathLst>
                <a:path w="9861" h="9860" extrusionOk="0">
                  <a:moveTo>
                    <a:pt x="4931" y="0"/>
                  </a:moveTo>
                  <a:lnTo>
                    <a:pt x="4430" y="24"/>
                  </a:lnTo>
                  <a:lnTo>
                    <a:pt x="3454" y="215"/>
                  </a:lnTo>
                  <a:lnTo>
                    <a:pt x="2573" y="596"/>
                  </a:lnTo>
                  <a:lnTo>
                    <a:pt x="1787" y="1143"/>
                  </a:lnTo>
                  <a:lnTo>
                    <a:pt x="1120" y="1810"/>
                  </a:lnTo>
                  <a:lnTo>
                    <a:pt x="596" y="2596"/>
                  </a:lnTo>
                  <a:lnTo>
                    <a:pt x="215" y="3477"/>
                  </a:lnTo>
                  <a:lnTo>
                    <a:pt x="25" y="4430"/>
                  </a:lnTo>
                  <a:lnTo>
                    <a:pt x="1" y="4930"/>
                  </a:lnTo>
                  <a:lnTo>
                    <a:pt x="25" y="5454"/>
                  </a:lnTo>
                  <a:lnTo>
                    <a:pt x="215" y="6406"/>
                  </a:lnTo>
                  <a:lnTo>
                    <a:pt x="596" y="7287"/>
                  </a:lnTo>
                  <a:lnTo>
                    <a:pt x="1120" y="8073"/>
                  </a:lnTo>
                  <a:lnTo>
                    <a:pt x="1787" y="8740"/>
                  </a:lnTo>
                  <a:lnTo>
                    <a:pt x="2573" y="9288"/>
                  </a:lnTo>
                  <a:lnTo>
                    <a:pt x="3454" y="9645"/>
                  </a:lnTo>
                  <a:lnTo>
                    <a:pt x="4430" y="9859"/>
                  </a:lnTo>
                  <a:lnTo>
                    <a:pt x="5431" y="9859"/>
                  </a:lnTo>
                  <a:lnTo>
                    <a:pt x="6383" y="9645"/>
                  </a:lnTo>
                  <a:lnTo>
                    <a:pt x="7288" y="9288"/>
                  </a:lnTo>
                  <a:lnTo>
                    <a:pt x="8074" y="8740"/>
                  </a:lnTo>
                  <a:lnTo>
                    <a:pt x="8741" y="8073"/>
                  </a:lnTo>
                  <a:lnTo>
                    <a:pt x="9265" y="7287"/>
                  </a:lnTo>
                  <a:lnTo>
                    <a:pt x="9646" y="6406"/>
                  </a:lnTo>
                  <a:lnTo>
                    <a:pt x="9836" y="5454"/>
                  </a:lnTo>
                  <a:lnTo>
                    <a:pt x="9860" y="4930"/>
                  </a:lnTo>
                  <a:lnTo>
                    <a:pt x="9836" y="4430"/>
                  </a:lnTo>
                  <a:lnTo>
                    <a:pt x="9646" y="3477"/>
                  </a:lnTo>
                  <a:lnTo>
                    <a:pt x="9265" y="2596"/>
                  </a:lnTo>
                  <a:lnTo>
                    <a:pt x="8741" y="1810"/>
                  </a:lnTo>
                  <a:lnTo>
                    <a:pt x="8074" y="1143"/>
                  </a:lnTo>
                  <a:lnTo>
                    <a:pt x="7288" y="596"/>
                  </a:lnTo>
                  <a:lnTo>
                    <a:pt x="6383" y="215"/>
                  </a:lnTo>
                  <a:lnTo>
                    <a:pt x="5431" y="24"/>
                  </a:lnTo>
                  <a:lnTo>
                    <a:pt x="4931" y="0"/>
                  </a:lnTo>
                  <a:close/>
                </a:path>
              </a:pathLst>
            </a:custGeom>
            <a:solidFill>
              <a:srgbClr val="CCF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768800" y="520172"/>
              <a:ext cx="174951" cy="174951"/>
            </a:xfrm>
            <a:custGeom>
              <a:avLst/>
              <a:gdLst/>
              <a:ahLst/>
              <a:cxnLst/>
              <a:rect l="l" t="t" r="r" b="b"/>
              <a:pathLst>
                <a:path w="5454" h="5454" extrusionOk="0">
                  <a:moveTo>
                    <a:pt x="2715" y="0"/>
                  </a:moveTo>
                  <a:lnTo>
                    <a:pt x="2168" y="48"/>
                  </a:lnTo>
                  <a:lnTo>
                    <a:pt x="1191" y="453"/>
                  </a:lnTo>
                  <a:lnTo>
                    <a:pt x="453" y="1191"/>
                  </a:lnTo>
                  <a:lnTo>
                    <a:pt x="24" y="2167"/>
                  </a:lnTo>
                  <a:lnTo>
                    <a:pt x="0" y="2739"/>
                  </a:lnTo>
                  <a:lnTo>
                    <a:pt x="24" y="3286"/>
                  </a:lnTo>
                  <a:lnTo>
                    <a:pt x="453" y="4263"/>
                  </a:lnTo>
                  <a:lnTo>
                    <a:pt x="1191" y="5001"/>
                  </a:lnTo>
                  <a:lnTo>
                    <a:pt x="2168" y="5430"/>
                  </a:lnTo>
                  <a:lnTo>
                    <a:pt x="2715" y="5454"/>
                  </a:lnTo>
                  <a:lnTo>
                    <a:pt x="3287" y="5430"/>
                  </a:lnTo>
                  <a:lnTo>
                    <a:pt x="4263" y="5001"/>
                  </a:lnTo>
                  <a:lnTo>
                    <a:pt x="5001" y="4263"/>
                  </a:lnTo>
                  <a:lnTo>
                    <a:pt x="5406" y="3286"/>
                  </a:lnTo>
                  <a:lnTo>
                    <a:pt x="5454" y="2739"/>
                  </a:lnTo>
                  <a:lnTo>
                    <a:pt x="5406" y="2167"/>
                  </a:lnTo>
                  <a:lnTo>
                    <a:pt x="5001" y="1191"/>
                  </a:lnTo>
                  <a:lnTo>
                    <a:pt x="4263" y="453"/>
                  </a:lnTo>
                  <a:lnTo>
                    <a:pt x="3287" y="48"/>
                  </a:lnTo>
                  <a:lnTo>
                    <a:pt x="2715" y="0"/>
                  </a:lnTo>
                  <a:close/>
                </a:path>
              </a:pathLst>
            </a:custGeom>
            <a:solidFill>
              <a:srgbClr val="CCF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Google Shape;24;p2"/>
          <p:cNvSpPr/>
          <p:nvPr/>
        </p:nvSpPr>
        <p:spPr>
          <a:xfrm>
            <a:off x="4929108" y="191050"/>
            <a:ext cx="4224662" cy="4968769"/>
          </a:xfrm>
          <a:custGeom>
            <a:avLst/>
            <a:gdLst/>
            <a:ahLst/>
            <a:cxnLst/>
            <a:rect l="l" t="t" r="r" b="b"/>
            <a:pathLst>
              <a:path w="135743" h="159652" extrusionOk="0">
                <a:moveTo>
                  <a:pt x="88161" y="0"/>
                </a:moveTo>
                <a:lnTo>
                  <a:pt x="86780" y="95"/>
                </a:lnTo>
                <a:lnTo>
                  <a:pt x="84756" y="429"/>
                </a:lnTo>
                <a:lnTo>
                  <a:pt x="82136" y="1262"/>
                </a:lnTo>
                <a:lnTo>
                  <a:pt x="79612" y="2501"/>
                </a:lnTo>
                <a:lnTo>
                  <a:pt x="77254" y="4096"/>
                </a:lnTo>
                <a:lnTo>
                  <a:pt x="75064" y="5978"/>
                </a:lnTo>
                <a:lnTo>
                  <a:pt x="73087" y="8121"/>
                </a:lnTo>
                <a:lnTo>
                  <a:pt x="71325" y="10478"/>
                </a:lnTo>
                <a:lnTo>
                  <a:pt x="69848" y="13027"/>
                </a:lnTo>
                <a:lnTo>
                  <a:pt x="68634" y="15670"/>
                </a:lnTo>
                <a:lnTo>
                  <a:pt x="67752" y="18409"/>
                </a:lnTo>
                <a:lnTo>
                  <a:pt x="67205" y="21171"/>
                </a:lnTo>
                <a:lnTo>
                  <a:pt x="67109" y="22552"/>
                </a:lnTo>
                <a:lnTo>
                  <a:pt x="67062" y="23481"/>
                </a:lnTo>
                <a:lnTo>
                  <a:pt x="67133" y="25267"/>
                </a:lnTo>
                <a:lnTo>
                  <a:pt x="67371" y="26934"/>
                </a:lnTo>
                <a:lnTo>
                  <a:pt x="67776" y="28530"/>
                </a:lnTo>
                <a:lnTo>
                  <a:pt x="68324" y="30030"/>
                </a:lnTo>
                <a:lnTo>
                  <a:pt x="68991" y="31435"/>
                </a:lnTo>
                <a:lnTo>
                  <a:pt x="69801" y="32769"/>
                </a:lnTo>
                <a:lnTo>
                  <a:pt x="70729" y="34055"/>
                </a:lnTo>
                <a:lnTo>
                  <a:pt x="72301" y="35817"/>
                </a:lnTo>
                <a:lnTo>
                  <a:pt x="74706" y="38008"/>
                </a:lnTo>
                <a:lnTo>
                  <a:pt x="77350" y="39984"/>
                </a:lnTo>
                <a:lnTo>
                  <a:pt x="80160" y="41818"/>
                </a:lnTo>
                <a:lnTo>
                  <a:pt x="84518" y="44414"/>
                </a:lnTo>
                <a:lnTo>
                  <a:pt x="88709" y="46914"/>
                </a:lnTo>
                <a:lnTo>
                  <a:pt x="91281" y="48629"/>
                </a:lnTo>
                <a:lnTo>
                  <a:pt x="93591" y="50415"/>
                </a:lnTo>
                <a:lnTo>
                  <a:pt x="95044" y="51844"/>
                </a:lnTo>
                <a:lnTo>
                  <a:pt x="95901" y="52820"/>
                </a:lnTo>
                <a:lnTo>
                  <a:pt x="96616" y="53868"/>
                </a:lnTo>
                <a:lnTo>
                  <a:pt x="97211" y="54940"/>
                </a:lnTo>
                <a:lnTo>
                  <a:pt x="97663" y="56083"/>
                </a:lnTo>
                <a:lnTo>
                  <a:pt x="97949" y="57298"/>
                </a:lnTo>
                <a:lnTo>
                  <a:pt x="98044" y="57917"/>
                </a:lnTo>
                <a:lnTo>
                  <a:pt x="98140" y="59155"/>
                </a:lnTo>
                <a:lnTo>
                  <a:pt x="98140" y="61536"/>
                </a:lnTo>
                <a:lnTo>
                  <a:pt x="97925" y="63823"/>
                </a:lnTo>
                <a:lnTo>
                  <a:pt x="97497" y="66014"/>
                </a:lnTo>
                <a:lnTo>
                  <a:pt x="96878" y="68062"/>
                </a:lnTo>
                <a:lnTo>
                  <a:pt x="96044" y="69991"/>
                </a:lnTo>
                <a:lnTo>
                  <a:pt x="95020" y="71800"/>
                </a:lnTo>
                <a:lnTo>
                  <a:pt x="93829" y="73444"/>
                </a:lnTo>
                <a:lnTo>
                  <a:pt x="92472" y="74920"/>
                </a:lnTo>
                <a:lnTo>
                  <a:pt x="90972" y="76230"/>
                </a:lnTo>
                <a:lnTo>
                  <a:pt x="89305" y="77349"/>
                </a:lnTo>
                <a:lnTo>
                  <a:pt x="87518" y="78302"/>
                </a:lnTo>
                <a:lnTo>
                  <a:pt x="85613" y="79016"/>
                </a:lnTo>
                <a:lnTo>
                  <a:pt x="83613" y="79540"/>
                </a:lnTo>
                <a:lnTo>
                  <a:pt x="81493" y="79826"/>
                </a:lnTo>
                <a:lnTo>
                  <a:pt x="79279" y="79874"/>
                </a:lnTo>
                <a:lnTo>
                  <a:pt x="78159" y="79778"/>
                </a:lnTo>
                <a:lnTo>
                  <a:pt x="77374" y="79731"/>
                </a:lnTo>
                <a:lnTo>
                  <a:pt x="75921" y="79802"/>
                </a:lnTo>
                <a:lnTo>
                  <a:pt x="74563" y="80040"/>
                </a:lnTo>
                <a:lnTo>
                  <a:pt x="73254" y="80445"/>
                </a:lnTo>
                <a:lnTo>
                  <a:pt x="72063" y="80993"/>
                </a:lnTo>
                <a:lnTo>
                  <a:pt x="70944" y="81707"/>
                </a:lnTo>
                <a:lnTo>
                  <a:pt x="69920" y="82541"/>
                </a:lnTo>
                <a:lnTo>
                  <a:pt x="68991" y="83517"/>
                </a:lnTo>
                <a:lnTo>
                  <a:pt x="68181" y="84589"/>
                </a:lnTo>
                <a:lnTo>
                  <a:pt x="67443" y="85756"/>
                </a:lnTo>
                <a:lnTo>
                  <a:pt x="66824" y="87018"/>
                </a:lnTo>
                <a:lnTo>
                  <a:pt x="66276" y="88351"/>
                </a:lnTo>
                <a:lnTo>
                  <a:pt x="65871" y="89756"/>
                </a:lnTo>
                <a:lnTo>
                  <a:pt x="65562" y="91233"/>
                </a:lnTo>
                <a:lnTo>
                  <a:pt x="65347" y="92733"/>
                </a:lnTo>
                <a:lnTo>
                  <a:pt x="65276" y="94257"/>
                </a:lnTo>
                <a:lnTo>
                  <a:pt x="65300" y="95805"/>
                </a:lnTo>
                <a:lnTo>
                  <a:pt x="65442" y="97377"/>
                </a:lnTo>
                <a:lnTo>
                  <a:pt x="65704" y="98949"/>
                </a:lnTo>
                <a:lnTo>
                  <a:pt x="66085" y="100497"/>
                </a:lnTo>
                <a:lnTo>
                  <a:pt x="66609" y="101997"/>
                </a:lnTo>
                <a:lnTo>
                  <a:pt x="67252" y="103497"/>
                </a:lnTo>
                <a:lnTo>
                  <a:pt x="68014" y="104926"/>
                </a:lnTo>
                <a:lnTo>
                  <a:pt x="68896" y="106307"/>
                </a:lnTo>
                <a:lnTo>
                  <a:pt x="69943" y="107617"/>
                </a:lnTo>
                <a:lnTo>
                  <a:pt x="71110" y="108832"/>
                </a:lnTo>
                <a:lnTo>
                  <a:pt x="72396" y="109975"/>
                </a:lnTo>
                <a:lnTo>
                  <a:pt x="73849" y="110999"/>
                </a:lnTo>
                <a:lnTo>
                  <a:pt x="75445" y="111904"/>
                </a:lnTo>
                <a:lnTo>
                  <a:pt x="77183" y="112690"/>
                </a:lnTo>
                <a:lnTo>
                  <a:pt x="79064" y="113333"/>
                </a:lnTo>
                <a:lnTo>
                  <a:pt x="81089" y="113833"/>
                </a:lnTo>
                <a:lnTo>
                  <a:pt x="82160" y="114000"/>
                </a:lnTo>
                <a:lnTo>
                  <a:pt x="83065" y="114166"/>
                </a:lnTo>
                <a:lnTo>
                  <a:pt x="84708" y="114619"/>
                </a:lnTo>
                <a:lnTo>
                  <a:pt x="86185" y="115214"/>
                </a:lnTo>
                <a:lnTo>
                  <a:pt x="87447" y="115976"/>
                </a:lnTo>
                <a:lnTo>
                  <a:pt x="88519" y="116857"/>
                </a:lnTo>
                <a:lnTo>
                  <a:pt x="89424" y="117834"/>
                </a:lnTo>
                <a:lnTo>
                  <a:pt x="90162" y="118929"/>
                </a:lnTo>
                <a:lnTo>
                  <a:pt x="90733" y="120096"/>
                </a:lnTo>
                <a:lnTo>
                  <a:pt x="91138" y="121358"/>
                </a:lnTo>
                <a:lnTo>
                  <a:pt x="91400" y="122644"/>
                </a:lnTo>
                <a:lnTo>
                  <a:pt x="91519" y="124002"/>
                </a:lnTo>
                <a:lnTo>
                  <a:pt x="91496" y="125359"/>
                </a:lnTo>
                <a:lnTo>
                  <a:pt x="91329" y="126764"/>
                </a:lnTo>
                <a:lnTo>
                  <a:pt x="91043" y="128145"/>
                </a:lnTo>
                <a:lnTo>
                  <a:pt x="90638" y="129526"/>
                </a:lnTo>
                <a:lnTo>
                  <a:pt x="90114" y="130884"/>
                </a:lnTo>
                <a:lnTo>
                  <a:pt x="89471" y="132194"/>
                </a:lnTo>
                <a:lnTo>
                  <a:pt x="88733" y="133432"/>
                </a:lnTo>
                <a:lnTo>
                  <a:pt x="87900" y="134623"/>
                </a:lnTo>
                <a:lnTo>
                  <a:pt x="86971" y="135718"/>
                </a:lnTo>
                <a:lnTo>
                  <a:pt x="85971" y="136718"/>
                </a:lnTo>
                <a:lnTo>
                  <a:pt x="84875" y="137600"/>
                </a:lnTo>
                <a:lnTo>
                  <a:pt x="83732" y="138362"/>
                </a:lnTo>
                <a:lnTo>
                  <a:pt x="82494" y="138981"/>
                </a:lnTo>
                <a:lnTo>
                  <a:pt x="81208" y="139457"/>
                </a:lnTo>
                <a:lnTo>
                  <a:pt x="79874" y="139767"/>
                </a:lnTo>
                <a:lnTo>
                  <a:pt x="78469" y="139886"/>
                </a:lnTo>
                <a:lnTo>
                  <a:pt x="77040" y="139790"/>
                </a:lnTo>
                <a:lnTo>
                  <a:pt x="75587" y="139505"/>
                </a:lnTo>
                <a:lnTo>
                  <a:pt x="74087" y="139005"/>
                </a:lnTo>
                <a:lnTo>
                  <a:pt x="72563" y="138243"/>
                </a:lnTo>
                <a:lnTo>
                  <a:pt x="71015" y="137242"/>
                </a:lnTo>
                <a:lnTo>
                  <a:pt x="70253" y="136623"/>
                </a:lnTo>
                <a:lnTo>
                  <a:pt x="69634" y="136123"/>
                </a:lnTo>
                <a:lnTo>
                  <a:pt x="68276" y="135218"/>
                </a:lnTo>
                <a:lnTo>
                  <a:pt x="66848" y="134385"/>
                </a:lnTo>
                <a:lnTo>
                  <a:pt x="65300" y="133646"/>
                </a:lnTo>
                <a:lnTo>
                  <a:pt x="62870" y="132694"/>
                </a:lnTo>
                <a:lnTo>
                  <a:pt x="59346" y="131741"/>
                </a:lnTo>
                <a:lnTo>
                  <a:pt x="55559" y="131122"/>
                </a:lnTo>
                <a:lnTo>
                  <a:pt x="51606" y="130860"/>
                </a:lnTo>
                <a:lnTo>
                  <a:pt x="47534" y="130908"/>
                </a:lnTo>
                <a:lnTo>
                  <a:pt x="43366" y="131265"/>
                </a:lnTo>
                <a:lnTo>
                  <a:pt x="39199" y="131932"/>
                </a:lnTo>
                <a:lnTo>
                  <a:pt x="35055" y="132860"/>
                </a:lnTo>
                <a:lnTo>
                  <a:pt x="30983" y="134099"/>
                </a:lnTo>
                <a:lnTo>
                  <a:pt x="27077" y="135599"/>
                </a:lnTo>
                <a:lnTo>
                  <a:pt x="23362" y="137338"/>
                </a:lnTo>
                <a:lnTo>
                  <a:pt x="19885" y="139338"/>
                </a:lnTo>
                <a:lnTo>
                  <a:pt x="16718" y="141577"/>
                </a:lnTo>
                <a:lnTo>
                  <a:pt x="13932" y="144053"/>
                </a:lnTo>
                <a:lnTo>
                  <a:pt x="12693" y="145363"/>
                </a:lnTo>
                <a:lnTo>
                  <a:pt x="0" y="159652"/>
                </a:lnTo>
                <a:lnTo>
                  <a:pt x="135743" y="159652"/>
                </a:lnTo>
                <a:lnTo>
                  <a:pt x="135743" y="10812"/>
                </a:lnTo>
                <a:lnTo>
                  <a:pt x="135457" y="10740"/>
                </a:lnTo>
                <a:lnTo>
                  <a:pt x="133480" y="10740"/>
                </a:lnTo>
                <a:lnTo>
                  <a:pt x="132171" y="11050"/>
                </a:lnTo>
                <a:lnTo>
                  <a:pt x="131194" y="11407"/>
                </a:lnTo>
                <a:lnTo>
                  <a:pt x="130194" y="11931"/>
                </a:lnTo>
                <a:lnTo>
                  <a:pt x="129170" y="12669"/>
                </a:lnTo>
                <a:lnTo>
                  <a:pt x="128170" y="13646"/>
                </a:lnTo>
                <a:lnTo>
                  <a:pt x="127193" y="14884"/>
                </a:lnTo>
                <a:lnTo>
                  <a:pt x="126265" y="16408"/>
                </a:lnTo>
                <a:lnTo>
                  <a:pt x="125431" y="18266"/>
                </a:lnTo>
                <a:lnTo>
                  <a:pt x="124693" y="20457"/>
                </a:lnTo>
                <a:lnTo>
                  <a:pt x="124074" y="23052"/>
                </a:lnTo>
                <a:lnTo>
                  <a:pt x="123836" y="24505"/>
                </a:lnTo>
                <a:lnTo>
                  <a:pt x="123717" y="25243"/>
                </a:lnTo>
                <a:lnTo>
                  <a:pt x="123335" y="26577"/>
                </a:lnTo>
                <a:lnTo>
                  <a:pt x="122835" y="27792"/>
                </a:lnTo>
                <a:lnTo>
                  <a:pt x="122216" y="28839"/>
                </a:lnTo>
                <a:lnTo>
                  <a:pt x="121478" y="29768"/>
                </a:lnTo>
                <a:lnTo>
                  <a:pt x="120621" y="30530"/>
                </a:lnTo>
                <a:lnTo>
                  <a:pt x="119692" y="31173"/>
                </a:lnTo>
                <a:lnTo>
                  <a:pt x="118692" y="31697"/>
                </a:lnTo>
                <a:lnTo>
                  <a:pt x="117620" y="32078"/>
                </a:lnTo>
                <a:lnTo>
                  <a:pt x="116501" y="32316"/>
                </a:lnTo>
                <a:lnTo>
                  <a:pt x="115334" y="32435"/>
                </a:lnTo>
                <a:lnTo>
                  <a:pt x="114143" y="32412"/>
                </a:lnTo>
                <a:lnTo>
                  <a:pt x="112905" y="32292"/>
                </a:lnTo>
                <a:lnTo>
                  <a:pt x="111690" y="32030"/>
                </a:lnTo>
                <a:lnTo>
                  <a:pt x="110452" y="31649"/>
                </a:lnTo>
                <a:lnTo>
                  <a:pt x="109237" y="31149"/>
                </a:lnTo>
                <a:lnTo>
                  <a:pt x="108642" y="30864"/>
                </a:lnTo>
                <a:lnTo>
                  <a:pt x="108070" y="30530"/>
                </a:lnTo>
                <a:lnTo>
                  <a:pt x="107213" y="29697"/>
                </a:lnTo>
                <a:lnTo>
                  <a:pt x="106618" y="28649"/>
                </a:lnTo>
                <a:lnTo>
                  <a:pt x="106260" y="27434"/>
                </a:lnTo>
                <a:lnTo>
                  <a:pt x="106022" y="25339"/>
                </a:lnTo>
                <a:lnTo>
                  <a:pt x="106022" y="22052"/>
                </a:lnTo>
                <a:lnTo>
                  <a:pt x="106046" y="18385"/>
                </a:lnTo>
                <a:lnTo>
                  <a:pt x="105760" y="15480"/>
                </a:lnTo>
                <a:lnTo>
                  <a:pt x="105379" y="13503"/>
                </a:lnTo>
                <a:lnTo>
                  <a:pt x="104760" y="11526"/>
                </a:lnTo>
                <a:lnTo>
                  <a:pt x="103855" y="9550"/>
                </a:lnTo>
                <a:lnTo>
                  <a:pt x="102617" y="7597"/>
                </a:lnTo>
                <a:lnTo>
                  <a:pt x="100997" y="5692"/>
                </a:lnTo>
                <a:lnTo>
                  <a:pt x="100021" y="4763"/>
                </a:lnTo>
                <a:lnTo>
                  <a:pt x="99330" y="4168"/>
                </a:lnTo>
                <a:lnTo>
                  <a:pt x="97949" y="3120"/>
                </a:lnTo>
                <a:lnTo>
                  <a:pt x="96568" y="2239"/>
                </a:lnTo>
                <a:lnTo>
                  <a:pt x="95163" y="1500"/>
                </a:lnTo>
                <a:lnTo>
                  <a:pt x="93758" y="929"/>
                </a:lnTo>
                <a:lnTo>
                  <a:pt x="92353" y="500"/>
                </a:lnTo>
                <a:lnTo>
                  <a:pt x="90948" y="191"/>
                </a:lnTo>
                <a:lnTo>
                  <a:pt x="89543" y="24"/>
                </a:lnTo>
                <a:lnTo>
                  <a:pt x="8816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-153789" y="-233235"/>
            <a:ext cx="2743236" cy="3672136"/>
          </a:xfrm>
          <a:custGeom>
            <a:avLst/>
            <a:gdLst/>
            <a:ahLst/>
            <a:cxnLst/>
            <a:rect l="l" t="t" r="r" b="b"/>
            <a:pathLst>
              <a:path w="85519" h="114477" extrusionOk="0">
                <a:moveTo>
                  <a:pt x="0" y="1"/>
                </a:moveTo>
                <a:lnTo>
                  <a:pt x="0" y="114333"/>
                </a:lnTo>
                <a:lnTo>
                  <a:pt x="1144" y="114405"/>
                </a:lnTo>
                <a:lnTo>
                  <a:pt x="3334" y="114476"/>
                </a:lnTo>
                <a:lnTo>
                  <a:pt x="5454" y="114405"/>
                </a:lnTo>
                <a:lnTo>
                  <a:pt x="7478" y="114238"/>
                </a:lnTo>
                <a:lnTo>
                  <a:pt x="9383" y="113976"/>
                </a:lnTo>
                <a:lnTo>
                  <a:pt x="11217" y="113571"/>
                </a:lnTo>
                <a:lnTo>
                  <a:pt x="12956" y="113095"/>
                </a:lnTo>
                <a:lnTo>
                  <a:pt x="14599" y="112523"/>
                </a:lnTo>
                <a:lnTo>
                  <a:pt x="16170" y="111857"/>
                </a:lnTo>
                <a:lnTo>
                  <a:pt x="17647" y="111095"/>
                </a:lnTo>
                <a:lnTo>
                  <a:pt x="19743" y="109832"/>
                </a:lnTo>
                <a:lnTo>
                  <a:pt x="22219" y="107880"/>
                </a:lnTo>
                <a:lnTo>
                  <a:pt x="24386" y="105641"/>
                </a:lnTo>
                <a:lnTo>
                  <a:pt x="26268" y="103212"/>
                </a:lnTo>
                <a:lnTo>
                  <a:pt x="27863" y="100592"/>
                </a:lnTo>
                <a:lnTo>
                  <a:pt x="29197" y="97830"/>
                </a:lnTo>
                <a:lnTo>
                  <a:pt x="30292" y="94972"/>
                </a:lnTo>
                <a:lnTo>
                  <a:pt x="31150" y="92043"/>
                </a:lnTo>
                <a:lnTo>
                  <a:pt x="31793" y="89066"/>
                </a:lnTo>
                <a:lnTo>
                  <a:pt x="32245" y="86113"/>
                </a:lnTo>
                <a:lnTo>
                  <a:pt x="32483" y="83208"/>
                </a:lnTo>
                <a:lnTo>
                  <a:pt x="32531" y="81779"/>
                </a:lnTo>
                <a:lnTo>
                  <a:pt x="32602" y="80398"/>
                </a:lnTo>
                <a:lnTo>
                  <a:pt x="32912" y="77993"/>
                </a:lnTo>
                <a:lnTo>
                  <a:pt x="33484" y="75945"/>
                </a:lnTo>
                <a:lnTo>
                  <a:pt x="34246" y="74254"/>
                </a:lnTo>
                <a:lnTo>
                  <a:pt x="35222" y="72873"/>
                </a:lnTo>
                <a:lnTo>
                  <a:pt x="36389" y="71801"/>
                </a:lnTo>
                <a:lnTo>
                  <a:pt x="37699" y="71015"/>
                </a:lnTo>
                <a:lnTo>
                  <a:pt x="39151" y="70491"/>
                </a:lnTo>
                <a:lnTo>
                  <a:pt x="40747" y="70182"/>
                </a:lnTo>
                <a:lnTo>
                  <a:pt x="42438" y="70062"/>
                </a:lnTo>
                <a:lnTo>
                  <a:pt x="44224" y="70134"/>
                </a:lnTo>
                <a:lnTo>
                  <a:pt x="46081" y="70348"/>
                </a:lnTo>
                <a:lnTo>
                  <a:pt x="48939" y="70896"/>
                </a:lnTo>
                <a:lnTo>
                  <a:pt x="52869" y="71920"/>
                </a:lnTo>
                <a:lnTo>
                  <a:pt x="54845" y="72492"/>
                </a:lnTo>
                <a:lnTo>
                  <a:pt x="55822" y="72777"/>
                </a:lnTo>
                <a:lnTo>
                  <a:pt x="57917" y="73277"/>
                </a:lnTo>
                <a:lnTo>
                  <a:pt x="60108" y="73635"/>
                </a:lnTo>
                <a:lnTo>
                  <a:pt x="62394" y="73897"/>
                </a:lnTo>
                <a:lnTo>
                  <a:pt x="64704" y="73992"/>
                </a:lnTo>
                <a:lnTo>
                  <a:pt x="67038" y="73920"/>
                </a:lnTo>
                <a:lnTo>
                  <a:pt x="69324" y="73658"/>
                </a:lnTo>
                <a:lnTo>
                  <a:pt x="71587" y="73230"/>
                </a:lnTo>
                <a:lnTo>
                  <a:pt x="73730" y="72539"/>
                </a:lnTo>
                <a:lnTo>
                  <a:pt x="75778" y="71634"/>
                </a:lnTo>
                <a:lnTo>
                  <a:pt x="77659" y="70491"/>
                </a:lnTo>
                <a:lnTo>
                  <a:pt x="79350" y="69062"/>
                </a:lnTo>
                <a:lnTo>
                  <a:pt x="80827" y="67348"/>
                </a:lnTo>
                <a:lnTo>
                  <a:pt x="82041" y="65323"/>
                </a:lnTo>
                <a:lnTo>
                  <a:pt x="82970" y="62990"/>
                </a:lnTo>
                <a:lnTo>
                  <a:pt x="83565" y="60299"/>
                </a:lnTo>
                <a:lnTo>
                  <a:pt x="83732" y="58822"/>
                </a:lnTo>
                <a:lnTo>
                  <a:pt x="83780" y="58108"/>
                </a:lnTo>
                <a:lnTo>
                  <a:pt x="83780" y="56703"/>
                </a:lnTo>
                <a:lnTo>
                  <a:pt x="83661" y="55250"/>
                </a:lnTo>
                <a:lnTo>
                  <a:pt x="83399" y="53821"/>
                </a:lnTo>
                <a:lnTo>
                  <a:pt x="83042" y="52416"/>
                </a:lnTo>
                <a:lnTo>
                  <a:pt x="82541" y="51035"/>
                </a:lnTo>
                <a:lnTo>
                  <a:pt x="81946" y="49677"/>
                </a:lnTo>
                <a:lnTo>
                  <a:pt x="81232" y="48391"/>
                </a:lnTo>
                <a:lnTo>
                  <a:pt x="80374" y="47177"/>
                </a:lnTo>
                <a:lnTo>
                  <a:pt x="79422" y="46034"/>
                </a:lnTo>
                <a:lnTo>
                  <a:pt x="78350" y="45010"/>
                </a:lnTo>
                <a:lnTo>
                  <a:pt x="77159" y="44081"/>
                </a:lnTo>
                <a:lnTo>
                  <a:pt x="75873" y="43271"/>
                </a:lnTo>
                <a:lnTo>
                  <a:pt x="74468" y="42628"/>
                </a:lnTo>
                <a:lnTo>
                  <a:pt x="72944" y="42128"/>
                </a:lnTo>
                <a:lnTo>
                  <a:pt x="71301" y="41771"/>
                </a:lnTo>
                <a:lnTo>
                  <a:pt x="70444" y="41676"/>
                </a:lnTo>
                <a:lnTo>
                  <a:pt x="69563" y="41580"/>
                </a:lnTo>
                <a:lnTo>
                  <a:pt x="67967" y="41199"/>
                </a:lnTo>
                <a:lnTo>
                  <a:pt x="66490" y="40604"/>
                </a:lnTo>
                <a:lnTo>
                  <a:pt x="65157" y="39818"/>
                </a:lnTo>
                <a:lnTo>
                  <a:pt x="63990" y="38842"/>
                </a:lnTo>
                <a:lnTo>
                  <a:pt x="62966" y="37746"/>
                </a:lnTo>
                <a:lnTo>
                  <a:pt x="62109" y="36484"/>
                </a:lnTo>
                <a:lnTo>
                  <a:pt x="61394" y="35151"/>
                </a:lnTo>
                <a:lnTo>
                  <a:pt x="60870" y="33698"/>
                </a:lnTo>
                <a:lnTo>
                  <a:pt x="60513" y="32198"/>
                </a:lnTo>
                <a:lnTo>
                  <a:pt x="60323" y="30650"/>
                </a:lnTo>
                <a:lnTo>
                  <a:pt x="60323" y="29078"/>
                </a:lnTo>
                <a:lnTo>
                  <a:pt x="60513" y="27506"/>
                </a:lnTo>
                <a:lnTo>
                  <a:pt x="60870" y="25934"/>
                </a:lnTo>
                <a:lnTo>
                  <a:pt x="61442" y="24410"/>
                </a:lnTo>
                <a:lnTo>
                  <a:pt x="62228" y="22934"/>
                </a:lnTo>
                <a:lnTo>
                  <a:pt x="62704" y="22243"/>
                </a:lnTo>
                <a:lnTo>
                  <a:pt x="63204" y="21553"/>
                </a:lnTo>
                <a:lnTo>
                  <a:pt x="64300" y="20386"/>
                </a:lnTo>
                <a:lnTo>
                  <a:pt x="65490" y="19433"/>
                </a:lnTo>
                <a:lnTo>
                  <a:pt x="66776" y="18623"/>
                </a:lnTo>
                <a:lnTo>
                  <a:pt x="68134" y="17957"/>
                </a:lnTo>
                <a:lnTo>
                  <a:pt x="69515" y="17433"/>
                </a:lnTo>
                <a:lnTo>
                  <a:pt x="71658" y="16790"/>
                </a:lnTo>
                <a:lnTo>
                  <a:pt x="74516" y="16099"/>
                </a:lnTo>
                <a:lnTo>
                  <a:pt x="77255" y="15408"/>
                </a:lnTo>
                <a:lnTo>
                  <a:pt x="79112" y="14765"/>
                </a:lnTo>
                <a:lnTo>
                  <a:pt x="80255" y="14242"/>
                </a:lnTo>
                <a:lnTo>
                  <a:pt x="81279" y="13575"/>
                </a:lnTo>
                <a:lnTo>
                  <a:pt x="82160" y="12789"/>
                </a:lnTo>
                <a:lnTo>
                  <a:pt x="82541" y="12313"/>
                </a:lnTo>
                <a:lnTo>
                  <a:pt x="82899" y="11836"/>
                </a:lnTo>
                <a:lnTo>
                  <a:pt x="83542" y="10812"/>
                </a:lnTo>
                <a:lnTo>
                  <a:pt x="84304" y="9264"/>
                </a:lnTo>
                <a:lnTo>
                  <a:pt x="84971" y="7169"/>
                </a:lnTo>
                <a:lnTo>
                  <a:pt x="85328" y="5168"/>
                </a:lnTo>
                <a:lnTo>
                  <a:pt x="85518" y="2477"/>
                </a:lnTo>
                <a:lnTo>
                  <a:pt x="85375" y="239"/>
                </a:lnTo>
                <a:lnTo>
                  <a:pt x="8532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CUSTOM_4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7"/>
          <p:cNvSpPr txBox="1">
            <a:spLocks noGrp="1"/>
          </p:cNvSpPr>
          <p:nvPr>
            <p:ph type="title"/>
          </p:nvPr>
        </p:nvSpPr>
        <p:spPr>
          <a:xfrm>
            <a:off x="1080000" y="900005"/>
            <a:ext cx="3492000" cy="14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9pPr>
          </a:lstStyle>
          <a:p>
            <a:endParaRPr/>
          </a:p>
        </p:txBody>
      </p:sp>
      <p:sp>
        <p:nvSpPr>
          <p:cNvPr id="182" name="Google Shape;182;p17"/>
          <p:cNvSpPr txBox="1">
            <a:spLocks noGrp="1"/>
          </p:cNvSpPr>
          <p:nvPr>
            <p:ph type="subTitle" idx="1"/>
          </p:nvPr>
        </p:nvSpPr>
        <p:spPr>
          <a:xfrm>
            <a:off x="5745450" y="1209000"/>
            <a:ext cx="2373900" cy="7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17"/>
          <p:cNvSpPr txBox="1">
            <a:spLocks noGrp="1"/>
          </p:cNvSpPr>
          <p:nvPr>
            <p:ph type="subTitle" idx="2"/>
          </p:nvPr>
        </p:nvSpPr>
        <p:spPr>
          <a:xfrm>
            <a:off x="5745450" y="900000"/>
            <a:ext cx="2546700" cy="30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Josefin Sans"/>
              <a:buNone/>
              <a:defRPr b="1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17"/>
          <p:cNvSpPr txBox="1">
            <a:spLocks noGrp="1"/>
          </p:cNvSpPr>
          <p:nvPr>
            <p:ph type="subTitle" idx="3"/>
          </p:nvPr>
        </p:nvSpPr>
        <p:spPr>
          <a:xfrm>
            <a:off x="5745450" y="2537938"/>
            <a:ext cx="2373900" cy="7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17"/>
          <p:cNvSpPr txBox="1">
            <a:spLocks noGrp="1"/>
          </p:cNvSpPr>
          <p:nvPr>
            <p:ph type="subTitle" idx="4"/>
          </p:nvPr>
        </p:nvSpPr>
        <p:spPr>
          <a:xfrm>
            <a:off x="5745450" y="2228925"/>
            <a:ext cx="2546700" cy="30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Josefin Sans"/>
              <a:buNone/>
              <a:defRPr b="1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17"/>
          <p:cNvSpPr txBox="1">
            <a:spLocks noGrp="1"/>
          </p:cNvSpPr>
          <p:nvPr>
            <p:ph type="subTitle" idx="5"/>
          </p:nvPr>
        </p:nvSpPr>
        <p:spPr>
          <a:xfrm>
            <a:off x="5745450" y="3866875"/>
            <a:ext cx="2373900" cy="7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17"/>
          <p:cNvSpPr txBox="1">
            <a:spLocks noGrp="1"/>
          </p:cNvSpPr>
          <p:nvPr>
            <p:ph type="subTitle" idx="6"/>
          </p:nvPr>
        </p:nvSpPr>
        <p:spPr>
          <a:xfrm>
            <a:off x="5745450" y="3557875"/>
            <a:ext cx="2546700" cy="30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Josefin Sans"/>
              <a:buNone/>
              <a:defRPr b="1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17"/>
          <p:cNvSpPr/>
          <p:nvPr/>
        </p:nvSpPr>
        <p:spPr>
          <a:xfrm rot="-9511403">
            <a:off x="-1181740" y="3363318"/>
            <a:ext cx="6416994" cy="3057431"/>
          </a:xfrm>
          <a:custGeom>
            <a:avLst/>
            <a:gdLst/>
            <a:ahLst/>
            <a:cxnLst/>
            <a:rect l="l" t="t" r="r" b="b"/>
            <a:pathLst>
              <a:path w="173740" h="86758" extrusionOk="0">
                <a:moveTo>
                  <a:pt x="49184" y="0"/>
                </a:moveTo>
                <a:lnTo>
                  <a:pt x="45273" y="285"/>
                </a:lnTo>
                <a:lnTo>
                  <a:pt x="41323" y="835"/>
                </a:lnTo>
                <a:lnTo>
                  <a:pt x="37351" y="1691"/>
                </a:lnTo>
                <a:lnTo>
                  <a:pt x="33400" y="2872"/>
                </a:lnTo>
                <a:lnTo>
                  <a:pt x="29470" y="4358"/>
                </a:lnTo>
                <a:lnTo>
                  <a:pt x="25600" y="6191"/>
                </a:lnTo>
                <a:lnTo>
                  <a:pt x="21833" y="8350"/>
                </a:lnTo>
                <a:lnTo>
                  <a:pt x="18167" y="10855"/>
                </a:lnTo>
                <a:lnTo>
                  <a:pt x="15499" y="12973"/>
                </a:lnTo>
                <a:lnTo>
                  <a:pt x="13768" y="14501"/>
                </a:lnTo>
                <a:lnTo>
                  <a:pt x="12933" y="15295"/>
                </a:lnTo>
                <a:lnTo>
                  <a:pt x="12077" y="16130"/>
                </a:lnTo>
                <a:lnTo>
                  <a:pt x="10448" y="17881"/>
                </a:lnTo>
                <a:lnTo>
                  <a:pt x="8962" y="19714"/>
                </a:lnTo>
                <a:lnTo>
                  <a:pt x="7577" y="21628"/>
                </a:lnTo>
                <a:lnTo>
                  <a:pt x="6294" y="23604"/>
                </a:lnTo>
                <a:lnTo>
                  <a:pt x="5133" y="25661"/>
                </a:lnTo>
                <a:lnTo>
                  <a:pt x="4094" y="27758"/>
                </a:lnTo>
                <a:lnTo>
                  <a:pt x="3178" y="29938"/>
                </a:lnTo>
                <a:lnTo>
                  <a:pt x="2363" y="32137"/>
                </a:lnTo>
                <a:lnTo>
                  <a:pt x="1671" y="34398"/>
                </a:lnTo>
                <a:lnTo>
                  <a:pt x="1100" y="36679"/>
                </a:lnTo>
                <a:lnTo>
                  <a:pt x="652" y="39000"/>
                </a:lnTo>
                <a:lnTo>
                  <a:pt x="306" y="41342"/>
                </a:lnTo>
                <a:lnTo>
                  <a:pt x="103" y="43684"/>
                </a:lnTo>
                <a:lnTo>
                  <a:pt x="1" y="46067"/>
                </a:lnTo>
                <a:lnTo>
                  <a:pt x="21" y="48429"/>
                </a:lnTo>
                <a:lnTo>
                  <a:pt x="184" y="50812"/>
                </a:lnTo>
                <a:lnTo>
                  <a:pt x="449" y="53175"/>
                </a:lnTo>
                <a:lnTo>
                  <a:pt x="836" y="55517"/>
                </a:lnTo>
                <a:lnTo>
                  <a:pt x="1345" y="57859"/>
                </a:lnTo>
                <a:lnTo>
                  <a:pt x="1997" y="60160"/>
                </a:lnTo>
                <a:lnTo>
                  <a:pt x="2750" y="62441"/>
                </a:lnTo>
                <a:lnTo>
                  <a:pt x="3626" y="64661"/>
                </a:lnTo>
                <a:lnTo>
                  <a:pt x="4644" y="66860"/>
                </a:lnTo>
                <a:lnTo>
                  <a:pt x="5785" y="68999"/>
                </a:lnTo>
                <a:lnTo>
                  <a:pt x="7027" y="71096"/>
                </a:lnTo>
                <a:lnTo>
                  <a:pt x="8432" y="73112"/>
                </a:lnTo>
                <a:lnTo>
                  <a:pt x="9939" y="75068"/>
                </a:lnTo>
                <a:lnTo>
                  <a:pt x="11568" y="76941"/>
                </a:lnTo>
                <a:lnTo>
                  <a:pt x="13340" y="78754"/>
                </a:lnTo>
                <a:lnTo>
                  <a:pt x="15234" y="80464"/>
                </a:lnTo>
                <a:lnTo>
                  <a:pt x="17271" y="82073"/>
                </a:lnTo>
                <a:lnTo>
                  <a:pt x="18330" y="82847"/>
                </a:lnTo>
                <a:lnTo>
                  <a:pt x="19429" y="83580"/>
                </a:lnTo>
                <a:lnTo>
                  <a:pt x="21649" y="84782"/>
                </a:lnTo>
                <a:lnTo>
                  <a:pt x="23971" y="85678"/>
                </a:lnTo>
                <a:lnTo>
                  <a:pt x="26354" y="86309"/>
                </a:lnTo>
                <a:lnTo>
                  <a:pt x="28798" y="86656"/>
                </a:lnTo>
                <a:lnTo>
                  <a:pt x="31303" y="86757"/>
                </a:lnTo>
                <a:lnTo>
                  <a:pt x="33848" y="86635"/>
                </a:lnTo>
                <a:lnTo>
                  <a:pt x="36435" y="86289"/>
                </a:lnTo>
                <a:lnTo>
                  <a:pt x="39042" y="85759"/>
                </a:lnTo>
                <a:lnTo>
                  <a:pt x="41689" y="85047"/>
                </a:lnTo>
                <a:lnTo>
                  <a:pt x="44337" y="84171"/>
                </a:lnTo>
                <a:lnTo>
                  <a:pt x="47005" y="83153"/>
                </a:lnTo>
                <a:lnTo>
                  <a:pt x="50996" y="81401"/>
                </a:lnTo>
                <a:lnTo>
                  <a:pt x="56312" y="78713"/>
                </a:lnTo>
                <a:lnTo>
                  <a:pt x="61525" y="75760"/>
                </a:lnTo>
                <a:lnTo>
                  <a:pt x="66576" y="72685"/>
                </a:lnTo>
                <a:lnTo>
                  <a:pt x="73785" y="68123"/>
                </a:lnTo>
                <a:lnTo>
                  <a:pt x="80241" y="64131"/>
                </a:lnTo>
                <a:lnTo>
                  <a:pt x="84111" y="61973"/>
                </a:lnTo>
                <a:lnTo>
                  <a:pt x="86697" y="60730"/>
                </a:lnTo>
                <a:lnTo>
                  <a:pt x="88286" y="60099"/>
                </a:lnTo>
                <a:lnTo>
                  <a:pt x="89732" y="59671"/>
                </a:lnTo>
                <a:lnTo>
                  <a:pt x="91055" y="59427"/>
                </a:lnTo>
                <a:lnTo>
                  <a:pt x="91646" y="59407"/>
                </a:lnTo>
                <a:lnTo>
                  <a:pt x="92481" y="59407"/>
                </a:lnTo>
                <a:lnTo>
                  <a:pt x="94151" y="59529"/>
                </a:lnTo>
                <a:lnTo>
                  <a:pt x="95780" y="59753"/>
                </a:lnTo>
                <a:lnTo>
                  <a:pt x="97409" y="60119"/>
                </a:lnTo>
                <a:lnTo>
                  <a:pt x="99833" y="60852"/>
                </a:lnTo>
                <a:lnTo>
                  <a:pt x="103051" y="62156"/>
                </a:lnTo>
                <a:lnTo>
                  <a:pt x="106289" y="63785"/>
                </a:lnTo>
                <a:lnTo>
                  <a:pt x="109547" y="65659"/>
                </a:lnTo>
                <a:lnTo>
                  <a:pt x="114557" y="68775"/>
                </a:lnTo>
                <a:lnTo>
                  <a:pt x="119832" y="72074"/>
                </a:lnTo>
                <a:lnTo>
                  <a:pt x="123498" y="74233"/>
                </a:lnTo>
                <a:lnTo>
                  <a:pt x="127347" y="76310"/>
                </a:lnTo>
                <a:lnTo>
                  <a:pt x="131379" y="78224"/>
                </a:lnTo>
                <a:lnTo>
                  <a:pt x="135636" y="79874"/>
                </a:lnTo>
                <a:lnTo>
                  <a:pt x="138996" y="80933"/>
                </a:lnTo>
                <a:lnTo>
                  <a:pt x="141297" y="81523"/>
                </a:lnTo>
                <a:lnTo>
                  <a:pt x="143680" y="82012"/>
                </a:lnTo>
                <a:lnTo>
                  <a:pt x="146144" y="82399"/>
                </a:lnTo>
                <a:lnTo>
                  <a:pt x="148670" y="82664"/>
                </a:lnTo>
                <a:lnTo>
                  <a:pt x="151297" y="82827"/>
                </a:lnTo>
                <a:lnTo>
                  <a:pt x="152621" y="82847"/>
                </a:lnTo>
                <a:lnTo>
                  <a:pt x="153965" y="82847"/>
                </a:lnTo>
                <a:lnTo>
                  <a:pt x="156449" y="82705"/>
                </a:lnTo>
                <a:lnTo>
                  <a:pt x="158771" y="82440"/>
                </a:lnTo>
                <a:lnTo>
                  <a:pt x="160889" y="82012"/>
                </a:lnTo>
                <a:lnTo>
                  <a:pt x="162824" y="81483"/>
                </a:lnTo>
                <a:lnTo>
                  <a:pt x="164596" y="80811"/>
                </a:lnTo>
                <a:lnTo>
                  <a:pt x="166184" y="80037"/>
                </a:lnTo>
                <a:lnTo>
                  <a:pt x="167610" y="79161"/>
                </a:lnTo>
                <a:lnTo>
                  <a:pt x="168872" y="78184"/>
                </a:lnTo>
                <a:lnTo>
                  <a:pt x="169972" y="77125"/>
                </a:lnTo>
                <a:lnTo>
                  <a:pt x="170929" y="75964"/>
                </a:lnTo>
                <a:lnTo>
                  <a:pt x="171724" y="74742"/>
                </a:lnTo>
                <a:lnTo>
                  <a:pt x="172396" y="73438"/>
                </a:lnTo>
                <a:lnTo>
                  <a:pt x="172925" y="72074"/>
                </a:lnTo>
                <a:lnTo>
                  <a:pt x="173312" y="70669"/>
                </a:lnTo>
                <a:lnTo>
                  <a:pt x="173577" y="69202"/>
                </a:lnTo>
                <a:lnTo>
                  <a:pt x="173719" y="67716"/>
                </a:lnTo>
                <a:lnTo>
                  <a:pt x="173740" y="66188"/>
                </a:lnTo>
                <a:lnTo>
                  <a:pt x="173638" y="64620"/>
                </a:lnTo>
                <a:lnTo>
                  <a:pt x="173434" y="63052"/>
                </a:lnTo>
                <a:lnTo>
                  <a:pt x="172966" y="60690"/>
                </a:lnTo>
                <a:lnTo>
                  <a:pt x="171968" y="57553"/>
                </a:lnTo>
                <a:lnTo>
                  <a:pt x="170624" y="54478"/>
                </a:lnTo>
                <a:lnTo>
                  <a:pt x="168974" y="51525"/>
                </a:lnTo>
                <a:lnTo>
                  <a:pt x="167039" y="48776"/>
                </a:lnTo>
                <a:lnTo>
                  <a:pt x="164901" y="46271"/>
                </a:lnTo>
                <a:lnTo>
                  <a:pt x="163740" y="45151"/>
                </a:lnTo>
                <a:lnTo>
                  <a:pt x="163455" y="44866"/>
                </a:lnTo>
                <a:lnTo>
                  <a:pt x="162966" y="44234"/>
                </a:lnTo>
                <a:lnTo>
                  <a:pt x="162579" y="43542"/>
                </a:lnTo>
                <a:lnTo>
                  <a:pt x="162294" y="42788"/>
                </a:lnTo>
                <a:lnTo>
                  <a:pt x="162009" y="41566"/>
                </a:lnTo>
                <a:lnTo>
                  <a:pt x="161867" y="39713"/>
                </a:lnTo>
                <a:lnTo>
                  <a:pt x="161968" y="37656"/>
                </a:lnTo>
                <a:lnTo>
                  <a:pt x="162233" y="35457"/>
                </a:lnTo>
                <a:lnTo>
                  <a:pt x="162783" y="31893"/>
                </a:lnTo>
                <a:lnTo>
                  <a:pt x="163374" y="28105"/>
                </a:lnTo>
                <a:lnTo>
                  <a:pt x="163679" y="25518"/>
                </a:lnTo>
                <a:lnTo>
                  <a:pt x="163842" y="22911"/>
                </a:lnTo>
                <a:lnTo>
                  <a:pt x="163801" y="20305"/>
                </a:lnTo>
                <a:lnTo>
                  <a:pt x="163496" y="17739"/>
                </a:lnTo>
                <a:lnTo>
                  <a:pt x="163048" y="15845"/>
                </a:lnTo>
                <a:lnTo>
                  <a:pt x="162641" y="14602"/>
                </a:lnTo>
                <a:lnTo>
                  <a:pt x="162131" y="13401"/>
                </a:lnTo>
                <a:lnTo>
                  <a:pt x="161520" y="12199"/>
                </a:lnTo>
                <a:lnTo>
                  <a:pt x="160767" y="11059"/>
                </a:lnTo>
                <a:lnTo>
                  <a:pt x="159912" y="9939"/>
                </a:lnTo>
                <a:lnTo>
                  <a:pt x="159443" y="9389"/>
                </a:lnTo>
                <a:lnTo>
                  <a:pt x="158934" y="8859"/>
                </a:lnTo>
                <a:lnTo>
                  <a:pt x="157855" y="7902"/>
                </a:lnTo>
                <a:lnTo>
                  <a:pt x="156714" y="7047"/>
                </a:lnTo>
                <a:lnTo>
                  <a:pt x="155492" y="6314"/>
                </a:lnTo>
                <a:lnTo>
                  <a:pt x="154209" y="5682"/>
                </a:lnTo>
                <a:lnTo>
                  <a:pt x="152865" y="5132"/>
                </a:lnTo>
                <a:lnTo>
                  <a:pt x="151460" y="4705"/>
                </a:lnTo>
                <a:lnTo>
                  <a:pt x="149993" y="4358"/>
                </a:lnTo>
                <a:lnTo>
                  <a:pt x="147733" y="3972"/>
                </a:lnTo>
                <a:lnTo>
                  <a:pt x="144556" y="3768"/>
                </a:lnTo>
                <a:lnTo>
                  <a:pt x="141277" y="3849"/>
                </a:lnTo>
                <a:lnTo>
                  <a:pt x="137937" y="4175"/>
                </a:lnTo>
                <a:lnTo>
                  <a:pt x="134556" y="4725"/>
                </a:lnTo>
                <a:lnTo>
                  <a:pt x="131176" y="5438"/>
                </a:lnTo>
                <a:lnTo>
                  <a:pt x="127836" y="6293"/>
                </a:lnTo>
                <a:lnTo>
                  <a:pt x="124598" y="7250"/>
                </a:lnTo>
                <a:lnTo>
                  <a:pt x="119954" y="8819"/>
                </a:lnTo>
                <a:lnTo>
                  <a:pt x="114496" y="10957"/>
                </a:lnTo>
                <a:lnTo>
                  <a:pt x="112195" y="11934"/>
                </a:lnTo>
                <a:lnTo>
                  <a:pt x="111095" y="12383"/>
                </a:lnTo>
                <a:lnTo>
                  <a:pt x="108875" y="13136"/>
                </a:lnTo>
                <a:lnTo>
                  <a:pt x="106615" y="13666"/>
                </a:lnTo>
                <a:lnTo>
                  <a:pt x="104313" y="13991"/>
                </a:lnTo>
                <a:lnTo>
                  <a:pt x="101971" y="14134"/>
                </a:lnTo>
                <a:lnTo>
                  <a:pt x="99589" y="14073"/>
                </a:lnTo>
                <a:lnTo>
                  <a:pt x="97165" y="13869"/>
                </a:lnTo>
                <a:lnTo>
                  <a:pt x="94701" y="13482"/>
                </a:lnTo>
                <a:lnTo>
                  <a:pt x="92196" y="12953"/>
                </a:lnTo>
                <a:lnTo>
                  <a:pt x="89650" y="12260"/>
                </a:lnTo>
                <a:lnTo>
                  <a:pt x="87043" y="11425"/>
                </a:lnTo>
                <a:lnTo>
                  <a:pt x="84396" y="10468"/>
                </a:lnTo>
                <a:lnTo>
                  <a:pt x="80323" y="8798"/>
                </a:lnTo>
                <a:lnTo>
                  <a:pt x="74722" y="6171"/>
                </a:lnTo>
                <a:lnTo>
                  <a:pt x="71830" y="4705"/>
                </a:lnTo>
                <a:lnTo>
                  <a:pt x="70364" y="3972"/>
                </a:lnTo>
                <a:lnTo>
                  <a:pt x="67228" y="2689"/>
                </a:lnTo>
                <a:lnTo>
                  <a:pt x="63908" y="1650"/>
                </a:lnTo>
                <a:lnTo>
                  <a:pt x="60405" y="856"/>
                </a:lnTo>
                <a:lnTo>
                  <a:pt x="56780" y="306"/>
                </a:lnTo>
                <a:lnTo>
                  <a:pt x="53033" y="21"/>
                </a:lnTo>
                <a:lnTo>
                  <a:pt x="4918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7"/>
          <p:cNvSpPr/>
          <p:nvPr/>
        </p:nvSpPr>
        <p:spPr>
          <a:xfrm>
            <a:off x="8554847" y="1209004"/>
            <a:ext cx="540071" cy="537323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7"/>
          <p:cNvSpPr/>
          <p:nvPr/>
        </p:nvSpPr>
        <p:spPr>
          <a:xfrm>
            <a:off x="5773641" y="291450"/>
            <a:ext cx="292079" cy="290598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7"/>
          <p:cNvSpPr/>
          <p:nvPr/>
        </p:nvSpPr>
        <p:spPr>
          <a:xfrm>
            <a:off x="3295346" y="437943"/>
            <a:ext cx="162950" cy="162095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7"/>
          <p:cNvSpPr/>
          <p:nvPr/>
        </p:nvSpPr>
        <p:spPr>
          <a:xfrm>
            <a:off x="81644" y="25671"/>
            <a:ext cx="1033929" cy="1028647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7"/>
          <p:cNvSpPr/>
          <p:nvPr/>
        </p:nvSpPr>
        <p:spPr>
          <a:xfrm>
            <a:off x="3138652" y="2973876"/>
            <a:ext cx="642728" cy="639444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7"/>
          <p:cNvSpPr/>
          <p:nvPr/>
        </p:nvSpPr>
        <p:spPr>
          <a:xfrm>
            <a:off x="8513091" y="4163000"/>
            <a:ext cx="292079" cy="290598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1_Three columns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7"/>
          <p:cNvSpPr txBox="1">
            <a:spLocks noGrp="1"/>
          </p:cNvSpPr>
          <p:nvPr>
            <p:ph type="title"/>
          </p:nvPr>
        </p:nvSpPr>
        <p:spPr>
          <a:xfrm>
            <a:off x="1080000" y="900005"/>
            <a:ext cx="3492000" cy="14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9pPr>
          </a:lstStyle>
          <a:p>
            <a:endParaRPr/>
          </a:p>
        </p:txBody>
      </p:sp>
      <p:sp>
        <p:nvSpPr>
          <p:cNvPr id="182" name="Google Shape;182;p17"/>
          <p:cNvSpPr txBox="1">
            <a:spLocks noGrp="1"/>
          </p:cNvSpPr>
          <p:nvPr>
            <p:ph type="subTitle" idx="1"/>
          </p:nvPr>
        </p:nvSpPr>
        <p:spPr>
          <a:xfrm>
            <a:off x="5745450" y="1209000"/>
            <a:ext cx="2373900" cy="7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17"/>
          <p:cNvSpPr txBox="1">
            <a:spLocks noGrp="1"/>
          </p:cNvSpPr>
          <p:nvPr>
            <p:ph type="subTitle" idx="2"/>
          </p:nvPr>
        </p:nvSpPr>
        <p:spPr>
          <a:xfrm>
            <a:off x="5745450" y="900000"/>
            <a:ext cx="2546700" cy="30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Josefin Sans"/>
              <a:buNone/>
              <a:defRPr b="1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17"/>
          <p:cNvSpPr txBox="1">
            <a:spLocks noGrp="1"/>
          </p:cNvSpPr>
          <p:nvPr>
            <p:ph type="subTitle" idx="3"/>
          </p:nvPr>
        </p:nvSpPr>
        <p:spPr>
          <a:xfrm>
            <a:off x="5745450" y="2537938"/>
            <a:ext cx="2373900" cy="7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17"/>
          <p:cNvSpPr txBox="1">
            <a:spLocks noGrp="1"/>
          </p:cNvSpPr>
          <p:nvPr>
            <p:ph type="subTitle" idx="4"/>
          </p:nvPr>
        </p:nvSpPr>
        <p:spPr>
          <a:xfrm>
            <a:off x="5745450" y="2228925"/>
            <a:ext cx="2546700" cy="30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Josefin Sans"/>
              <a:buNone/>
              <a:defRPr b="1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17"/>
          <p:cNvSpPr txBox="1">
            <a:spLocks noGrp="1"/>
          </p:cNvSpPr>
          <p:nvPr>
            <p:ph type="subTitle" idx="5"/>
          </p:nvPr>
        </p:nvSpPr>
        <p:spPr>
          <a:xfrm>
            <a:off x="5745450" y="3866875"/>
            <a:ext cx="2373900" cy="7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17"/>
          <p:cNvSpPr txBox="1">
            <a:spLocks noGrp="1"/>
          </p:cNvSpPr>
          <p:nvPr>
            <p:ph type="subTitle" idx="6"/>
          </p:nvPr>
        </p:nvSpPr>
        <p:spPr>
          <a:xfrm>
            <a:off x="5745450" y="3557875"/>
            <a:ext cx="2546700" cy="30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Josefin Sans"/>
              <a:buNone/>
              <a:defRPr b="1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17"/>
          <p:cNvSpPr/>
          <p:nvPr/>
        </p:nvSpPr>
        <p:spPr>
          <a:xfrm rot="-9511403">
            <a:off x="-1181740" y="3363318"/>
            <a:ext cx="6416994" cy="3057431"/>
          </a:xfrm>
          <a:custGeom>
            <a:avLst/>
            <a:gdLst/>
            <a:ahLst/>
            <a:cxnLst/>
            <a:rect l="l" t="t" r="r" b="b"/>
            <a:pathLst>
              <a:path w="173740" h="86758" extrusionOk="0">
                <a:moveTo>
                  <a:pt x="49184" y="0"/>
                </a:moveTo>
                <a:lnTo>
                  <a:pt x="45273" y="285"/>
                </a:lnTo>
                <a:lnTo>
                  <a:pt x="41323" y="835"/>
                </a:lnTo>
                <a:lnTo>
                  <a:pt x="37351" y="1691"/>
                </a:lnTo>
                <a:lnTo>
                  <a:pt x="33400" y="2872"/>
                </a:lnTo>
                <a:lnTo>
                  <a:pt x="29470" y="4358"/>
                </a:lnTo>
                <a:lnTo>
                  <a:pt x="25600" y="6191"/>
                </a:lnTo>
                <a:lnTo>
                  <a:pt x="21833" y="8350"/>
                </a:lnTo>
                <a:lnTo>
                  <a:pt x="18167" y="10855"/>
                </a:lnTo>
                <a:lnTo>
                  <a:pt x="15499" y="12973"/>
                </a:lnTo>
                <a:lnTo>
                  <a:pt x="13768" y="14501"/>
                </a:lnTo>
                <a:lnTo>
                  <a:pt x="12933" y="15295"/>
                </a:lnTo>
                <a:lnTo>
                  <a:pt x="12077" y="16130"/>
                </a:lnTo>
                <a:lnTo>
                  <a:pt x="10448" y="17881"/>
                </a:lnTo>
                <a:lnTo>
                  <a:pt x="8962" y="19714"/>
                </a:lnTo>
                <a:lnTo>
                  <a:pt x="7577" y="21628"/>
                </a:lnTo>
                <a:lnTo>
                  <a:pt x="6294" y="23604"/>
                </a:lnTo>
                <a:lnTo>
                  <a:pt x="5133" y="25661"/>
                </a:lnTo>
                <a:lnTo>
                  <a:pt x="4094" y="27758"/>
                </a:lnTo>
                <a:lnTo>
                  <a:pt x="3178" y="29938"/>
                </a:lnTo>
                <a:lnTo>
                  <a:pt x="2363" y="32137"/>
                </a:lnTo>
                <a:lnTo>
                  <a:pt x="1671" y="34398"/>
                </a:lnTo>
                <a:lnTo>
                  <a:pt x="1100" y="36679"/>
                </a:lnTo>
                <a:lnTo>
                  <a:pt x="652" y="39000"/>
                </a:lnTo>
                <a:lnTo>
                  <a:pt x="306" y="41342"/>
                </a:lnTo>
                <a:lnTo>
                  <a:pt x="103" y="43684"/>
                </a:lnTo>
                <a:lnTo>
                  <a:pt x="1" y="46067"/>
                </a:lnTo>
                <a:lnTo>
                  <a:pt x="21" y="48429"/>
                </a:lnTo>
                <a:lnTo>
                  <a:pt x="184" y="50812"/>
                </a:lnTo>
                <a:lnTo>
                  <a:pt x="449" y="53175"/>
                </a:lnTo>
                <a:lnTo>
                  <a:pt x="836" y="55517"/>
                </a:lnTo>
                <a:lnTo>
                  <a:pt x="1345" y="57859"/>
                </a:lnTo>
                <a:lnTo>
                  <a:pt x="1997" y="60160"/>
                </a:lnTo>
                <a:lnTo>
                  <a:pt x="2750" y="62441"/>
                </a:lnTo>
                <a:lnTo>
                  <a:pt x="3626" y="64661"/>
                </a:lnTo>
                <a:lnTo>
                  <a:pt x="4644" y="66860"/>
                </a:lnTo>
                <a:lnTo>
                  <a:pt x="5785" y="68999"/>
                </a:lnTo>
                <a:lnTo>
                  <a:pt x="7027" y="71096"/>
                </a:lnTo>
                <a:lnTo>
                  <a:pt x="8432" y="73112"/>
                </a:lnTo>
                <a:lnTo>
                  <a:pt x="9939" y="75068"/>
                </a:lnTo>
                <a:lnTo>
                  <a:pt x="11568" y="76941"/>
                </a:lnTo>
                <a:lnTo>
                  <a:pt x="13340" y="78754"/>
                </a:lnTo>
                <a:lnTo>
                  <a:pt x="15234" y="80464"/>
                </a:lnTo>
                <a:lnTo>
                  <a:pt x="17271" y="82073"/>
                </a:lnTo>
                <a:lnTo>
                  <a:pt x="18330" y="82847"/>
                </a:lnTo>
                <a:lnTo>
                  <a:pt x="19429" y="83580"/>
                </a:lnTo>
                <a:lnTo>
                  <a:pt x="21649" y="84782"/>
                </a:lnTo>
                <a:lnTo>
                  <a:pt x="23971" y="85678"/>
                </a:lnTo>
                <a:lnTo>
                  <a:pt x="26354" y="86309"/>
                </a:lnTo>
                <a:lnTo>
                  <a:pt x="28798" y="86656"/>
                </a:lnTo>
                <a:lnTo>
                  <a:pt x="31303" y="86757"/>
                </a:lnTo>
                <a:lnTo>
                  <a:pt x="33848" y="86635"/>
                </a:lnTo>
                <a:lnTo>
                  <a:pt x="36435" y="86289"/>
                </a:lnTo>
                <a:lnTo>
                  <a:pt x="39042" y="85759"/>
                </a:lnTo>
                <a:lnTo>
                  <a:pt x="41689" y="85047"/>
                </a:lnTo>
                <a:lnTo>
                  <a:pt x="44337" y="84171"/>
                </a:lnTo>
                <a:lnTo>
                  <a:pt x="47005" y="83153"/>
                </a:lnTo>
                <a:lnTo>
                  <a:pt x="50996" y="81401"/>
                </a:lnTo>
                <a:lnTo>
                  <a:pt x="56312" y="78713"/>
                </a:lnTo>
                <a:lnTo>
                  <a:pt x="61525" y="75760"/>
                </a:lnTo>
                <a:lnTo>
                  <a:pt x="66576" y="72685"/>
                </a:lnTo>
                <a:lnTo>
                  <a:pt x="73785" y="68123"/>
                </a:lnTo>
                <a:lnTo>
                  <a:pt x="80241" y="64131"/>
                </a:lnTo>
                <a:lnTo>
                  <a:pt x="84111" y="61973"/>
                </a:lnTo>
                <a:lnTo>
                  <a:pt x="86697" y="60730"/>
                </a:lnTo>
                <a:lnTo>
                  <a:pt x="88286" y="60099"/>
                </a:lnTo>
                <a:lnTo>
                  <a:pt x="89732" y="59671"/>
                </a:lnTo>
                <a:lnTo>
                  <a:pt x="91055" y="59427"/>
                </a:lnTo>
                <a:lnTo>
                  <a:pt x="91646" y="59407"/>
                </a:lnTo>
                <a:lnTo>
                  <a:pt x="92481" y="59407"/>
                </a:lnTo>
                <a:lnTo>
                  <a:pt x="94151" y="59529"/>
                </a:lnTo>
                <a:lnTo>
                  <a:pt x="95780" y="59753"/>
                </a:lnTo>
                <a:lnTo>
                  <a:pt x="97409" y="60119"/>
                </a:lnTo>
                <a:lnTo>
                  <a:pt x="99833" y="60852"/>
                </a:lnTo>
                <a:lnTo>
                  <a:pt x="103051" y="62156"/>
                </a:lnTo>
                <a:lnTo>
                  <a:pt x="106289" y="63785"/>
                </a:lnTo>
                <a:lnTo>
                  <a:pt x="109547" y="65659"/>
                </a:lnTo>
                <a:lnTo>
                  <a:pt x="114557" y="68775"/>
                </a:lnTo>
                <a:lnTo>
                  <a:pt x="119832" y="72074"/>
                </a:lnTo>
                <a:lnTo>
                  <a:pt x="123498" y="74233"/>
                </a:lnTo>
                <a:lnTo>
                  <a:pt x="127347" y="76310"/>
                </a:lnTo>
                <a:lnTo>
                  <a:pt x="131379" y="78224"/>
                </a:lnTo>
                <a:lnTo>
                  <a:pt x="135636" y="79874"/>
                </a:lnTo>
                <a:lnTo>
                  <a:pt x="138996" y="80933"/>
                </a:lnTo>
                <a:lnTo>
                  <a:pt x="141297" y="81523"/>
                </a:lnTo>
                <a:lnTo>
                  <a:pt x="143680" y="82012"/>
                </a:lnTo>
                <a:lnTo>
                  <a:pt x="146144" y="82399"/>
                </a:lnTo>
                <a:lnTo>
                  <a:pt x="148670" y="82664"/>
                </a:lnTo>
                <a:lnTo>
                  <a:pt x="151297" y="82827"/>
                </a:lnTo>
                <a:lnTo>
                  <a:pt x="152621" y="82847"/>
                </a:lnTo>
                <a:lnTo>
                  <a:pt x="153965" y="82847"/>
                </a:lnTo>
                <a:lnTo>
                  <a:pt x="156449" y="82705"/>
                </a:lnTo>
                <a:lnTo>
                  <a:pt x="158771" y="82440"/>
                </a:lnTo>
                <a:lnTo>
                  <a:pt x="160889" y="82012"/>
                </a:lnTo>
                <a:lnTo>
                  <a:pt x="162824" y="81483"/>
                </a:lnTo>
                <a:lnTo>
                  <a:pt x="164596" y="80811"/>
                </a:lnTo>
                <a:lnTo>
                  <a:pt x="166184" y="80037"/>
                </a:lnTo>
                <a:lnTo>
                  <a:pt x="167610" y="79161"/>
                </a:lnTo>
                <a:lnTo>
                  <a:pt x="168872" y="78184"/>
                </a:lnTo>
                <a:lnTo>
                  <a:pt x="169972" y="77125"/>
                </a:lnTo>
                <a:lnTo>
                  <a:pt x="170929" y="75964"/>
                </a:lnTo>
                <a:lnTo>
                  <a:pt x="171724" y="74742"/>
                </a:lnTo>
                <a:lnTo>
                  <a:pt x="172396" y="73438"/>
                </a:lnTo>
                <a:lnTo>
                  <a:pt x="172925" y="72074"/>
                </a:lnTo>
                <a:lnTo>
                  <a:pt x="173312" y="70669"/>
                </a:lnTo>
                <a:lnTo>
                  <a:pt x="173577" y="69202"/>
                </a:lnTo>
                <a:lnTo>
                  <a:pt x="173719" y="67716"/>
                </a:lnTo>
                <a:lnTo>
                  <a:pt x="173740" y="66188"/>
                </a:lnTo>
                <a:lnTo>
                  <a:pt x="173638" y="64620"/>
                </a:lnTo>
                <a:lnTo>
                  <a:pt x="173434" y="63052"/>
                </a:lnTo>
                <a:lnTo>
                  <a:pt x="172966" y="60690"/>
                </a:lnTo>
                <a:lnTo>
                  <a:pt x="171968" y="57553"/>
                </a:lnTo>
                <a:lnTo>
                  <a:pt x="170624" y="54478"/>
                </a:lnTo>
                <a:lnTo>
                  <a:pt x="168974" y="51525"/>
                </a:lnTo>
                <a:lnTo>
                  <a:pt x="167039" y="48776"/>
                </a:lnTo>
                <a:lnTo>
                  <a:pt x="164901" y="46271"/>
                </a:lnTo>
                <a:lnTo>
                  <a:pt x="163740" y="45151"/>
                </a:lnTo>
                <a:lnTo>
                  <a:pt x="163455" y="44866"/>
                </a:lnTo>
                <a:lnTo>
                  <a:pt x="162966" y="44234"/>
                </a:lnTo>
                <a:lnTo>
                  <a:pt x="162579" y="43542"/>
                </a:lnTo>
                <a:lnTo>
                  <a:pt x="162294" y="42788"/>
                </a:lnTo>
                <a:lnTo>
                  <a:pt x="162009" y="41566"/>
                </a:lnTo>
                <a:lnTo>
                  <a:pt x="161867" y="39713"/>
                </a:lnTo>
                <a:lnTo>
                  <a:pt x="161968" y="37656"/>
                </a:lnTo>
                <a:lnTo>
                  <a:pt x="162233" y="35457"/>
                </a:lnTo>
                <a:lnTo>
                  <a:pt x="162783" y="31893"/>
                </a:lnTo>
                <a:lnTo>
                  <a:pt x="163374" y="28105"/>
                </a:lnTo>
                <a:lnTo>
                  <a:pt x="163679" y="25518"/>
                </a:lnTo>
                <a:lnTo>
                  <a:pt x="163842" y="22911"/>
                </a:lnTo>
                <a:lnTo>
                  <a:pt x="163801" y="20305"/>
                </a:lnTo>
                <a:lnTo>
                  <a:pt x="163496" y="17739"/>
                </a:lnTo>
                <a:lnTo>
                  <a:pt x="163048" y="15845"/>
                </a:lnTo>
                <a:lnTo>
                  <a:pt x="162641" y="14602"/>
                </a:lnTo>
                <a:lnTo>
                  <a:pt x="162131" y="13401"/>
                </a:lnTo>
                <a:lnTo>
                  <a:pt x="161520" y="12199"/>
                </a:lnTo>
                <a:lnTo>
                  <a:pt x="160767" y="11059"/>
                </a:lnTo>
                <a:lnTo>
                  <a:pt x="159912" y="9939"/>
                </a:lnTo>
                <a:lnTo>
                  <a:pt x="159443" y="9389"/>
                </a:lnTo>
                <a:lnTo>
                  <a:pt x="158934" y="8859"/>
                </a:lnTo>
                <a:lnTo>
                  <a:pt x="157855" y="7902"/>
                </a:lnTo>
                <a:lnTo>
                  <a:pt x="156714" y="7047"/>
                </a:lnTo>
                <a:lnTo>
                  <a:pt x="155492" y="6314"/>
                </a:lnTo>
                <a:lnTo>
                  <a:pt x="154209" y="5682"/>
                </a:lnTo>
                <a:lnTo>
                  <a:pt x="152865" y="5132"/>
                </a:lnTo>
                <a:lnTo>
                  <a:pt x="151460" y="4705"/>
                </a:lnTo>
                <a:lnTo>
                  <a:pt x="149993" y="4358"/>
                </a:lnTo>
                <a:lnTo>
                  <a:pt x="147733" y="3972"/>
                </a:lnTo>
                <a:lnTo>
                  <a:pt x="144556" y="3768"/>
                </a:lnTo>
                <a:lnTo>
                  <a:pt x="141277" y="3849"/>
                </a:lnTo>
                <a:lnTo>
                  <a:pt x="137937" y="4175"/>
                </a:lnTo>
                <a:lnTo>
                  <a:pt x="134556" y="4725"/>
                </a:lnTo>
                <a:lnTo>
                  <a:pt x="131176" y="5438"/>
                </a:lnTo>
                <a:lnTo>
                  <a:pt x="127836" y="6293"/>
                </a:lnTo>
                <a:lnTo>
                  <a:pt x="124598" y="7250"/>
                </a:lnTo>
                <a:lnTo>
                  <a:pt x="119954" y="8819"/>
                </a:lnTo>
                <a:lnTo>
                  <a:pt x="114496" y="10957"/>
                </a:lnTo>
                <a:lnTo>
                  <a:pt x="112195" y="11934"/>
                </a:lnTo>
                <a:lnTo>
                  <a:pt x="111095" y="12383"/>
                </a:lnTo>
                <a:lnTo>
                  <a:pt x="108875" y="13136"/>
                </a:lnTo>
                <a:lnTo>
                  <a:pt x="106615" y="13666"/>
                </a:lnTo>
                <a:lnTo>
                  <a:pt x="104313" y="13991"/>
                </a:lnTo>
                <a:lnTo>
                  <a:pt x="101971" y="14134"/>
                </a:lnTo>
                <a:lnTo>
                  <a:pt x="99589" y="14073"/>
                </a:lnTo>
                <a:lnTo>
                  <a:pt x="97165" y="13869"/>
                </a:lnTo>
                <a:lnTo>
                  <a:pt x="94701" y="13482"/>
                </a:lnTo>
                <a:lnTo>
                  <a:pt x="92196" y="12953"/>
                </a:lnTo>
                <a:lnTo>
                  <a:pt x="89650" y="12260"/>
                </a:lnTo>
                <a:lnTo>
                  <a:pt x="87043" y="11425"/>
                </a:lnTo>
                <a:lnTo>
                  <a:pt x="84396" y="10468"/>
                </a:lnTo>
                <a:lnTo>
                  <a:pt x="80323" y="8798"/>
                </a:lnTo>
                <a:lnTo>
                  <a:pt x="74722" y="6171"/>
                </a:lnTo>
                <a:lnTo>
                  <a:pt x="71830" y="4705"/>
                </a:lnTo>
                <a:lnTo>
                  <a:pt x="70364" y="3972"/>
                </a:lnTo>
                <a:lnTo>
                  <a:pt x="67228" y="2689"/>
                </a:lnTo>
                <a:lnTo>
                  <a:pt x="63908" y="1650"/>
                </a:lnTo>
                <a:lnTo>
                  <a:pt x="60405" y="856"/>
                </a:lnTo>
                <a:lnTo>
                  <a:pt x="56780" y="306"/>
                </a:lnTo>
                <a:lnTo>
                  <a:pt x="53033" y="21"/>
                </a:lnTo>
                <a:lnTo>
                  <a:pt x="4918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7"/>
          <p:cNvSpPr/>
          <p:nvPr/>
        </p:nvSpPr>
        <p:spPr>
          <a:xfrm>
            <a:off x="8554847" y="1209004"/>
            <a:ext cx="540071" cy="537323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7"/>
          <p:cNvSpPr/>
          <p:nvPr/>
        </p:nvSpPr>
        <p:spPr>
          <a:xfrm>
            <a:off x="5773641" y="291450"/>
            <a:ext cx="292079" cy="290598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7"/>
          <p:cNvSpPr/>
          <p:nvPr/>
        </p:nvSpPr>
        <p:spPr>
          <a:xfrm>
            <a:off x="3295346" y="437943"/>
            <a:ext cx="162950" cy="162095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7"/>
          <p:cNvSpPr/>
          <p:nvPr/>
        </p:nvSpPr>
        <p:spPr>
          <a:xfrm>
            <a:off x="81644" y="25671"/>
            <a:ext cx="1033929" cy="1028647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7"/>
          <p:cNvSpPr/>
          <p:nvPr/>
        </p:nvSpPr>
        <p:spPr>
          <a:xfrm>
            <a:off x="3138652" y="2973876"/>
            <a:ext cx="642728" cy="639444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7"/>
          <p:cNvSpPr/>
          <p:nvPr/>
        </p:nvSpPr>
        <p:spPr>
          <a:xfrm>
            <a:off x="8513091" y="4163000"/>
            <a:ext cx="292079" cy="290598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2613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1_Three columns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7"/>
          <p:cNvSpPr txBox="1">
            <a:spLocks noGrp="1"/>
          </p:cNvSpPr>
          <p:nvPr>
            <p:ph type="title"/>
          </p:nvPr>
        </p:nvSpPr>
        <p:spPr>
          <a:xfrm>
            <a:off x="1080000" y="900005"/>
            <a:ext cx="3492000" cy="14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9pPr>
          </a:lstStyle>
          <a:p>
            <a:endParaRPr/>
          </a:p>
        </p:txBody>
      </p:sp>
      <p:sp>
        <p:nvSpPr>
          <p:cNvPr id="182" name="Google Shape;182;p17"/>
          <p:cNvSpPr txBox="1">
            <a:spLocks noGrp="1"/>
          </p:cNvSpPr>
          <p:nvPr>
            <p:ph type="subTitle" idx="1"/>
          </p:nvPr>
        </p:nvSpPr>
        <p:spPr>
          <a:xfrm>
            <a:off x="5745450" y="1209000"/>
            <a:ext cx="2373900" cy="7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17"/>
          <p:cNvSpPr txBox="1">
            <a:spLocks noGrp="1"/>
          </p:cNvSpPr>
          <p:nvPr>
            <p:ph type="subTitle" idx="2"/>
          </p:nvPr>
        </p:nvSpPr>
        <p:spPr>
          <a:xfrm>
            <a:off x="5745450" y="900000"/>
            <a:ext cx="2546700" cy="30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Josefin Sans"/>
              <a:buNone/>
              <a:defRPr b="1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17"/>
          <p:cNvSpPr txBox="1">
            <a:spLocks noGrp="1"/>
          </p:cNvSpPr>
          <p:nvPr>
            <p:ph type="subTitle" idx="3"/>
          </p:nvPr>
        </p:nvSpPr>
        <p:spPr>
          <a:xfrm>
            <a:off x="5745450" y="2537938"/>
            <a:ext cx="2373900" cy="7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17"/>
          <p:cNvSpPr txBox="1">
            <a:spLocks noGrp="1"/>
          </p:cNvSpPr>
          <p:nvPr>
            <p:ph type="subTitle" idx="4"/>
          </p:nvPr>
        </p:nvSpPr>
        <p:spPr>
          <a:xfrm>
            <a:off x="5745450" y="2228925"/>
            <a:ext cx="2546700" cy="30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Josefin Sans"/>
              <a:buNone/>
              <a:defRPr b="1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17"/>
          <p:cNvSpPr txBox="1">
            <a:spLocks noGrp="1"/>
          </p:cNvSpPr>
          <p:nvPr>
            <p:ph type="subTitle" idx="5"/>
          </p:nvPr>
        </p:nvSpPr>
        <p:spPr>
          <a:xfrm>
            <a:off x="5745450" y="3866875"/>
            <a:ext cx="2373900" cy="7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17"/>
          <p:cNvSpPr txBox="1">
            <a:spLocks noGrp="1"/>
          </p:cNvSpPr>
          <p:nvPr>
            <p:ph type="subTitle" idx="6"/>
          </p:nvPr>
        </p:nvSpPr>
        <p:spPr>
          <a:xfrm>
            <a:off x="5745450" y="3557875"/>
            <a:ext cx="2546700" cy="30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Josefin Sans"/>
              <a:buNone/>
              <a:defRPr b="1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17"/>
          <p:cNvSpPr/>
          <p:nvPr/>
        </p:nvSpPr>
        <p:spPr>
          <a:xfrm rot="-9511403">
            <a:off x="-1181740" y="3363318"/>
            <a:ext cx="6416994" cy="3057431"/>
          </a:xfrm>
          <a:custGeom>
            <a:avLst/>
            <a:gdLst/>
            <a:ahLst/>
            <a:cxnLst/>
            <a:rect l="l" t="t" r="r" b="b"/>
            <a:pathLst>
              <a:path w="173740" h="86758" extrusionOk="0">
                <a:moveTo>
                  <a:pt x="49184" y="0"/>
                </a:moveTo>
                <a:lnTo>
                  <a:pt x="45273" y="285"/>
                </a:lnTo>
                <a:lnTo>
                  <a:pt x="41323" y="835"/>
                </a:lnTo>
                <a:lnTo>
                  <a:pt x="37351" y="1691"/>
                </a:lnTo>
                <a:lnTo>
                  <a:pt x="33400" y="2872"/>
                </a:lnTo>
                <a:lnTo>
                  <a:pt x="29470" y="4358"/>
                </a:lnTo>
                <a:lnTo>
                  <a:pt x="25600" y="6191"/>
                </a:lnTo>
                <a:lnTo>
                  <a:pt x="21833" y="8350"/>
                </a:lnTo>
                <a:lnTo>
                  <a:pt x="18167" y="10855"/>
                </a:lnTo>
                <a:lnTo>
                  <a:pt x="15499" y="12973"/>
                </a:lnTo>
                <a:lnTo>
                  <a:pt x="13768" y="14501"/>
                </a:lnTo>
                <a:lnTo>
                  <a:pt x="12933" y="15295"/>
                </a:lnTo>
                <a:lnTo>
                  <a:pt x="12077" y="16130"/>
                </a:lnTo>
                <a:lnTo>
                  <a:pt x="10448" y="17881"/>
                </a:lnTo>
                <a:lnTo>
                  <a:pt x="8962" y="19714"/>
                </a:lnTo>
                <a:lnTo>
                  <a:pt x="7577" y="21628"/>
                </a:lnTo>
                <a:lnTo>
                  <a:pt x="6294" y="23604"/>
                </a:lnTo>
                <a:lnTo>
                  <a:pt x="5133" y="25661"/>
                </a:lnTo>
                <a:lnTo>
                  <a:pt x="4094" y="27758"/>
                </a:lnTo>
                <a:lnTo>
                  <a:pt x="3178" y="29938"/>
                </a:lnTo>
                <a:lnTo>
                  <a:pt x="2363" y="32137"/>
                </a:lnTo>
                <a:lnTo>
                  <a:pt x="1671" y="34398"/>
                </a:lnTo>
                <a:lnTo>
                  <a:pt x="1100" y="36679"/>
                </a:lnTo>
                <a:lnTo>
                  <a:pt x="652" y="39000"/>
                </a:lnTo>
                <a:lnTo>
                  <a:pt x="306" y="41342"/>
                </a:lnTo>
                <a:lnTo>
                  <a:pt x="103" y="43684"/>
                </a:lnTo>
                <a:lnTo>
                  <a:pt x="1" y="46067"/>
                </a:lnTo>
                <a:lnTo>
                  <a:pt x="21" y="48429"/>
                </a:lnTo>
                <a:lnTo>
                  <a:pt x="184" y="50812"/>
                </a:lnTo>
                <a:lnTo>
                  <a:pt x="449" y="53175"/>
                </a:lnTo>
                <a:lnTo>
                  <a:pt x="836" y="55517"/>
                </a:lnTo>
                <a:lnTo>
                  <a:pt x="1345" y="57859"/>
                </a:lnTo>
                <a:lnTo>
                  <a:pt x="1997" y="60160"/>
                </a:lnTo>
                <a:lnTo>
                  <a:pt x="2750" y="62441"/>
                </a:lnTo>
                <a:lnTo>
                  <a:pt x="3626" y="64661"/>
                </a:lnTo>
                <a:lnTo>
                  <a:pt x="4644" y="66860"/>
                </a:lnTo>
                <a:lnTo>
                  <a:pt x="5785" y="68999"/>
                </a:lnTo>
                <a:lnTo>
                  <a:pt x="7027" y="71096"/>
                </a:lnTo>
                <a:lnTo>
                  <a:pt x="8432" y="73112"/>
                </a:lnTo>
                <a:lnTo>
                  <a:pt x="9939" y="75068"/>
                </a:lnTo>
                <a:lnTo>
                  <a:pt x="11568" y="76941"/>
                </a:lnTo>
                <a:lnTo>
                  <a:pt x="13340" y="78754"/>
                </a:lnTo>
                <a:lnTo>
                  <a:pt x="15234" y="80464"/>
                </a:lnTo>
                <a:lnTo>
                  <a:pt x="17271" y="82073"/>
                </a:lnTo>
                <a:lnTo>
                  <a:pt x="18330" y="82847"/>
                </a:lnTo>
                <a:lnTo>
                  <a:pt x="19429" y="83580"/>
                </a:lnTo>
                <a:lnTo>
                  <a:pt x="21649" y="84782"/>
                </a:lnTo>
                <a:lnTo>
                  <a:pt x="23971" y="85678"/>
                </a:lnTo>
                <a:lnTo>
                  <a:pt x="26354" y="86309"/>
                </a:lnTo>
                <a:lnTo>
                  <a:pt x="28798" y="86656"/>
                </a:lnTo>
                <a:lnTo>
                  <a:pt x="31303" y="86757"/>
                </a:lnTo>
                <a:lnTo>
                  <a:pt x="33848" y="86635"/>
                </a:lnTo>
                <a:lnTo>
                  <a:pt x="36435" y="86289"/>
                </a:lnTo>
                <a:lnTo>
                  <a:pt x="39042" y="85759"/>
                </a:lnTo>
                <a:lnTo>
                  <a:pt x="41689" y="85047"/>
                </a:lnTo>
                <a:lnTo>
                  <a:pt x="44337" y="84171"/>
                </a:lnTo>
                <a:lnTo>
                  <a:pt x="47005" y="83153"/>
                </a:lnTo>
                <a:lnTo>
                  <a:pt x="50996" y="81401"/>
                </a:lnTo>
                <a:lnTo>
                  <a:pt x="56312" y="78713"/>
                </a:lnTo>
                <a:lnTo>
                  <a:pt x="61525" y="75760"/>
                </a:lnTo>
                <a:lnTo>
                  <a:pt x="66576" y="72685"/>
                </a:lnTo>
                <a:lnTo>
                  <a:pt x="73785" y="68123"/>
                </a:lnTo>
                <a:lnTo>
                  <a:pt x="80241" y="64131"/>
                </a:lnTo>
                <a:lnTo>
                  <a:pt x="84111" y="61973"/>
                </a:lnTo>
                <a:lnTo>
                  <a:pt x="86697" y="60730"/>
                </a:lnTo>
                <a:lnTo>
                  <a:pt x="88286" y="60099"/>
                </a:lnTo>
                <a:lnTo>
                  <a:pt x="89732" y="59671"/>
                </a:lnTo>
                <a:lnTo>
                  <a:pt x="91055" y="59427"/>
                </a:lnTo>
                <a:lnTo>
                  <a:pt x="91646" y="59407"/>
                </a:lnTo>
                <a:lnTo>
                  <a:pt x="92481" y="59407"/>
                </a:lnTo>
                <a:lnTo>
                  <a:pt x="94151" y="59529"/>
                </a:lnTo>
                <a:lnTo>
                  <a:pt x="95780" y="59753"/>
                </a:lnTo>
                <a:lnTo>
                  <a:pt x="97409" y="60119"/>
                </a:lnTo>
                <a:lnTo>
                  <a:pt x="99833" y="60852"/>
                </a:lnTo>
                <a:lnTo>
                  <a:pt x="103051" y="62156"/>
                </a:lnTo>
                <a:lnTo>
                  <a:pt x="106289" y="63785"/>
                </a:lnTo>
                <a:lnTo>
                  <a:pt x="109547" y="65659"/>
                </a:lnTo>
                <a:lnTo>
                  <a:pt x="114557" y="68775"/>
                </a:lnTo>
                <a:lnTo>
                  <a:pt x="119832" y="72074"/>
                </a:lnTo>
                <a:lnTo>
                  <a:pt x="123498" y="74233"/>
                </a:lnTo>
                <a:lnTo>
                  <a:pt x="127347" y="76310"/>
                </a:lnTo>
                <a:lnTo>
                  <a:pt x="131379" y="78224"/>
                </a:lnTo>
                <a:lnTo>
                  <a:pt x="135636" y="79874"/>
                </a:lnTo>
                <a:lnTo>
                  <a:pt x="138996" y="80933"/>
                </a:lnTo>
                <a:lnTo>
                  <a:pt x="141297" y="81523"/>
                </a:lnTo>
                <a:lnTo>
                  <a:pt x="143680" y="82012"/>
                </a:lnTo>
                <a:lnTo>
                  <a:pt x="146144" y="82399"/>
                </a:lnTo>
                <a:lnTo>
                  <a:pt x="148670" y="82664"/>
                </a:lnTo>
                <a:lnTo>
                  <a:pt x="151297" y="82827"/>
                </a:lnTo>
                <a:lnTo>
                  <a:pt x="152621" y="82847"/>
                </a:lnTo>
                <a:lnTo>
                  <a:pt x="153965" y="82847"/>
                </a:lnTo>
                <a:lnTo>
                  <a:pt x="156449" y="82705"/>
                </a:lnTo>
                <a:lnTo>
                  <a:pt x="158771" y="82440"/>
                </a:lnTo>
                <a:lnTo>
                  <a:pt x="160889" y="82012"/>
                </a:lnTo>
                <a:lnTo>
                  <a:pt x="162824" y="81483"/>
                </a:lnTo>
                <a:lnTo>
                  <a:pt x="164596" y="80811"/>
                </a:lnTo>
                <a:lnTo>
                  <a:pt x="166184" y="80037"/>
                </a:lnTo>
                <a:lnTo>
                  <a:pt x="167610" y="79161"/>
                </a:lnTo>
                <a:lnTo>
                  <a:pt x="168872" y="78184"/>
                </a:lnTo>
                <a:lnTo>
                  <a:pt x="169972" y="77125"/>
                </a:lnTo>
                <a:lnTo>
                  <a:pt x="170929" y="75964"/>
                </a:lnTo>
                <a:lnTo>
                  <a:pt x="171724" y="74742"/>
                </a:lnTo>
                <a:lnTo>
                  <a:pt x="172396" y="73438"/>
                </a:lnTo>
                <a:lnTo>
                  <a:pt x="172925" y="72074"/>
                </a:lnTo>
                <a:lnTo>
                  <a:pt x="173312" y="70669"/>
                </a:lnTo>
                <a:lnTo>
                  <a:pt x="173577" y="69202"/>
                </a:lnTo>
                <a:lnTo>
                  <a:pt x="173719" y="67716"/>
                </a:lnTo>
                <a:lnTo>
                  <a:pt x="173740" y="66188"/>
                </a:lnTo>
                <a:lnTo>
                  <a:pt x="173638" y="64620"/>
                </a:lnTo>
                <a:lnTo>
                  <a:pt x="173434" y="63052"/>
                </a:lnTo>
                <a:lnTo>
                  <a:pt x="172966" y="60690"/>
                </a:lnTo>
                <a:lnTo>
                  <a:pt x="171968" y="57553"/>
                </a:lnTo>
                <a:lnTo>
                  <a:pt x="170624" y="54478"/>
                </a:lnTo>
                <a:lnTo>
                  <a:pt x="168974" y="51525"/>
                </a:lnTo>
                <a:lnTo>
                  <a:pt x="167039" y="48776"/>
                </a:lnTo>
                <a:lnTo>
                  <a:pt x="164901" y="46271"/>
                </a:lnTo>
                <a:lnTo>
                  <a:pt x="163740" y="45151"/>
                </a:lnTo>
                <a:lnTo>
                  <a:pt x="163455" y="44866"/>
                </a:lnTo>
                <a:lnTo>
                  <a:pt x="162966" y="44234"/>
                </a:lnTo>
                <a:lnTo>
                  <a:pt x="162579" y="43542"/>
                </a:lnTo>
                <a:lnTo>
                  <a:pt x="162294" y="42788"/>
                </a:lnTo>
                <a:lnTo>
                  <a:pt x="162009" y="41566"/>
                </a:lnTo>
                <a:lnTo>
                  <a:pt x="161867" y="39713"/>
                </a:lnTo>
                <a:lnTo>
                  <a:pt x="161968" y="37656"/>
                </a:lnTo>
                <a:lnTo>
                  <a:pt x="162233" y="35457"/>
                </a:lnTo>
                <a:lnTo>
                  <a:pt x="162783" y="31893"/>
                </a:lnTo>
                <a:lnTo>
                  <a:pt x="163374" y="28105"/>
                </a:lnTo>
                <a:lnTo>
                  <a:pt x="163679" y="25518"/>
                </a:lnTo>
                <a:lnTo>
                  <a:pt x="163842" y="22911"/>
                </a:lnTo>
                <a:lnTo>
                  <a:pt x="163801" y="20305"/>
                </a:lnTo>
                <a:lnTo>
                  <a:pt x="163496" y="17739"/>
                </a:lnTo>
                <a:lnTo>
                  <a:pt x="163048" y="15845"/>
                </a:lnTo>
                <a:lnTo>
                  <a:pt x="162641" y="14602"/>
                </a:lnTo>
                <a:lnTo>
                  <a:pt x="162131" y="13401"/>
                </a:lnTo>
                <a:lnTo>
                  <a:pt x="161520" y="12199"/>
                </a:lnTo>
                <a:lnTo>
                  <a:pt x="160767" y="11059"/>
                </a:lnTo>
                <a:lnTo>
                  <a:pt x="159912" y="9939"/>
                </a:lnTo>
                <a:lnTo>
                  <a:pt x="159443" y="9389"/>
                </a:lnTo>
                <a:lnTo>
                  <a:pt x="158934" y="8859"/>
                </a:lnTo>
                <a:lnTo>
                  <a:pt x="157855" y="7902"/>
                </a:lnTo>
                <a:lnTo>
                  <a:pt x="156714" y="7047"/>
                </a:lnTo>
                <a:lnTo>
                  <a:pt x="155492" y="6314"/>
                </a:lnTo>
                <a:lnTo>
                  <a:pt x="154209" y="5682"/>
                </a:lnTo>
                <a:lnTo>
                  <a:pt x="152865" y="5132"/>
                </a:lnTo>
                <a:lnTo>
                  <a:pt x="151460" y="4705"/>
                </a:lnTo>
                <a:lnTo>
                  <a:pt x="149993" y="4358"/>
                </a:lnTo>
                <a:lnTo>
                  <a:pt x="147733" y="3972"/>
                </a:lnTo>
                <a:lnTo>
                  <a:pt x="144556" y="3768"/>
                </a:lnTo>
                <a:lnTo>
                  <a:pt x="141277" y="3849"/>
                </a:lnTo>
                <a:lnTo>
                  <a:pt x="137937" y="4175"/>
                </a:lnTo>
                <a:lnTo>
                  <a:pt x="134556" y="4725"/>
                </a:lnTo>
                <a:lnTo>
                  <a:pt x="131176" y="5438"/>
                </a:lnTo>
                <a:lnTo>
                  <a:pt x="127836" y="6293"/>
                </a:lnTo>
                <a:lnTo>
                  <a:pt x="124598" y="7250"/>
                </a:lnTo>
                <a:lnTo>
                  <a:pt x="119954" y="8819"/>
                </a:lnTo>
                <a:lnTo>
                  <a:pt x="114496" y="10957"/>
                </a:lnTo>
                <a:lnTo>
                  <a:pt x="112195" y="11934"/>
                </a:lnTo>
                <a:lnTo>
                  <a:pt x="111095" y="12383"/>
                </a:lnTo>
                <a:lnTo>
                  <a:pt x="108875" y="13136"/>
                </a:lnTo>
                <a:lnTo>
                  <a:pt x="106615" y="13666"/>
                </a:lnTo>
                <a:lnTo>
                  <a:pt x="104313" y="13991"/>
                </a:lnTo>
                <a:lnTo>
                  <a:pt x="101971" y="14134"/>
                </a:lnTo>
                <a:lnTo>
                  <a:pt x="99589" y="14073"/>
                </a:lnTo>
                <a:lnTo>
                  <a:pt x="97165" y="13869"/>
                </a:lnTo>
                <a:lnTo>
                  <a:pt x="94701" y="13482"/>
                </a:lnTo>
                <a:lnTo>
                  <a:pt x="92196" y="12953"/>
                </a:lnTo>
                <a:lnTo>
                  <a:pt x="89650" y="12260"/>
                </a:lnTo>
                <a:lnTo>
                  <a:pt x="87043" y="11425"/>
                </a:lnTo>
                <a:lnTo>
                  <a:pt x="84396" y="10468"/>
                </a:lnTo>
                <a:lnTo>
                  <a:pt x="80323" y="8798"/>
                </a:lnTo>
                <a:lnTo>
                  <a:pt x="74722" y="6171"/>
                </a:lnTo>
                <a:lnTo>
                  <a:pt x="71830" y="4705"/>
                </a:lnTo>
                <a:lnTo>
                  <a:pt x="70364" y="3972"/>
                </a:lnTo>
                <a:lnTo>
                  <a:pt x="67228" y="2689"/>
                </a:lnTo>
                <a:lnTo>
                  <a:pt x="63908" y="1650"/>
                </a:lnTo>
                <a:lnTo>
                  <a:pt x="60405" y="856"/>
                </a:lnTo>
                <a:lnTo>
                  <a:pt x="56780" y="306"/>
                </a:lnTo>
                <a:lnTo>
                  <a:pt x="53033" y="21"/>
                </a:lnTo>
                <a:lnTo>
                  <a:pt x="4918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7"/>
          <p:cNvSpPr/>
          <p:nvPr/>
        </p:nvSpPr>
        <p:spPr>
          <a:xfrm>
            <a:off x="8554847" y="1209004"/>
            <a:ext cx="540071" cy="537323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7"/>
          <p:cNvSpPr/>
          <p:nvPr/>
        </p:nvSpPr>
        <p:spPr>
          <a:xfrm>
            <a:off x="5773641" y="291450"/>
            <a:ext cx="292079" cy="290598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7"/>
          <p:cNvSpPr/>
          <p:nvPr/>
        </p:nvSpPr>
        <p:spPr>
          <a:xfrm>
            <a:off x="3295346" y="437943"/>
            <a:ext cx="162950" cy="162095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7"/>
          <p:cNvSpPr/>
          <p:nvPr/>
        </p:nvSpPr>
        <p:spPr>
          <a:xfrm>
            <a:off x="81644" y="25671"/>
            <a:ext cx="1033929" cy="1028647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7"/>
          <p:cNvSpPr/>
          <p:nvPr/>
        </p:nvSpPr>
        <p:spPr>
          <a:xfrm>
            <a:off x="3138652" y="2973876"/>
            <a:ext cx="642728" cy="639444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7"/>
          <p:cNvSpPr/>
          <p:nvPr/>
        </p:nvSpPr>
        <p:spPr>
          <a:xfrm>
            <a:off x="8513091" y="4163000"/>
            <a:ext cx="292079" cy="290598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0338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"/>
          <p:cNvSpPr txBox="1">
            <a:spLocks noGrp="1"/>
          </p:cNvSpPr>
          <p:nvPr>
            <p:ph type="body" idx="1"/>
          </p:nvPr>
        </p:nvSpPr>
        <p:spPr>
          <a:xfrm>
            <a:off x="720000" y="1247450"/>
            <a:ext cx="7781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200" b="1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42" name="Google Shape;42;p4"/>
          <p:cNvSpPr/>
          <p:nvPr/>
        </p:nvSpPr>
        <p:spPr>
          <a:xfrm rot="425452">
            <a:off x="6010748" y="-2225794"/>
            <a:ext cx="5360355" cy="3856698"/>
          </a:xfrm>
          <a:custGeom>
            <a:avLst/>
            <a:gdLst/>
            <a:ahLst/>
            <a:cxnLst/>
            <a:rect l="l" t="t" r="r" b="b"/>
            <a:pathLst>
              <a:path w="53655" h="38604" extrusionOk="0">
                <a:moveTo>
                  <a:pt x="45915" y="1"/>
                </a:moveTo>
                <a:lnTo>
                  <a:pt x="44724" y="215"/>
                </a:lnTo>
                <a:lnTo>
                  <a:pt x="43533" y="668"/>
                </a:lnTo>
                <a:lnTo>
                  <a:pt x="41795" y="1596"/>
                </a:lnTo>
                <a:lnTo>
                  <a:pt x="39580" y="3144"/>
                </a:lnTo>
                <a:lnTo>
                  <a:pt x="37437" y="4716"/>
                </a:lnTo>
                <a:lnTo>
                  <a:pt x="35889" y="5645"/>
                </a:lnTo>
                <a:lnTo>
                  <a:pt x="34865" y="6074"/>
                </a:lnTo>
                <a:lnTo>
                  <a:pt x="33864" y="6288"/>
                </a:lnTo>
                <a:lnTo>
                  <a:pt x="32888" y="6264"/>
                </a:lnTo>
                <a:lnTo>
                  <a:pt x="31912" y="5931"/>
                </a:lnTo>
                <a:lnTo>
                  <a:pt x="30959" y="5240"/>
                </a:lnTo>
                <a:lnTo>
                  <a:pt x="30483" y="4740"/>
                </a:lnTo>
                <a:lnTo>
                  <a:pt x="29840" y="4049"/>
                </a:lnTo>
                <a:lnTo>
                  <a:pt x="28244" y="2859"/>
                </a:lnTo>
                <a:lnTo>
                  <a:pt x="26387" y="1882"/>
                </a:lnTo>
                <a:lnTo>
                  <a:pt x="24386" y="1215"/>
                </a:lnTo>
                <a:lnTo>
                  <a:pt x="22338" y="882"/>
                </a:lnTo>
                <a:lnTo>
                  <a:pt x="20862" y="906"/>
                </a:lnTo>
                <a:lnTo>
                  <a:pt x="19909" y="1049"/>
                </a:lnTo>
                <a:lnTo>
                  <a:pt x="19004" y="1311"/>
                </a:lnTo>
                <a:lnTo>
                  <a:pt x="18171" y="1716"/>
                </a:lnTo>
                <a:lnTo>
                  <a:pt x="17409" y="2216"/>
                </a:lnTo>
                <a:lnTo>
                  <a:pt x="16766" y="2882"/>
                </a:lnTo>
                <a:lnTo>
                  <a:pt x="16480" y="3263"/>
                </a:lnTo>
                <a:lnTo>
                  <a:pt x="16265" y="3597"/>
                </a:lnTo>
                <a:lnTo>
                  <a:pt x="15956" y="4287"/>
                </a:lnTo>
                <a:lnTo>
                  <a:pt x="15670" y="5407"/>
                </a:lnTo>
                <a:lnTo>
                  <a:pt x="15527" y="7764"/>
                </a:lnTo>
                <a:lnTo>
                  <a:pt x="15408" y="10003"/>
                </a:lnTo>
                <a:lnTo>
                  <a:pt x="15146" y="10979"/>
                </a:lnTo>
                <a:lnTo>
                  <a:pt x="14860" y="11551"/>
                </a:lnTo>
                <a:lnTo>
                  <a:pt x="14432" y="12051"/>
                </a:lnTo>
                <a:lnTo>
                  <a:pt x="13860" y="12456"/>
                </a:lnTo>
                <a:lnTo>
                  <a:pt x="13122" y="12765"/>
                </a:lnTo>
                <a:lnTo>
                  <a:pt x="12193" y="12980"/>
                </a:lnTo>
                <a:lnTo>
                  <a:pt x="11645" y="13027"/>
                </a:lnTo>
                <a:lnTo>
                  <a:pt x="10741" y="13051"/>
                </a:lnTo>
                <a:lnTo>
                  <a:pt x="8907" y="12956"/>
                </a:lnTo>
                <a:lnTo>
                  <a:pt x="7097" y="12813"/>
                </a:lnTo>
                <a:lnTo>
                  <a:pt x="5287" y="12765"/>
                </a:lnTo>
                <a:lnTo>
                  <a:pt x="4430" y="12861"/>
                </a:lnTo>
                <a:lnTo>
                  <a:pt x="3977" y="12932"/>
                </a:lnTo>
                <a:lnTo>
                  <a:pt x="3168" y="13242"/>
                </a:lnTo>
                <a:lnTo>
                  <a:pt x="2405" y="13718"/>
                </a:lnTo>
                <a:lnTo>
                  <a:pt x="1739" y="14313"/>
                </a:lnTo>
                <a:lnTo>
                  <a:pt x="1167" y="15028"/>
                </a:lnTo>
                <a:lnTo>
                  <a:pt x="715" y="15814"/>
                </a:lnTo>
                <a:lnTo>
                  <a:pt x="357" y="16647"/>
                </a:lnTo>
                <a:lnTo>
                  <a:pt x="143" y="17504"/>
                </a:lnTo>
                <a:lnTo>
                  <a:pt x="72" y="17933"/>
                </a:lnTo>
                <a:lnTo>
                  <a:pt x="0" y="18695"/>
                </a:lnTo>
                <a:lnTo>
                  <a:pt x="72" y="20172"/>
                </a:lnTo>
                <a:lnTo>
                  <a:pt x="357" y="21600"/>
                </a:lnTo>
                <a:lnTo>
                  <a:pt x="881" y="22934"/>
                </a:lnTo>
                <a:lnTo>
                  <a:pt x="1620" y="24149"/>
                </a:lnTo>
                <a:lnTo>
                  <a:pt x="2572" y="25173"/>
                </a:lnTo>
                <a:lnTo>
                  <a:pt x="3715" y="25982"/>
                </a:lnTo>
                <a:lnTo>
                  <a:pt x="5073" y="26554"/>
                </a:lnTo>
                <a:lnTo>
                  <a:pt x="5811" y="26721"/>
                </a:lnTo>
                <a:lnTo>
                  <a:pt x="6787" y="26935"/>
                </a:lnTo>
                <a:lnTo>
                  <a:pt x="8026" y="27316"/>
                </a:lnTo>
                <a:lnTo>
                  <a:pt x="8740" y="27649"/>
                </a:lnTo>
                <a:lnTo>
                  <a:pt x="9359" y="28078"/>
                </a:lnTo>
                <a:lnTo>
                  <a:pt x="9883" y="28626"/>
                </a:lnTo>
                <a:lnTo>
                  <a:pt x="10312" y="29340"/>
                </a:lnTo>
                <a:lnTo>
                  <a:pt x="10669" y="30197"/>
                </a:lnTo>
                <a:lnTo>
                  <a:pt x="10812" y="30721"/>
                </a:lnTo>
                <a:lnTo>
                  <a:pt x="11026" y="31507"/>
                </a:lnTo>
                <a:lnTo>
                  <a:pt x="11622" y="32936"/>
                </a:lnTo>
                <a:lnTo>
                  <a:pt x="12503" y="34151"/>
                </a:lnTo>
                <a:lnTo>
                  <a:pt x="13694" y="35127"/>
                </a:lnTo>
                <a:lnTo>
                  <a:pt x="14432" y="35484"/>
                </a:lnTo>
                <a:lnTo>
                  <a:pt x="14837" y="35651"/>
                </a:lnTo>
                <a:lnTo>
                  <a:pt x="15742" y="35913"/>
                </a:lnTo>
                <a:lnTo>
                  <a:pt x="17147" y="36127"/>
                </a:lnTo>
                <a:lnTo>
                  <a:pt x="19052" y="36008"/>
                </a:lnTo>
                <a:lnTo>
                  <a:pt x="20457" y="35651"/>
                </a:lnTo>
                <a:lnTo>
                  <a:pt x="21314" y="35294"/>
                </a:lnTo>
                <a:lnTo>
                  <a:pt x="21719" y="35079"/>
                </a:lnTo>
                <a:lnTo>
                  <a:pt x="22576" y="34532"/>
                </a:lnTo>
                <a:lnTo>
                  <a:pt x="24458" y="33389"/>
                </a:lnTo>
                <a:lnTo>
                  <a:pt x="25934" y="32746"/>
                </a:lnTo>
                <a:lnTo>
                  <a:pt x="26934" y="32555"/>
                </a:lnTo>
                <a:lnTo>
                  <a:pt x="27911" y="32627"/>
                </a:lnTo>
                <a:lnTo>
                  <a:pt x="28887" y="33055"/>
                </a:lnTo>
                <a:lnTo>
                  <a:pt x="29340" y="33436"/>
                </a:lnTo>
                <a:lnTo>
                  <a:pt x="30888" y="34889"/>
                </a:lnTo>
                <a:lnTo>
                  <a:pt x="33055" y="36723"/>
                </a:lnTo>
                <a:lnTo>
                  <a:pt x="34364" y="37413"/>
                </a:lnTo>
                <a:lnTo>
                  <a:pt x="35341" y="37794"/>
                </a:lnTo>
                <a:lnTo>
                  <a:pt x="35889" y="37937"/>
                </a:lnTo>
                <a:lnTo>
                  <a:pt x="37270" y="38271"/>
                </a:lnTo>
                <a:lnTo>
                  <a:pt x="39627" y="38556"/>
                </a:lnTo>
                <a:lnTo>
                  <a:pt x="41294" y="38604"/>
                </a:lnTo>
                <a:lnTo>
                  <a:pt x="42962" y="38509"/>
                </a:lnTo>
                <a:lnTo>
                  <a:pt x="44557" y="38199"/>
                </a:lnTo>
                <a:lnTo>
                  <a:pt x="46034" y="37675"/>
                </a:lnTo>
                <a:lnTo>
                  <a:pt x="47320" y="36889"/>
                </a:lnTo>
                <a:lnTo>
                  <a:pt x="47867" y="36389"/>
                </a:lnTo>
                <a:lnTo>
                  <a:pt x="48177" y="36056"/>
                </a:lnTo>
                <a:lnTo>
                  <a:pt x="48653" y="35365"/>
                </a:lnTo>
                <a:lnTo>
                  <a:pt x="48963" y="34603"/>
                </a:lnTo>
                <a:lnTo>
                  <a:pt x="49177" y="33817"/>
                </a:lnTo>
                <a:lnTo>
                  <a:pt x="49272" y="32603"/>
                </a:lnTo>
                <a:lnTo>
                  <a:pt x="49034" y="30888"/>
                </a:lnTo>
                <a:lnTo>
                  <a:pt x="48510" y="29150"/>
                </a:lnTo>
                <a:lnTo>
                  <a:pt x="47796" y="27435"/>
                </a:lnTo>
                <a:lnTo>
                  <a:pt x="46605" y="25077"/>
                </a:lnTo>
                <a:lnTo>
                  <a:pt x="45891" y="23768"/>
                </a:lnTo>
                <a:lnTo>
                  <a:pt x="45510" y="23029"/>
                </a:lnTo>
                <a:lnTo>
                  <a:pt x="44795" y="21386"/>
                </a:lnTo>
                <a:lnTo>
                  <a:pt x="44533" y="20148"/>
                </a:lnTo>
                <a:lnTo>
                  <a:pt x="44557" y="19362"/>
                </a:lnTo>
                <a:lnTo>
                  <a:pt x="44795" y="18648"/>
                </a:lnTo>
                <a:lnTo>
                  <a:pt x="45343" y="18028"/>
                </a:lnTo>
                <a:lnTo>
                  <a:pt x="45748" y="17766"/>
                </a:lnTo>
                <a:lnTo>
                  <a:pt x="46534" y="17362"/>
                </a:lnTo>
                <a:lnTo>
                  <a:pt x="48153" y="16766"/>
                </a:lnTo>
                <a:lnTo>
                  <a:pt x="49725" y="16171"/>
                </a:lnTo>
                <a:lnTo>
                  <a:pt x="50820" y="15528"/>
                </a:lnTo>
                <a:lnTo>
                  <a:pt x="51487" y="14956"/>
                </a:lnTo>
                <a:lnTo>
                  <a:pt x="51797" y="14575"/>
                </a:lnTo>
                <a:lnTo>
                  <a:pt x="52130" y="14147"/>
                </a:lnTo>
                <a:lnTo>
                  <a:pt x="52654" y="13194"/>
                </a:lnTo>
                <a:lnTo>
                  <a:pt x="53083" y="12194"/>
                </a:lnTo>
                <a:lnTo>
                  <a:pt x="53392" y="11146"/>
                </a:lnTo>
                <a:lnTo>
                  <a:pt x="53583" y="10074"/>
                </a:lnTo>
                <a:lnTo>
                  <a:pt x="53654" y="8955"/>
                </a:lnTo>
                <a:lnTo>
                  <a:pt x="53607" y="7860"/>
                </a:lnTo>
                <a:lnTo>
                  <a:pt x="53464" y="6764"/>
                </a:lnTo>
                <a:lnTo>
                  <a:pt x="53178" y="5692"/>
                </a:lnTo>
                <a:lnTo>
                  <a:pt x="52821" y="4668"/>
                </a:lnTo>
                <a:lnTo>
                  <a:pt x="52321" y="3716"/>
                </a:lnTo>
                <a:lnTo>
                  <a:pt x="51749" y="2835"/>
                </a:lnTo>
                <a:lnTo>
                  <a:pt x="51035" y="2025"/>
                </a:lnTo>
                <a:lnTo>
                  <a:pt x="50249" y="1334"/>
                </a:lnTo>
                <a:lnTo>
                  <a:pt x="49344" y="763"/>
                </a:lnTo>
                <a:lnTo>
                  <a:pt x="48320" y="310"/>
                </a:lnTo>
                <a:lnTo>
                  <a:pt x="47796" y="144"/>
                </a:lnTo>
                <a:lnTo>
                  <a:pt x="47153" y="25"/>
                </a:lnTo>
                <a:lnTo>
                  <a:pt x="4591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4"/>
          <p:cNvSpPr/>
          <p:nvPr/>
        </p:nvSpPr>
        <p:spPr>
          <a:xfrm rot="899221">
            <a:off x="6286426" y="4045221"/>
            <a:ext cx="5360310" cy="3856666"/>
          </a:xfrm>
          <a:custGeom>
            <a:avLst/>
            <a:gdLst/>
            <a:ahLst/>
            <a:cxnLst/>
            <a:rect l="l" t="t" r="r" b="b"/>
            <a:pathLst>
              <a:path w="53655" h="38604" extrusionOk="0">
                <a:moveTo>
                  <a:pt x="45915" y="1"/>
                </a:moveTo>
                <a:lnTo>
                  <a:pt x="44724" y="215"/>
                </a:lnTo>
                <a:lnTo>
                  <a:pt x="43533" y="668"/>
                </a:lnTo>
                <a:lnTo>
                  <a:pt x="41795" y="1596"/>
                </a:lnTo>
                <a:lnTo>
                  <a:pt x="39580" y="3144"/>
                </a:lnTo>
                <a:lnTo>
                  <a:pt x="37437" y="4716"/>
                </a:lnTo>
                <a:lnTo>
                  <a:pt x="35889" y="5645"/>
                </a:lnTo>
                <a:lnTo>
                  <a:pt x="34865" y="6074"/>
                </a:lnTo>
                <a:lnTo>
                  <a:pt x="33864" y="6288"/>
                </a:lnTo>
                <a:lnTo>
                  <a:pt x="32888" y="6264"/>
                </a:lnTo>
                <a:lnTo>
                  <a:pt x="31912" y="5931"/>
                </a:lnTo>
                <a:lnTo>
                  <a:pt x="30959" y="5240"/>
                </a:lnTo>
                <a:lnTo>
                  <a:pt x="30483" y="4740"/>
                </a:lnTo>
                <a:lnTo>
                  <a:pt x="29840" y="4049"/>
                </a:lnTo>
                <a:lnTo>
                  <a:pt x="28244" y="2859"/>
                </a:lnTo>
                <a:lnTo>
                  <a:pt x="26387" y="1882"/>
                </a:lnTo>
                <a:lnTo>
                  <a:pt x="24386" y="1215"/>
                </a:lnTo>
                <a:lnTo>
                  <a:pt x="22338" y="882"/>
                </a:lnTo>
                <a:lnTo>
                  <a:pt x="20862" y="906"/>
                </a:lnTo>
                <a:lnTo>
                  <a:pt x="19909" y="1049"/>
                </a:lnTo>
                <a:lnTo>
                  <a:pt x="19004" y="1311"/>
                </a:lnTo>
                <a:lnTo>
                  <a:pt x="18171" y="1716"/>
                </a:lnTo>
                <a:lnTo>
                  <a:pt x="17409" y="2216"/>
                </a:lnTo>
                <a:lnTo>
                  <a:pt x="16766" y="2882"/>
                </a:lnTo>
                <a:lnTo>
                  <a:pt x="16480" y="3263"/>
                </a:lnTo>
                <a:lnTo>
                  <a:pt x="16265" y="3597"/>
                </a:lnTo>
                <a:lnTo>
                  <a:pt x="15956" y="4287"/>
                </a:lnTo>
                <a:lnTo>
                  <a:pt x="15670" y="5407"/>
                </a:lnTo>
                <a:lnTo>
                  <a:pt x="15527" y="7764"/>
                </a:lnTo>
                <a:lnTo>
                  <a:pt x="15408" y="10003"/>
                </a:lnTo>
                <a:lnTo>
                  <a:pt x="15146" y="10979"/>
                </a:lnTo>
                <a:lnTo>
                  <a:pt x="14860" y="11551"/>
                </a:lnTo>
                <a:lnTo>
                  <a:pt x="14432" y="12051"/>
                </a:lnTo>
                <a:lnTo>
                  <a:pt x="13860" y="12456"/>
                </a:lnTo>
                <a:lnTo>
                  <a:pt x="13122" y="12765"/>
                </a:lnTo>
                <a:lnTo>
                  <a:pt x="12193" y="12980"/>
                </a:lnTo>
                <a:lnTo>
                  <a:pt x="11645" y="13027"/>
                </a:lnTo>
                <a:lnTo>
                  <a:pt x="10741" y="13051"/>
                </a:lnTo>
                <a:lnTo>
                  <a:pt x="8907" y="12956"/>
                </a:lnTo>
                <a:lnTo>
                  <a:pt x="7097" y="12813"/>
                </a:lnTo>
                <a:lnTo>
                  <a:pt x="5287" y="12765"/>
                </a:lnTo>
                <a:lnTo>
                  <a:pt x="4430" y="12861"/>
                </a:lnTo>
                <a:lnTo>
                  <a:pt x="3977" y="12932"/>
                </a:lnTo>
                <a:lnTo>
                  <a:pt x="3168" y="13242"/>
                </a:lnTo>
                <a:lnTo>
                  <a:pt x="2405" y="13718"/>
                </a:lnTo>
                <a:lnTo>
                  <a:pt x="1739" y="14313"/>
                </a:lnTo>
                <a:lnTo>
                  <a:pt x="1167" y="15028"/>
                </a:lnTo>
                <a:lnTo>
                  <a:pt x="715" y="15814"/>
                </a:lnTo>
                <a:lnTo>
                  <a:pt x="357" y="16647"/>
                </a:lnTo>
                <a:lnTo>
                  <a:pt x="143" y="17504"/>
                </a:lnTo>
                <a:lnTo>
                  <a:pt x="72" y="17933"/>
                </a:lnTo>
                <a:lnTo>
                  <a:pt x="0" y="18695"/>
                </a:lnTo>
                <a:lnTo>
                  <a:pt x="72" y="20172"/>
                </a:lnTo>
                <a:lnTo>
                  <a:pt x="357" y="21600"/>
                </a:lnTo>
                <a:lnTo>
                  <a:pt x="881" y="22934"/>
                </a:lnTo>
                <a:lnTo>
                  <a:pt x="1620" y="24149"/>
                </a:lnTo>
                <a:lnTo>
                  <a:pt x="2572" y="25173"/>
                </a:lnTo>
                <a:lnTo>
                  <a:pt x="3715" y="25982"/>
                </a:lnTo>
                <a:lnTo>
                  <a:pt x="5073" y="26554"/>
                </a:lnTo>
                <a:lnTo>
                  <a:pt x="5811" y="26721"/>
                </a:lnTo>
                <a:lnTo>
                  <a:pt x="6787" y="26935"/>
                </a:lnTo>
                <a:lnTo>
                  <a:pt x="8026" y="27316"/>
                </a:lnTo>
                <a:lnTo>
                  <a:pt x="8740" y="27649"/>
                </a:lnTo>
                <a:lnTo>
                  <a:pt x="9359" y="28078"/>
                </a:lnTo>
                <a:lnTo>
                  <a:pt x="9883" y="28626"/>
                </a:lnTo>
                <a:lnTo>
                  <a:pt x="10312" y="29340"/>
                </a:lnTo>
                <a:lnTo>
                  <a:pt x="10669" y="30197"/>
                </a:lnTo>
                <a:lnTo>
                  <a:pt x="10812" y="30721"/>
                </a:lnTo>
                <a:lnTo>
                  <a:pt x="11026" y="31507"/>
                </a:lnTo>
                <a:lnTo>
                  <a:pt x="11622" y="32936"/>
                </a:lnTo>
                <a:lnTo>
                  <a:pt x="12503" y="34151"/>
                </a:lnTo>
                <a:lnTo>
                  <a:pt x="13694" y="35127"/>
                </a:lnTo>
                <a:lnTo>
                  <a:pt x="14432" y="35484"/>
                </a:lnTo>
                <a:lnTo>
                  <a:pt x="14837" y="35651"/>
                </a:lnTo>
                <a:lnTo>
                  <a:pt x="15742" y="35913"/>
                </a:lnTo>
                <a:lnTo>
                  <a:pt x="17147" y="36127"/>
                </a:lnTo>
                <a:lnTo>
                  <a:pt x="19052" y="36008"/>
                </a:lnTo>
                <a:lnTo>
                  <a:pt x="20457" y="35651"/>
                </a:lnTo>
                <a:lnTo>
                  <a:pt x="21314" y="35294"/>
                </a:lnTo>
                <a:lnTo>
                  <a:pt x="21719" y="35079"/>
                </a:lnTo>
                <a:lnTo>
                  <a:pt x="22576" y="34532"/>
                </a:lnTo>
                <a:lnTo>
                  <a:pt x="24458" y="33389"/>
                </a:lnTo>
                <a:lnTo>
                  <a:pt x="25934" y="32746"/>
                </a:lnTo>
                <a:lnTo>
                  <a:pt x="26934" y="32555"/>
                </a:lnTo>
                <a:lnTo>
                  <a:pt x="27911" y="32627"/>
                </a:lnTo>
                <a:lnTo>
                  <a:pt x="28887" y="33055"/>
                </a:lnTo>
                <a:lnTo>
                  <a:pt x="29340" y="33436"/>
                </a:lnTo>
                <a:lnTo>
                  <a:pt x="30888" y="34889"/>
                </a:lnTo>
                <a:lnTo>
                  <a:pt x="33055" y="36723"/>
                </a:lnTo>
                <a:lnTo>
                  <a:pt x="34364" y="37413"/>
                </a:lnTo>
                <a:lnTo>
                  <a:pt x="35341" y="37794"/>
                </a:lnTo>
                <a:lnTo>
                  <a:pt x="35889" y="37937"/>
                </a:lnTo>
                <a:lnTo>
                  <a:pt x="37270" y="38271"/>
                </a:lnTo>
                <a:lnTo>
                  <a:pt x="39627" y="38556"/>
                </a:lnTo>
                <a:lnTo>
                  <a:pt x="41294" y="38604"/>
                </a:lnTo>
                <a:lnTo>
                  <a:pt x="42962" y="38509"/>
                </a:lnTo>
                <a:lnTo>
                  <a:pt x="44557" y="38199"/>
                </a:lnTo>
                <a:lnTo>
                  <a:pt x="46034" y="37675"/>
                </a:lnTo>
                <a:lnTo>
                  <a:pt x="47320" y="36889"/>
                </a:lnTo>
                <a:lnTo>
                  <a:pt x="47867" y="36389"/>
                </a:lnTo>
                <a:lnTo>
                  <a:pt x="48177" y="36056"/>
                </a:lnTo>
                <a:lnTo>
                  <a:pt x="48653" y="35365"/>
                </a:lnTo>
                <a:lnTo>
                  <a:pt x="48963" y="34603"/>
                </a:lnTo>
                <a:lnTo>
                  <a:pt x="49177" y="33817"/>
                </a:lnTo>
                <a:lnTo>
                  <a:pt x="49272" y="32603"/>
                </a:lnTo>
                <a:lnTo>
                  <a:pt x="49034" y="30888"/>
                </a:lnTo>
                <a:lnTo>
                  <a:pt x="48510" y="29150"/>
                </a:lnTo>
                <a:lnTo>
                  <a:pt x="47796" y="27435"/>
                </a:lnTo>
                <a:lnTo>
                  <a:pt x="46605" y="25077"/>
                </a:lnTo>
                <a:lnTo>
                  <a:pt x="45891" y="23768"/>
                </a:lnTo>
                <a:lnTo>
                  <a:pt x="45510" y="23029"/>
                </a:lnTo>
                <a:lnTo>
                  <a:pt x="44795" y="21386"/>
                </a:lnTo>
                <a:lnTo>
                  <a:pt x="44533" y="20148"/>
                </a:lnTo>
                <a:lnTo>
                  <a:pt x="44557" y="19362"/>
                </a:lnTo>
                <a:lnTo>
                  <a:pt x="44795" y="18648"/>
                </a:lnTo>
                <a:lnTo>
                  <a:pt x="45343" y="18028"/>
                </a:lnTo>
                <a:lnTo>
                  <a:pt x="45748" y="17766"/>
                </a:lnTo>
                <a:lnTo>
                  <a:pt x="46534" y="17362"/>
                </a:lnTo>
                <a:lnTo>
                  <a:pt x="48153" y="16766"/>
                </a:lnTo>
                <a:lnTo>
                  <a:pt x="49725" y="16171"/>
                </a:lnTo>
                <a:lnTo>
                  <a:pt x="50820" y="15528"/>
                </a:lnTo>
                <a:lnTo>
                  <a:pt x="51487" y="14956"/>
                </a:lnTo>
                <a:lnTo>
                  <a:pt x="51797" y="14575"/>
                </a:lnTo>
                <a:lnTo>
                  <a:pt x="52130" y="14147"/>
                </a:lnTo>
                <a:lnTo>
                  <a:pt x="52654" y="13194"/>
                </a:lnTo>
                <a:lnTo>
                  <a:pt x="53083" y="12194"/>
                </a:lnTo>
                <a:lnTo>
                  <a:pt x="53392" y="11146"/>
                </a:lnTo>
                <a:lnTo>
                  <a:pt x="53583" y="10074"/>
                </a:lnTo>
                <a:lnTo>
                  <a:pt x="53654" y="8955"/>
                </a:lnTo>
                <a:lnTo>
                  <a:pt x="53607" y="7860"/>
                </a:lnTo>
                <a:lnTo>
                  <a:pt x="53464" y="6764"/>
                </a:lnTo>
                <a:lnTo>
                  <a:pt x="53178" y="5692"/>
                </a:lnTo>
                <a:lnTo>
                  <a:pt x="52821" y="4668"/>
                </a:lnTo>
                <a:lnTo>
                  <a:pt x="52321" y="3716"/>
                </a:lnTo>
                <a:lnTo>
                  <a:pt x="51749" y="2835"/>
                </a:lnTo>
                <a:lnTo>
                  <a:pt x="51035" y="2025"/>
                </a:lnTo>
                <a:lnTo>
                  <a:pt x="50249" y="1334"/>
                </a:lnTo>
                <a:lnTo>
                  <a:pt x="49344" y="763"/>
                </a:lnTo>
                <a:lnTo>
                  <a:pt x="48320" y="310"/>
                </a:lnTo>
                <a:lnTo>
                  <a:pt x="47796" y="144"/>
                </a:lnTo>
                <a:lnTo>
                  <a:pt x="47153" y="25"/>
                </a:lnTo>
                <a:lnTo>
                  <a:pt x="4591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4"/>
          <p:cNvSpPr/>
          <p:nvPr/>
        </p:nvSpPr>
        <p:spPr>
          <a:xfrm rot="10800000">
            <a:off x="8339902" y="2569086"/>
            <a:ext cx="458551" cy="456197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4"/>
          <p:cNvSpPr/>
          <p:nvPr/>
        </p:nvSpPr>
        <p:spPr>
          <a:xfrm rot="10800000">
            <a:off x="537580" y="3661738"/>
            <a:ext cx="269749" cy="268370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4"/>
          <p:cNvSpPr/>
          <p:nvPr/>
        </p:nvSpPr>
        <p:spPr>
          <a:xfrm rot="10800000">
            <a:off x="4826005" y="270762"/>
            <a:ext cx="269749" cy="268370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4"/>
          <p:cNvSpPr/>
          <p:nvPr/>
        </p:nvSpPr>
        <p:spPr>
          <a:xfrm rot="10800000">
            <a:off x="4651313" y="4684499"/>
            <a:ext cx="174678" cy="173774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4"/>
          <p:cNvSpPr/>
          <p:nvPr/>
        </p:nvSpPr>
        <p:spPr>
          <a:xfrm rot="10800000">
            <a:off x="220751" y="197024"/>
            <a:ext cx="174678" cy="173774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89904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0"/>
          <p:cNvSpPr txBox="1">
            <a:spLocks noGrp="1"/>
          </p:cNvSpPr>
          <p:nvPr>
            <p:ph type="title"/>
          </p:nvPr>
        </p:nvSpPr>
        <p:spPr>
          <a:xfrm>
            <a:off x="3007200" y="3067225"/>
            <a:ext cx="3129600" cy="5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Caveat"/>
              <a:buNone/>
              <a:defRPr sz="2000">
                <a:latin typeface="Caveat"/>
                <a:ea typeface="Caveat"/>
                <a:cs typeface="Caveat"/>
                <a:sym typeface="Cave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Caveat"/>
              <a:buNone/>
              <a:defRPr sz="2000">
                <a:latin typeface="Caveat"/>
                <a:ea typeface="Caveat"/>
                <a:cs typeface="Caveat"/>
                <a:sym typeface="Cave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Caveat"/>
              <a:buNone/>
              <a:defRPr sz="2000">
                <a:latin typeface="Caveat"/>
                <a:ea typeface="Caveat"/>
                <a:cs typeface="Caveat"/>
                <a:sym typeface="Cave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Caveat"/>
              <a:buNone/>
              <a:defRPr sz="2000">
                <a:latin typeface="Caveat"/>
                <a:ea typeface="Caveat"/>
                <a:cs typeface="Caveat"/>
                <a:sym typeface="Cave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Caveat"/>
              <a:buNone/>
              <a:defRPr sz="2000">
                <a:latin typeface="Caveat"/>
                <a:ea typeface="Caveat"/>
                <a:cs typeface="Caveat"/>
                <a:sym typeface="Cave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Caveat"/>
              <a:buNone/>
              <a:defRPr sz="2000">
                <a:latin typeface="Caveat"/>
                <a:ea typeface="Caveat"/>
                <a:cs typeface="Caveat"/>
                <a:sym typeface="Cave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Caveat"/>
              <a:buNone/>
              <a:defRPr sz="2000">
                <a:latin typeface="Caveat"/>
                <a:ea typeface="Caveat"/>
                <a:cs typeface="Caveat"/>
                <a:sym typeface="Cave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Caveat"/>
              <a:buNone/>
              <a:defRPr sz="2000">
                <a:latin typeface="Caveat"/>
                <a:ea typeface="Caveat"/>
                <a:cs typeface="Caveat"/>
                <a:sym typeface="Caveat"/>
              </a:defRPr>
            </a:lvl9pPr>
          </a:lstStyle>
          <a:p>
            <a:endParaRPr/>
          </a:p>
        </p:txBody>
      </p:sp>
      <p:sp>
        <p:nvSpPr>
          <p:cNvPr id="109" name="Google Shape;109;p10"/>
          <p:cNvSpPr txBox="1">
            <a:spLocks noGrp="1"/>
          </p:cNvSpPr>
          <p:nvPr>
            <p:ph type="subTitle" idx="1"/>
          </p:nvPr>
        </p:nvSpPr>
        <p:spPr>
          <a:xfrm>
            <a:off x="1226100" y="1673173"/>
            <a:ext cx="6691800" cy="139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4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0"/>
          <p:cNvSpPr/>
          <p:nvPr/>
        </p:nvSpPr>
        <p:spPr>
          <a:xfrm>
            <a:off x="720001" y="766835"/>
            <a:ext cx="856877" cy="852510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0"/>
          <p:cNvSpPr/>
          <p:nvPr/>
        </p:nvSpPr>
        <p:spPr>
          <a:xfrm>
            <a:off x="5280100" y="961813"/>
            <a:ext cx="269749" cy="268370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0"/>
          <p:cNvSpPr/>
          <p:nvPr/>
        </p:nvSpPr>
        <p:spPr>
          <a:xfrm>
            <a:off x="5013325" y="4056188"/>
            <a:ext cx="803303" cy="799199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0"/>
          <p:cNvSpPr/>
          <p:nvPr/>
        </p:nvSpPr>
        <p:spPr>
          <a:xfrm>
            <a:off x="7377825" y="3394963"/>
            <a:ext cx="540071" cy="537323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0"/>
          <p:cNvSpPr/>
          <p:nvPr/>
        </p:nvSpPr>
        <p:spPr>
          <a:xfrm>
            <a:off x="2805225" y="3563160"/>
            <a:ext cx="201971" cy="200928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0"/>
          <p:cNvSpPr/>
          <p:nvPr/>
        </p:nvSpPr>
        <p:spPr>
          <a:xfrm rot="1810266">
            <a:off x="-2111153" y="3103354"/>
            <a:ext cx="6003018" cy="4319085"/>
          </a:xfrm>
          <a:custGeom>
            <a:avLst/>
            <a:gdLst/>
            <a:ahLst/>
            <a:cxnLst/>
            <a:rect l="l" t="t" r="r" b="b"/>
            <a:pathLst>
              <a:path w="53655" h="38604" extrusionOk="0">
                <a:moveTo>
                  <a:pt x="45915" y="1"/>
                </a:moveTo>
                <a:lnTo>
                  <a:pt x="44724" y="215"/>
                </a:lnTo>
                <a:lnTo>
                  <a:pt x="43533" y="668"/>
                </a:lnTo>
                <a:lnTo>
                  <a:pt x="41795" y="1596"/>
                </a:lnTo>
                <a:lnTo>
                  <a:pt x="39580" y="3144"/>
                </a:lnTo>
                <a:lnTo>
                  <a:pt x="37437" y="4716"/>
                </a:lnTo>
                <a:lnTo>
                  <a:pt x="35889" y="5645"/>
                </a:lnTo>
                <a:lnTo>
                  <a:pt x="34865" y="6074"/>
                </a:lnTo>
                <a:lnTo>
                  <a:pt x="33864" y="6288"/>
                </a:lnTo>
                <a:lnTo>
                  <a:pt x="32888" y="6264"/>
                </a:lnTo>
                <a:lnTo>
                  <a:pt x="31912" y="5931"/>
                </a:lnTo>
                <a:lnTo>
                  <a:pt x="30959" y="5240"/>
                </a:lnTo>
                <a:lnTo>
                  <a:pt x="30483" y="4740"/>
                </a:lnTo>
                <a:lnTo>
                  <a:pt x="29840" y="4049"/>
                </a:lnTo>
                <a:lnTo>
                  <a:pt x="28244" y="2859"/>
                </a:lnTo>
                <a:lnTo>
                  <a:pt x="26387" y="1882"/>
                </a:lnTo>
                <a:lnTo>
                  <a:pt x="24386" y="1215"/>
                </a:lnTo>
                <a:lnTo>
                  <a:pt x="22338" y="882"/>
                </a:lnTo>
                <a:lnTo>
                  <a:pt x="20862" y="906"/>
                </a:lnTo>
                <a:lnTo>
                  <a:pt x="19909" y="1049"/>
                </a:lnTo>
                <a:lnTo>
                  <a:pt x="19004" y="1311"/>
                </a:lnTo>
                <a:lnTo>
                  <a:pt x="18171" y="1716"/>
                </a:lnTo>
                <a:lnTo>
                  <a:pt x="17409" y="2216"/>
                </a:lnTo>
                <a:lnTo>
                  <a:pt x="16766" y="2882"/>
                </a:lnTo>
                <a:lnTo>
                  <a:pt x="16480" y="3263"/>
                </a:lnTo>
                <a:lnTo>
                  <a:pt x="16265" y="3597"/>
                </a:lnTo>
                <a:lnTo>
                  <a:pt x="15956" y="4287"/>
                </a:lnTo>
                <a:lnTo>
                  <a:pt x="15670" y="5407"/>
                </a:lnTo>
                <a:lnTo>
                  <a:pt x="15527" y="7764"/>
                </a:lnTo>
                <a:lnTo>
                  <a:pt x="15408" y="10003"/>
                </a:lnTo>
                <a:lnTo>
                  <a:pt x="15146" y="10979"/>
                </a:lnTo>
                <a:lnTo>
                  <a:pt x="14860" y="11551"/>
                </a:lnTo>
                <a:lnTo>
                  <a:pt x="14432" y="12051"/>
                </a:lnTo>
                <a:lnTo>
                  <a:pt x="13860" y="12456"/>
                </a:lnTo>
                <a:lnTo>
                  <a:pt x="13122" y="12765"/>
                </a:lnTo>
                <a:lnTo>
                  <a:pt x="12193" y="12980"/>
                </a:lnTo>
                <a:lnTo>
                  <a:pt x="11645" y="13027"/>
                </a:lnTo>
                <a:lnTo>
                  <a:pt x="10741" y="13051"/>
                </a:lnTo>
                <a:lnTo>
                  <a:pt x="8907" y="12956"/>
                </a:lnTo>
                <a:lnTo>
                  <a:pt x="7097" y="12813"/>
                </a:lnTo>
                <a:lnTo>
                  <a:pt x="5287" y="12765"/>
                </a:lnTo>
                <a:lnTo>
                  <a:pt x="4430" y="12861"/>
                </a:lnTo>
                <a:lnTo>
                  <a:pt x="3977" y="12932"/>
                </a:lnTo>
                <a:lnTo>
                  <a:pt x="3168" y="13242"/>
                </a:lnTo>
                <a:lnTo>
                  <a:pt x="2405" y="13718"/>
                </a:lnTo>
                <a:lnTo>
                  <a:pt x="1739" y="14313"/>
                </a:lnTo>
                <a:lnTo>
                  <a:pt x="1167" y="15028"/>
                </a:lnTo>
                <a:lnTo>
                  <a:pt x="715" y="15814"/>
                </a:lnTo>
                <a:lnTo>
                  <a:pt x="357" y="16647"/>
                </a:lnTo>
                <a:lnTo>
                  <a:pt x="143" y="17504"/>
                </a:lnTo>
                <a:lnTo>
                  <a:pt x="72" y="17933"/>
                </a:lnTo>
                <a:lnTo>
                  <a:pt x="0" y="18695"/>
                </a:lnTo>
                <a:lnTo>
                  <a:pt x="72" y="20172"/>
                </a:lnTo>
                <a:lnTo>
                  <a:pt x="357" y="21600"/>
                </a:lnTo>
                <a:lnTo>
                  <a:pt x="881" y="22934"/>
                </a:lnTo>
                <a:lnTo>
                  <a:pt x="1620" y="24149"/>
                </a:lnTo>
                <a:lnTo>
                  <a:pt x="2572" y="25173"/>
                </a:lnTo>
                <a:lnTo>
                  <a:pt x="3715" y="25982"/>
                </a:lnTo>
                <a:lnTo>
                  <a:pt x="5073" y="26554"/>
                </a:lnTo>
                <a:lnTo>
                  <a:pt x="5811" y="26721"/>
                </a:lnTo>
                <a:lnTo>
                  <a:pt x="6787" y="26935"/>
                </a:lnTo>
                <a:lnTo>
                  <a:pt x="8026" y="27316"/>
                </a:lnTo>
                <a:lnTo>
                  <a:pt x="8740" y="27649"/>
                </a:lnTo>
                <a:lnTo>
                  <a:pt x="9359" y="28078"/>
                </a:lnTo>
                <a:lnTo>
                  <a:pt x="9883" y="28626"/>
                </a:lnTo>
                <a:lnTo>
                  <a:pt x="10312" y="29340"/>
                </a:lnTo>
                <a:lnTo>
                  <a:pt x="10669" y="30197"/>
                </a:lnTo>
                <a:lnTo>
                  <a:pt x="10812" y="30721"/>
                </a:lnTo>
                <a:lnTo>
                  <a:pt x="11026" y="31507"/>
                </a:lnTo>
                <a:lnTo>
                  <a:pt x="11622" y="32936"/>
                </a:lnTo>
                <a:lnTo>
                  <a:pt x="12503" y="34151"/>
                </a:lnTo>
                <a:lnTo>
                  <a:pt x="13694" y="35127"/>
                </a:lnTo>
                <a:lnTo>
                  <a:pt x="14432" y="35484"/>
                </a:lnTo>
                <a:lnTo>
                  <a:pt x="14837" y="35651"/>
                </a:lnTo>
                <a:lnTo>
                  <a:pt x="15742" y="35913"/>
                </a:lnTo>
                <a:lnTo>
                  <a:pt x="17147" y="36127"/>
                </a:lnTo>
                <a:lnTo>
                  <a:pt x="19052" y="36008"/>
                </a:lnTo>
                <a:lnTo>
                  <a:pt x="20457" y="35651"/>
                </a:lnTo>
                <a:lnTo>
                  <a:pt x="21314" y="35294"/>
                </a:lnTo>
                <a:lnTo>
                  <a:pt x="21719" y="35079"/>
                </a:lnTo>
                <a:lnTo>
                  <a:pt x="22576" y="34532"/>
                </a:lnTo>
                <a:lnTo>
                  <a:pt x="24458" y="33389"/>
                </a:lnTo>
                <a:lnTo>
                  <a:pt x="25934" y="32746"/>
                </a:lnTo>
                <a:lnTo>
                  <a:pt x="26934" y="32555"/>
                </a:lnTo>
                <a:lnTo>
                  <a:pt x="27911" y="32627"/>
                </a:lnTo>
                <a:lnTo>
                  <a:pt x="28887" y="33055"/>
                </a:lnTo>
                <a:lnTo>
                  <a:pt x="29340" y="33436"/>
                </a:lnTo>
                <a:lnTo>
                  <a:pt x="30888" y="34889"/>
                </a:lnTo>
                <a:lnTo>
                  <a:pt x="33055" y="36723"/>
                </a:lnTo>
                <a:lnTo>
                  <a:pt x="34364" y="37413"/>
                </a:lnTo>
                <a:lnTo>
                  <a:pt x="35341" y="37794"/>
                </a:lnTo>
                <a:lnTo>
                  <a:pt x="35889" y="37937"/>
                </a:lnTo>
                <a:lnTo>
                  <a:pt x="37270" y="38271"/>
                </a:lnTo>
                <a:lnTo>
                  <a:pt x="39627" y="38556"/>
                </a:lnTo>
                <a:lnTo>
                  <a:pt x="41294" y="38604"/>
                </a:lnTo>
                <a:lnTo>
                  <a:pt x="42962" y="38509"/>
                </a:lnTo>
                <a:lnTo>
                  <a:pt x="44557" y="38199"/>
                </a:lnTo>
                <a:lnTo>
                  <a:pt x="46034" y="37675"/>
                </a:lnTo>
                <a:lnTo>
                  <a:pt x="47320" y="36889"/>
                </a:lnTo>
                <a:lnTo>
                  <a:pt x="47867" y="36389"/>
                </a:lnTo>
                <a:lnTo>
                  <a:pt x="48177" y="36056"/>
                </a:lnTo>
                <a:lnTo>
                  <a:pt x="48653" y="35365"/>
                </a:lnTo>
                <a:lnTo>
                  <a:pt x="48963" y="34603"/>
                </a:lnTo>
                <a:lnTo>
                  <a:pt x="49177" y="33817"/>
                </a:lnTo>
                <a:lnTo>
                  <a:pt x="49272" y="32603"/>
                </a:lnTo>
                <a:lnTo>
                  <a:pt x="49034" y="30888"/>
                </a:lnTo>
                <a:lnTo>
                  <a:pt x="48510" y="29150"/>
                </a:lnTo>
                <a:lnTo>
                  <a:pt x="47796" y="27435"/>
                </a:lnTo>
                <a:lnTo>
                  <a:pt x="46605" y="25077"/>
                </a:lnTo>
                <a:lnTo>
                  <a:pt x="45891" y="23768"/>
                </a:lnTo>
                <a:lnTo>
                  <a:pt x="45510" y="23029"/>
                </a:lnTo>
                <a:lnTo>
                  <a:pt x="44795" y="21386"/>
                </a:lnTo>
                <a:lnTo>
                  <a:pt x="44533" y="20148"/>
                </a:lnTo>
                <a:lnTo>
                  <a:pt x="44557" y="19362"/>
                </a:lnTo>
                <a:lnTo>
                  <a:pt x="44795" y="18648"/>
                </a:lnTo>
                <a:lnTo>
                  <a:pt x="45343" y="18028"/>
                </a:lnTo>
                <a:lnTo>
                  <a:pt x="45748" y="17766"/>
                </a:lnTo>
                <a:lnTo>
                  <a:pt x="46534" y="17362"/>
                </a:lnTo>
                <a:lnTo>
                  <a:pt x="48153" y="16766"/>
                </a:lnTo>
                <a:lnTo>
                  <a:pt x="49725" y="16171"/>
                </a:lnTo>
                <a:lnTo>
                  <a:pt x="50820" y="15528"/>
                </a:lnTo>
                <a:lnTo>
                  <a:pt x="51487" y="14956"/>
                </a:lnTo>
                <a:lnTo>
                  <a:pt x="51797" y="14575"/>
                </a:lnTo>
                <a:lnTo>
                  <a:pt x="52130" y="14147"/>
                </a:lnTo>
                <a:lnTo>
                  <a:pt x="52654" y="13194"/>
                </a:lnTo>
                <a:lnTo>
                  <a:pt x="53083" y="12194"/>
                </a:lnTo>
                <a:lnTo>
                  <a:pt x="53392" y="11146"/>
                </a:lnTo>
                <a:lnTo>
                  <a:pt x="53583" y="10074"/>
                </a:lnTo>
                <a:lnTo>
                  <a:pt x="53654" y="8955"/>
                </a:lnTo>
                <a:lnTo>
                  <a:pt x="53607" y="7860"/>
                </a:lnTo>
                <a:lnTo>
                  <a:pt x="53464" y="6764"/>
                </a:lnTo>
                <a:lnTo>
                  <a:pt x="53178" y="5692"/>
                </a:lnTo>
                <a:lnTo>
                  <a:pt x="52821" y="4668"/>
                </a:lnTo>
                <a:lnTo>
                  <a:pt x="52321" y="3716"/>
                </a:lnTo>
                <a:lnTo>
                  <a:pt x="51749" y="2835"/>
                </a:lnTo>
                <a:lnTo>
                  <a:pt x="51035" y="2025"/>
                </a:lnTo>
                <a:lnTo>
                  <a:pt x="50249" y="1334"/>
                </a:lnTo>
                <a:lnTo>
                  <a:pt x="49344" y="763"/>
                </a:lnTo>
                <a:lnTo>
                  <a:pt x="48320" y="310"/>
                </a:lnTo>
                <a:lnTo>
                  <a:pt x="47796" y="144"/>
                </a:lnTo>
                <a:lnTo>
                  <a:pt x="47153" y="25"/>
                </a:lnTo>
                <a:lnTo>
                  <a:pt x="4591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0"/>
          <p:cNvSpPr/>
          <p:nvPr/>
        </p:nvSpPr>
        <p:spPr>
          <a:xfrm rot="1810259">
            <a:off x="5967901" y="-1293548"/>
            <a:ext cx="5360352" cy="3856696"/>
          </a:xfrm>
          <a:custGeom>
            <a:avLst/>
            <a:gdLst/>
            <a:ahLst/>
            <a:cxnLst/>
            <a:rect l="l" t="t" r="r" b="b"/>
            <a:pathLst>
              <a:path w="53655" h="38604" extrusionOk="0">
                <a:moveTo>
                  <a:pt x="45915" y="1"/>
                </a:moveTo>
                <a:lnTo>
                  <a:pt x="44724" y="215"/>
                </a:lnTo>
                <a:lnTo>
                  <a:pt x="43533" y="668"/>
                </a:lnTo>
                <a:lnTo>
                  <a:pt x="41795" y="1596"/>
                </a:lnTo>
                <a:lnTo>
                  <a:pt x="39580" y="3144"/>
                </a:lnTo>
                <a:lnTo>
                  <a:pt x="37437" y="4716"/>
                </a:lnTo>
                <a:lnTo>
                  <a:pt x="35889" y="5645"/>
                </a:lnTo>
                <a:lnTo>
                  <a:pt x="34865" y="6074"/>
                </a:lnTo>
                <a:lnTo>
                  <a:pt x="33864" y="6288"/>
                </a:lnTo>
                <a:lnTo>
                  <a:pt x="32888" y="6264"/>
                </a:lnTo>
                <a:lnTo>
                  <a:pt x="31912" y="5931"/>
                </a:lnTo>
                <a:lnTo>
                  <a:pt x="30959" y="5240"/>
                </a:lnTo>
                <a:lnTo>
                  <a:pt x="30483" y="4740"/>
                </a:lnTo>
                <a:lnTo>
                  <a:pt x="29840" y="4049"/>
                </a:lnTo>
                <a:lnTo>
                  <a:pt x="28244" y="2859"/>
                </a:lnTo>
                <a:lnTo>
                  <a:pt x="26387" y="1882"/>
                </a:lnTo>
                <a:lnTo>
                  <a:pt x="24386" y="1215"/>
                </a:lnTo>
                <a:lnTo>
                  <a:pt x="22338" y="882"/>
                </a:lnTo>
                <a:lnTo>
                  <a:pt x="20862" y="906"/>
                </a:lnTo>
                <a:lnTo>
                  <a:pt x="19909" y="1049"/>
                </a:lnTo>
                <a:lnTo>
                  <a:pt x="19004" y="1311"/>
                </a:lnTo>
                <a:lnTo>
                  <a:pt x="18171" y="1716"/>
                </a:lnTo>
                <a:lnTo>
                  <a:pt x="17409" y="2216"/>
                </a:lnTo>
                <a:lnTo>
                  <a:pt x="16766" y="2882"/>
                </a:lnTo>
                <a:lnTo>
                  <a:pt x="16480" y="3263"/>
                </a:lnTo>
                <a:lnTo>
                  <a:pt x="16265" y="3597"/>
                </a:lnTo>
                <a:lnTo>
                  <a:pt x="15956" y="4287"/>
                </a:lnTo>
                <a:lnTo>
                  <a:pt x="15670" y="5407"/>
                </a:lnTo>
                <a:lnTo>
                  <a:pt x="15527" y="7764"/>
                </a:lnTo>
                <a:lnTo>
                  <a:pt x="15408" y="10003"/>
                </a:lnTo>
                <a:lnTo>
                  <a:pt x="15146" y="10979"/>
                </a:lnTo>
                <a:lnTo>
                  <a:pt x="14860" y="11551"/>
                </a:lnTo>
                <a:lnTo>
                  <a:pt x="14432" y="12051"/>
                </a:lnTo>
                <a:lnTo>
                  <a:pt x="13860" y="12456"/>
                </a:lnTo>
                <a:lnTo>
                  <a:pt x="13122" y="12765"/>
                </a:lnTo>
                <a:lnTo>
                  <a:pt x="12193" y="12980"/>
                </a:lnTo>
                <a:lnTo>
                  <a:pt x="11645" y="13027"/>
                </a:lnTo>
                <a:lnTo>
                  <a:pt x="10741" y="13051"/>
                </a:lnTo>
                <a:lnTo>
                  <a:pt x="8907" y="12956"/>
                </a:lnTo>
                <a:lnTo>
                  <a:pt x="7097" y="12813"/>
                </a:lnTo>
                <a:lnTo>
                  <a:pt x="5287" y="12765"/>
                </a:lnTo>
                <a:lnTo>
                  <a:pt x="4430" y="12861"/>
                </a:lnTo>
                <a:lnTo>
                  <a:pt x="3977" y="12932"/>
                </a:lnTo>
                <a:lnTo>
                  <a:pt x="3168" y="13242"/>
                </a:lnTo>
                <a:lnTo>
                  <a:pt x="2405" y="13718"/>
                </a:lnTo>
                <a:lnTo>
                  <a:pt x="1739" y="14313"/>
                </a:lnTo>
                <a:lnTo>
                  <a:pt x="1167" y="15028"/>
                </a:lnTo>
                <a:lnTo>
                  <a:pt x="715" y="15814"/>
                </a:lnTo>
                <a:lnTo>
                  <a:pt x="357" y="16647"/>
                </a:lnTo>
                <a:lnTo>
                  <a:pt x="143" y="17504"/>
                </a:lnTo>
                <a:lnTo>
                  <a:pt x="72" y="17933"/>
                </a:lnTo>
                <a:lnTo>
                  <a:pt x="0" y="18695"/>
                </a:lnTo>
                <a:lnTo>
                  <a:pt x="72" y="20172"/>
                </a:lnTo>
                <a:lnTo>
                  <a:pt x="357" y="21600"/>
                </a:lnTo>
                <a:lnTo>
                  <a:pt x="881" y="22934"/>
                </a:lnTo>
                <a:lnTo>
                  <a:pt x="1620" y="24149"/>
                </a:lnTo>
                <a:lnTo>
                  <a:pt x="2572" y="25173"/>
                </a:lnTo>
                <a:lnTo>
                  <a:pt x="3715" y="25982"/>
                </a:lnTo>
                <a:lnTo>
                  <a:pt x="5073" y="26554"/>
                </a:lnTo>
                <a:lnTo>
                  <a:pt x="5811" y="26721"/>
                </a:lnTo>
                <a:lnTo>
                  <a:pt x="6787" y="26935"/>
                </a:lnTo>
                <a:lnTo>
                  <a:pt x="8026" y="27316"/>
                </a:lnTo>
                <a:lnTo>
                  <a:pt x="8740" y="27649"/>
                </a:lnTo>
                <a:lnTo>
                  <a:pt x="9359" y="28078"/>
                </a:lnTo>
                <a:lnTo>
                  <a:pt x="9883" y="28626"/>
                </a:lnTo>
                <a:lnTo>
                  <a:pt x="10312" y="29340"/>
                </a:lnTo>
                <a:lnTo>
                  <a:pt x="10669" y="30197"/>
                </a:lnTo>
                <a:lnTo>
                  <a:pt x="10812" y="30721"/>
                </a:lnTo>
                <a:lnTo>
                  <a:pt x="11026" y="31507"/>
                </a:lnTo>
                <a:lnTo>
                  <a:pt x="11622" y="32936"/>
                </a:lnTo>
                <a:lnTo>
                  <a:pt x="12503" y="34151"/>
                </a:lnTo>
                <a:lnTo>
                  <a:pt x="13694" y="35127"/>
                </a:lnTo>
                <a:lnTo>
                  <a:pt x="14432" y="35484"/>
                </a:lnTo>
                <a:lnTo>
                  <a:pt x="14837" y="35651"/>
                </a:lnTo>
                <a:lnTo>
                  <a:pt x="15742" y="35913"/>
                </a:lnTo>
                <a:lnTo>
                  <a:pt x="17147" y="36127"/>
                </a:lnTo>
                <a:lnTo>
                  <a:pt x="19052" y="36008"/>
                </a:lnTo>
                <a:lnTo>
                  <a:pt x="20457" y="35651"/>
                </a:lnTo>
                <a:lnTo>
                  <a:pt x="21314" y="35294"/>
                </a:lnTo>
                <a:lnTo>
                  <a:pt x="21719" y="35079"/>
                </a:lnTo>
                <a:lnTo>
                  <a:pt x="22576" y="34532"/>
                </a:lnTo>
                <a:lnTo>
                  <a:pt x="24458" y="33389"/>
                </a:lnTo>
                <a:lnTo>
                  <a:pt x="25934" y="32746"/>
                </a:lnTo>
                <a:lnTo>
                  <a:pt x="26934" y="32555"/>
                </a:lnTo>
                <a:lnTo>
                  <a:pt x="27911" y="32627"/>
                </a:lnTo>
                <a:lnTo>
                  <a:pt x="28887" y="33055"/>
                </a:lnTo>
                <a:lnTo>
                  <a:pt x="29340" y="33436"/>
                </a:lnTo>
                <a:lnTo>
                  <a:pt x="30888" y="34889"/>
                </a:lnTo>
                <a:lnTo>
                  <a:pt x="33055" y="36723"/>
                </a:lnTo>
                <a:lnTo>
                  <a:pt x="34364" y="37413"/>
                </a:lnTo>
                <a:lnTo>
                  <a:pt x="35341" y="37794"/>
                </a:lnTo>
                <a:lnTo>
                  <a:pt x="35889" y="37937"/>
                </a:lnTo>
                <a:lnTo>
                  <a:pt x="37270" y="38271"/>
                </a:lnTo>
                <a:lnTo>
                  <a:pt x="39627" y="38556"/>
                </a:lnTo>
                <a:lnTo>
                  <a:pt x="41294" y="38604"/>
                </a:lnTo>
                <a:lnTo>
                  <a:pt x="42962" y="38509"/>
                </a:lnTo>
                <a:lnTo>
                  <a:pt x="44557" y="38199"/>
                </a:lnTo>
                <a:lnTo>
                  <a:pt x="46034" y="37675"/>
                </a:lnTo>
                <a:lnTo>
                  <a:pt x="47320" y="36889"/>
                </a:lnTo>
                <a:lnTo>
                  <a:pt x="47867" y="36389"/>
                </a:lnTo>
                <a:lnTo>
                  <a:pt x="48177" y="36056"/>
                </a:lnTo>
                <a:lnTo>
                  <a:pt x="48653" y="35365"/>
                </a:lnTo>
                <a:lnTo>
                  <a:pt x="48963" y="34603"/>
                </a:lnTo>
                <a:lnTo>
                  <a:pt x="49177" y="33817"/>
                </a:lnTo>
                <a:lnTo>
                  <a:pt x="49272" y="32603"/>
                </a:lnTo>
                <a:lnTo>
                  <a:pt x="49034" y="30888"/>
                </a:lnTo>
                <a:lnTo>
                  <a:pt x="48510" y="29150"/>
                </a:lnTo>
                <a:lnTo>
                  <a:pt x="47796" y="27435"/>
                </a:lnTo>
                <a:lnTo>
                  <a:pt x="46605" y="25077"/>
                </a:lnTo>
                <a:lnTo>
                  <a:pt x="45891" y="23768"/>
                </a:lnTo>
                <a:lnTo>
                  <a:pt x="45510" y="23029"/>
                </a:lnTo>
                <a:lnTo>
                  <a:pt x="44795" y="21386"/>
                </a:lnTo>
                <a:lnTo>
                  <a:pt x="44533" y="20148"/>
                </a:lnTo>
                <a:lnTo>
                  <a:pt x="44557" y="19362"/>
                </a:lnTo>
                <a:lnTo>
                  <a:pt x="44795" y="18648"/>
                </a:lnTo>
                <a:lnTo>
                  <a:pt x="45343" y="18028"/>
                </a:lnTo>
                <a:lnTo>
                  <a:pt x="45748" y="17766"/>
                </a:lnTo>
                <a:lnTo>
                  <a:pt x="46534" y="17362"/>
                </a:lnTo>
                <a:lnTo>
                  <a:pt x="48153" y="16766"/>
                </a:lnTo>
                <a:lnTo>
                  <a:pt x="49725" y="16171"/>
                </a:lnTo>
                <a:lnTo>
                  <a:pt x="50820" y="15528"/>
                </a:lnTo>
                <a:lnTo>
                  <a:pt x="51487" y="14956"/>
                </a:lnTo>
                <a:lnTo>
                  <a:pt x="51797" y="14575"/>
                </a:lnTo>
                <a:lnTo>
                  <a:pt x="52130" y="14147"/>
                </a:lnTo>
                <a:lnTo>
                  <a:pt x="52654" y="13194"/>
                </a:lnTo>
                <a:lnTo>
                  <a:pt x="53083" y="12194"/>
                </a:lnTo>
                <a:lnTo>
                  <a:pt x="53392" y="11146"/>
                </a:lnTo>
                <a:lnTo>
                  <a:pt x="53583" y="10074"/>
                </a:lnTo>
                <a:lnTo>
                  <a:pt x="53654" y="8955"/>
                </a:lnTo>
                <a:lnTo>
                  <a:pt x="53607" y="7860"/>
                </a:lnTo>
                <a:lnTo>
                  <a:pt x="53464" y="6764"/>
                </a:lnTo>
                <a:lnTo>
                  <a:pt x="53178" y="5692"/>
                </a:lnTo>
                <a:lnTo>
                  <a:pt x="52821" y="4668"/>
                </a:lnTo>
                <a:lnTo>
                  <a:pt x="52321" y="3716"/>
                </a:lnTo>
                <a:lnTo>
                  <a:pt x="51749" y="2835"/>
                </a:lnTo>
                <a:lnTo>
                  <a:pt x="51035" y="2025"/>
                </a:lnTo>
                <a:lnTo>
                  <a:pt x="50249" y="1334"/>
                </a:lnTo>
                <a:lnTo>
                  <a:pt x="49344" y="763"/>
                </a:lnTo>
                <a:lnTo>
                  <a:pt x="48320" y="310"/>
                </a:lnTo>
                <a:lnTo>
                  <a:pt x="47796" y="144"/>
                </a:lnTo>
                <a:lnTo>
                  <a:pt x="47153" y="25"/>
                </a:lnTo>
                <a:lnTo>
                  <a:pt x="4591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3996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0"/>
          <p:cNvSpPr txBox="1">
            <a:spLocks noGrp="1"/>
          </p:cNvSpPr>
          <p:nvPr>
            <p:ph type="title"/>
          </p:nvPr>
        </p:nvSpPr>
        <p:spPr>
          <a:xfrm>
            <a:off x="3007200" y="3067225"/>
            <a:ext cx="3129600" cy="5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Caveat"/>
              <a:buNone/>
              <a:defRPr sz="2000">
                <a:latin typeface="Caveat"/>
                <a:ea typeface="Caveat"/>
                <a:cs typeface="Caveat"/>
                <a:sym typeface="Cave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Caveat"/>
              <a:buNone/>
              <a:defRPr sz="2000">
                <a:latin typeface="Caveat"/>
                <a:ea typeface="Caveat"/>
                <a:cs typeface="Caveat"/>
                <a:sym typeface="Cave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Caveat"/>
              <a:buNone/>
              <a:defRPr sz="2000">
                <a:latin typeface="Caveat"/>
                <a:ea typeface="Caveat"/>
                <a:cs typeface="Caveat"/>
                <a:sym typeface="Cave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Caveat"/>
              <a:buNone/>
              <a:defRPr sz="2000">
                <a:latin typeface="Caveat"/>
                <a:ea typeface="Caveat"/>
                <a:cs typeface="Caveat"/>
                <a:sym typeface="Cave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Caveat"/>
              <a:buNone/>
              <a:defRPr sz="2000">
                <a:latin typeface="Caveat"/>
                <a:ea typeface="Caveat"/>
                <a:cs typeface="Caveat"/>
                <a:sym typeface="Cave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Caveat"/>
              <a:buNone/>
              <a:defRPr sz="2000">
                <a:latin typeface="Caveat"/>
                <a:ea typeface="Caveat"/>
                <a:cs typeface="Caveat"/>
                <a:sym typeface="Cave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Caveat"/>
              <a:buNone/>
              <a:defRPr sz="2000">
                <a:latin typeface="Caveat"/>
                <a:ea typeface="Caveat"/>
                <a:cs typeface="Caveat"/>
                <a:sym typeface="Cave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Caveat"/>
              <a:buNone/>
              <a:defRPr sz="2000">
                <a:latin typeface="Caveat"/>
                <a:ea typeface="Caveat"/>
                <a:cs typeface="Caveat"/>
                <a:sym typeface="Caveat"/>
              </a:defRPr>
            </a:lvl9pPr>
          </a:lstStyle>
          <a:p>
            <a:endParaRPr/>
          </a:p>
        </p:txBody>
      </p:sp>
      <p:sp>
        <p:nvSpPr>
          <p:cNvPr id="109" name="Google Shape;109;p10"/>
          <p:cNvSpPr txBox="1">
            <a:spLocks noGrp="1"/>
          </p:cNvSpPr>
          <p:nvPr>
            <p:ph type="subTitle" idx="1"/>
          </p:nvPr>
        </p:nvSpPr>
        <p:spPr>
          <a:xfrm>
            <a:off x="1226100" y="1673173"/>
            <a:ext cx="6691800" cy="139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4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0"/>
          <p:cNvSpPr/>
          <p:nvPr/>
        </p:nvSpPr>
        <p:spPr>
          <a:xfrm>
            <a:off x="720001" y="766835"/>
            <a:ext cx="856877" cy="852510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0"/>
          <p:cNvSpPr/>
          <p:nvPr/>
        </p:nvSpPr>
        <p:spPr>
          <a:xfrm>
            <a:off x="5280100" y="961813"/>
            <a:ext cx="269749" cy="268370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0"/>
          <p:cNvSpPr/>
          <p:nvPr/>
        </p:nvSpPr>
        <p:spPr>
          <a:xfrm>
            <a:off x="5013325" y="4056188"/>
            <a:ext cx="803303" cy="799199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0"/>
          <p:cNvSpPr/>
          <p:nvPr/>
        </p:nvSpPr>
        <p:spPr>
          <a:xfrm>
            <a:off x="7377825" y="3394963"/>
            <a:ext cx="540071" cy="537323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0"/>
          <p:cNvSpPr/>
          <p:nvPr/>
        </p:nvSpPr>
        <p:spPr>
          <a:xfrm>
            <a:off x="2805225" y="3563160"/>
            <a:ext cx="201971" cy="200928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0"/>
          <p:cNvSpPr/>
          <p:nvPr/>
        </p:nvSpPr>
        <p:spPr>
          <a:xfrm rot="1810266">
            <a:off x="-2111153" y="3103354"/>
            <a:ext cx="6003018" cy="4319085"/>
          </a:xfrm>
          <a:custGeom>
            <a:avLst/>
            <a:gdLst/>
            <a:ahLst/>
            <a:cxnLst/>
            <a:rect l="l" t="t" r="r" b="b"/>
            <a:pathLst>
              <a:path w="53655" h="38604" extrusionOk="0">
                <a:moveTo>
                  <a:pt x="45915" y="1"/>
                </a:moveTo>
                <a:lnTo>
                  <a:pt x="44724" y="215"/>
                </a:lnTo>
                <a:lnTo>
                  <a:pt x="43533" y="668"/>
                </a:lnTo>
                <a:lnTo>
                  <a:pt x="41795" y="1596"/>
                </a:lnTo>
                <a:lnTo>
                  <a:pt x="39580" y="3144"/>
                </a:lnTo>
                <a:lnTo>
                  <a:pt x="37437" y="4716"/>
                </a:lnTo>
                <a:lnTo>
                  <a:pt x="35889" y="5645"/>
                </a:lnTo>
                <a:lnTo>
                  <a:pt x="34865" y="6074"/>
                </a:lnTo>
                <a:lnTo>
                  <a:pt x="33864" y="6288"/>
                </a:lnTo>
                <a:lnTo>
                  <a:pt x="32888" y="6264"/>
                </a:lnTo>
                <a:lnTo>
                  <a:pt x="31912" y="5931"/>
                </a:lnTo>
                <a:lnTo>
                  <a:pt x="30959" y="5240"/>
                </a:lnTo>
                <a:lnTo>
                  <a:pt x="30483" y="4740"/>
                </a:lnTo>
                <a:lnTo>
                  <a:pt x="29840" y="4049"/>
                </a:lnTo>
                <a:lnTo>
                  <a:pt x="28244" y="2859"/>
                </a:lnTo>
                <a:lnTo>
                  <a:pt x="26387" y="1882"/>
                </a:lnTo>
                <a:lnTo>
                  <a:pt x="24386" y="1215"/>
                </a:lnTo>
                <a:lnTo>
                  <a:pt x="22338" y="882"/>
                </a:lnTo>
                <a:lnTo>
                  <a:pt x="20862" y="906"/>
                </a:lnTo>
                <a:lnTo>
                  <a:pt x="19909" y="1049"/>
                </a:lnTo>
                <a:lnTo>
                  <a:pt x="19004" y="1311"/>
                </a:lnTo>
                <a:lnTo>
                  <a:pt x="18171" y="1716"/>
                </a:lnTo>
                <a:lnTo>
                  <a:pt x="17409" y="2216"/>
                </a:lnTo>
                <a:lnTo>
                  <a:pt x="16766" y="2882"/>
                </a:lnTo>
                <a:lnTo>
                  <a:pt x="16480" y="3263"/>
                </a:lnTo>
                <a:lnTo>
                  <a:pt x="16265" y="3597"/>
                </a:lnTo>
                <a:lnTo>
                  <a:pt x="15956" y="4287"/>
                </a:lnTo>
                <a:lnTo>
                  <a:pt x="15670" y="5407"/>
                </a:lnTo>
                <a:lnTo>
                  <a:pt x="15527" y="7764"/>
                </a:lnTo>
                <a:lnTo>
                  <a:pt x="15408" y="10003"/>
                </a:lnTo>
                <a:lnTo>
                  <a:pt x="15146" y="10979"/>
                </a:lnTo>
                <a:lnTo>
                  <a:pt x="14860" y="11551"/>
                </a:lnTo>
                <a:lnTo>
                  <a:pt x="14432" y="12051"/>
                </a:lnTo>
                <a:lnTo>
                  <a:pt x="13860" y="12456"/>
                </a:lnTo>
                <a:lnTo>
                  <a:pt x="13122" y="12765"/>
                </a:lnTo>
                <a:lnTo>
                  <a:pt x="12193" y="12980"/>
                </a:lnTo>
                <a:lnTo>
                  <a:pt x="11645" y="13027"/>
                </a:lnTo>
                <a:lnTo>
                  <a:pt x="10741" y="13051"/>
                </a:lnTo>
                <a:lnTo>
                  <a:pt x="8907" y="12956"/>
                </a:lnTo>
                <a:lnTo>
                  <a:pt x="7097" y="12813"/>
                </a:lnTo>
                <a:lnTo>
                  <a:pt x="5287" y="12765"/>
                </a:lnTo>
                <a:lnTo>
                  <a:pt x="4430" y="12861"/>
                </a:lnTo>
                <a:lnTo>
                  <a:pt x="3977" y="12932"/>
                </a:lnTo>
                <a:lnTo>
                  <a:pt x="3168" y="13242"/>
                </a:lnTo>
                <a:lnTo>
                  <a:pt x="2405" y="13718"/>
                </a:lnTo>
                <a:lnTo>
                  <a:pt x="1739" y="14313"/>
                </a:lnTo>
                <a:lnTo>
                  <a:pt x="1167" y="15028"/>
                </a:lnTo>
                <a:lnTo>
                  <a:pt x="715" y="15814"/>
                </a:lnTo>
                <a:lnTo>
                  <a:pt x="357" y="16647"/>
                </a:lnTo>
                <a:lnTo>
                  <a:pt x="143" y="17504"/>
                </a:lnTo>
                <a:lnTo>
                  <a:pt x="72" y="17933"/>
                </a:lnTo>
                <a:lnTo>
                  <a:pt x="0" y="18695"/>
                </a:lnTo>
                <a:lnTo>
                  <a:pt x="72" y="20172"/>
                </a:lnTo>
                <a:lnTo>
                  <a:pt x="357" y="21600"/>
                </a:lnTo>
                <a:lnTo>
                  <a:pt x="881" y="22934"/>
                </a:lnTo>
                <a:lnTo>
                  <a:pt x="1620" y="24149"/>
                </a:lnTo>
                <a:lnTo>
                  <a:pt x="2572" y="25173"/>
                </a:lnTo>
                <a:lnTo>
                  <a:pt x="3715" y="25982"/>
                </a:lnTo>
                <a:lnTo>
                  <a:pt x="5073" y="26554"/>
                </a:lnTo>
                <a:lnTo>
                  <a:pt x="5811" y="26721"/>
                </a:lnTo>
                <a:lnTo>
                  <a:pt x="6787" y="26935"/>
                </a:lnTo>
                <a:lnTo>
                  <a:pt x="8026" y="27316"/>
                </a:lnTo>
                <a:lnTo>
                  <a:pt x="8740" y="27649"/>
                </a:lnTo>
                <a:lnTo>
                  <a:pt x="9359" y="28078"/>
                </a:lnTo>
                <a:lnTo>
                  <a:pt x="9883" y="28626"/>
                </a:lnTo>
                <a:lnTo>
                  <a:pt x="10312" y="29340"/>
                </a:lnTo>
                <a:lnTo>
                  <a:pt x="10669" y="30197"/>
                </a:lnTo>
                <a:lnTo>
                  <a:pt x="10812" y="30721"/>
                </a:lnTo>
                <a:lnTo>
                  <a:pt x="11026" y="31507"/>
                </a:lnTo>
                <a:lnTo>
                  <a:pt x="11622" y="32936"/>
                </a:lnTo>
                <a:lnTo>
                  <a:pt x="12503" y="34151"/>
                </a:lnTo>
                <a:lnTo>
                  <a:pt x="13694" y="35127"/>
                </a:lnTo>
                <a:lnTo>
                  <a:pt x="14432" y="35484"/>
                </a:lnTo>
                <a:lnTo>
                  <a:pt x="14837" y="35651"/>
                </a:lnTo>
                <a:lnTo>
                  <a:pt x="15742" y="35913"/>
                </a:lnTo>
                <a:lnTo>
                  <a:pt x="17147" y="36127"/>
                </a:lnTo>
                <a:lnTo>
                  <a:pt x="19052" y="36008"/>
                </a:lnTo>
                <a:lnTo>
                  <a:pt x="20457" y="35651"/>
                </a:lnTo>
                <a:lnTo>
                  <a:pt x="21314" y="35294"/>
                </a:lnTo>
                <a:lnTo>
                  <a:pt x="21719" y="35079"/>
                </a:lnTo>
                <a:lnTo>
                  <a:pt x="22576" y="34532"/>
                </a:lnTo>
                <a:lnTo>
                  <a:pt x="24458" y="33389"/>
                </a:lnTo>
                <a:lnTo>
                  <a:pt x="25934" y="32746"/>
                </a:lnTo>
                <a:lnTo>
                  <a:pt x="26934" y="32555"/>
                </a:lnTo>
                <a:lnTo>
                  <a:pt x="27911" y="32627"/>
                </a:lnTo>
                <a:lnTo>
                  <a:pt x="28887" y="33055"/>
                </a:lnTo>
                <a:lnTo>
                  <a:pt x="29340" y="33436"/>
                </a:lnTo>
                <a:lnTo>
                  <a:pt x="30888" y="34889"/>
                </a:lnTo>
                <a:lnTo>
                  <a:pt x="33055" y="36723"/>
                </a:lnTo>
                <a:lnTo>
                  <a:pt x="34364" y="37413"/>
                </a:lnTo>
                <a:lnTo>
                  <a:pt x="35341" y="37794"/>
                </a:lnTo>
                <a:lnTo>
                  <a:pt x="35889" y="37937"/>
                </a:lnTo>
                <a:lnTo>
                  <a:pt x="37270" y="38271"/>
                </a:lnTo>
                <a:lnTo>
                  <a:pt x="39627" y="38556"/>
                </a:lnTo>
                <a:lnTo>
                  <a:pt x="41294" y="38604"/>
                </a:lnTo>
                <a:lnTo>
                  <a:pt x="42962" y="38509"/>
                </a:lnTo>
                <a:lnTo>
                  <a:pt x="44557" y="38199"/>
                </a:lnTo>
                <a:lnTo>
                  <a:pt x="46034" y="37675"/>
                </a:lnTo>
                <a:lnTo>
                  <a:pt x="47320" y="36889"/>
                </a:lnTo>
                <a:lnTo>
                  <a:pt x="47867" y="36389"/>
                </a:lnTo>
                <a:lnTo>
                  <a:pt x="48177" y="36056"/>
                </a:lnTo>
                <a:lnTo>
                  <a:pt x="48653" y="35365"/>
                </a:lnTo>
                <a:lnTo>
                  <a:pt x="48963" y="34603"/>
                </a:lnTo>
                <a:lnTo>
                  <a:pt x="49177" y="33817"/>
                </a:lnTo>
                <a:lnTo>
                  <a:pt x="49272" y="32603"/>
                </a:lnTo>
                <a:lnTo>
                  <a:pt x="49034" y="30888"/>
                </a:lnTo>
                <a:lnTo>
                  <a:pt x="48510" y="29150"/>
                </a:lnTo>
                <a:lnTo>
                  <a:pt x="47796" y="27435"/>
                </a:lnTo>
                <a:lnTo>
                  <a:pt x="46605" y="25077"/>
                </a:lnTo>
                <a:lnTo>
                  <a:pt x="45891" y="23768"/>
                </a:lnTo>
                <a:lnTo>
                  <a:pt x="45510" y="23029"/>
                </a:lnTo>
                <a:lnTo>
                  <a:pt x="44795" y="21386"/>
                </a:lnTo>
                <a:lnTo>
                  <a:pt x="44533" y="20148"/>
                </a:lnTo>
                <a:lnTo>
                  <a:pt x="44557" y="19362"/>
                </a:lnTo>
                <a:lnTo>
                  <a:pt x="44795" y="18648"/>
                </a:lnTo>
                <a:lnTo>
                  <a:pt x="45343" y="18028"/>
                </a:lnTo>
                <a:lnTo>
                  <a:pt x="45748" y="17766"/>
                </a:lnTo>
                <a:lnTo>
                  <a:pt x="46534" y="17362"/>
                </a:lnTo>
                <a:lnTo>
                  <a:pt x="48153" y="16766"/>
                </a:lnTo>
                <a:lnTo>
                  <a:pt x="49725" y="16171"/>
                </a:lnTo>
                <a:lnTo>
                  <a:pt x="50820" y="15528"/>
                </a:lnTo>
                <a:lnTo>
                  <a:pt x="51487" y="14956"/>
                </a:lnTo>
                <a:lnTo>
                  <a:pt x="51797" y="14575"/>
                </a:lnTo>
                <a:lnTo>
                  <a:pt x="52130" y="14147"/>
                </a:lnTo>
                <a:lnTo>
                  <a:pt x="52654" y="13194"/>
                </a:lnTo>
                <a:lnTo>
                  <a:pt x="53083" y="12194"/>
                </a:lnTo>
                <a:lnTo>
                  <a:pt x="53392" y="11146"/>
                </a:lnTo>
                <a:lnTo>
                  <a:pt x="53583" y="10074"/>
                </a:lnTo>
                <a:lnTo>
                  <a:pt x="53654" y="8955"/>
                </a:lnTo>
                <a:lnTo>
                  <a:pt x="53607" y="7860"/>
                </a:lnTo>
                <a:lnTo>
                  <a:pt x="53464" y="6764"/>
                </a:lnTo>
                <a:lnTo>
                  <a:pt x="53178" y="5692"/>
                </a:lnTo>
                <a:lnTo>
                  <a:pt x="52821" y="4668"/>
                </a:lnTo>
                <a:lnTo>
                  <a:pt x="52321" y="3716"/>
                </a:lnTo>
                <a:lnTo>
                  <a:pt x="51749" y="2835"/>
                </a:lnTo>
                <a:lnTo>
                  <a:pt x="51035" y="2025"/>
                </a:lnTo>
                <a:lnTo>
                  <a:pt x="50249" y="1334"/>
                </a:lnTo>
                <a:lnTo>
                  <a:pt x="49344" y="763"/>
                </a:lnTo>
                <a:lnTo>
                  <a:pt x="48320" y="310"/>
                </a:lnTo>
                <a:lnTo>
                  <a:pt x="47796" y="144"/>
                </a:lnTo>
                <a:lnTo>
                  <a:pt x="47153" y="25"/>
                </a:lnTo>
                <a:lnTo>
                  <a:pt x="4591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0"/>
          <p:cNvSpPr/>
          <p:nvPr/>
        </p:nvSpPr>
        <p:spPr>
          <a:xfrm rot="1810259">
            <a:off x="5967901" y="-1293548"/>
            <a:ext cx="5360352" cy="3856696"/>
          </a:xfrm>
          <a:custGeom>
            <a:avLst/>
            <a:gdLst/>
            <a:ahLst/>
            <a:cxnLst/>
            <a:rect l="l" t="t" r="r" b="b"/>
            <a:pathLst>
              <a:path w="53655" h="38604" extrusionOk="0">
                <a:moveTo>
                  <a:pt x="45915" y="1"/>
                </a:moveTo>
                <a:lnTo>
                  <a:pt x="44724" y="215"/>
                </a:lnTo>
                <a:lnTo>
                  <a:pt x="43533" y="668"/>
                </a:lnTo>
                <a:lnTo>
                  <a:pt x="41795" y="1596"/>
                </a:lnTo>
                <a:lnTo>
                  <a:pt x="39580" y="3144"/>
                </a:lnTo>
                <a:lnTo>
                  <a:pt x="37437" y="4716"/>
                </a:lnTo>
                <a:lnTo>
                  <a:pt x="35889" y="5645"/>
                </a:lnTo>
                <a:lnTo>
                  <a:pt x="34865" y="6074"/>
                </a:lnTo>
                <a:lnTo>
                  <a:pt x="33864" y="6288"/>
                </a:lnTo>
                <a:lnTo>
                  <a:pt x="32888" y="6264"/>
                </a:lnTo>
                <a:lnTo>
                  <a:pt x="31912" y="5931"/>
                </a:lnTo>
                <a:lnTo>
                  <a:pt x="30959" y="5240"/>
                </a:lnTo>
                <a:lnTo>
                  <a:pt x="30483" y="4740"/>
                </a:lnTo>
                <a:lnTo>
                  <a:pt x="29840" y="4049"/>
                </a:lnTo>
                <a:lnTo>
                  <a:pt x="28244" y="2859"/>
                </a:lnTo>
                <a:lnTo>
                  <a:pt x="26387" y="1882"/>
                </a:lnTo>
                <a:lnTo>
                  <a:pt x="24386" y="1215"/>
                </a:lnTo>
                <a:lnTo>
                  <a:pt x="22338" y="882"/>
                </a:lnTo>
                <a:lnTo>
                  <a:pt x="20862" y="906"/>
                </a:lnTo>
                <a:lnTo>
                  <a:pt x="19909" y="1049"/>
                </a:lnTo>
                <a:lnTo>
                  <a:pt x="19004" y="1311"/>
                </a:lnTo>
                <a:lnTo>
                  <a:pt x="18171" y="1716"/>
                </a:lnTo>
                <a:lnTo>
                  <a:pt x="17409" y="2216"/>
                </a:lnTo>
                <a:lnTo>
                  <a:pt x="16766" y="2882"/>
                </a:lnTo>
                <a:lnTo>
                  <a:pt x="16480" y="3263"/>
                </a:lnTo>
                <a:lnTo>
                  <a:pt x="16265" y="3597"/>
                </a:lnTo>
                <a:lnTo>
                  <a:pt x="15956" y="4287"/>
                </a:lnTo>
                <a:lnTo>
                  <a:pt x="15670" y="5407"/>
                </a:lnTo>
                <a:lnTo>
                  <a:pt x="15527" y="7764"/>
                </a:lnTo>
                <a:lnTo>
                  <a:pt x="15408" y="10003"/>
                </a:lnTo>
                <a:lnTo>
                  <a:pt x="15146" y="10979"/>
                </a:lnTo>
                <a:lnTo>
                  <a:pt x="14860" y="11551"/>
                </a:lnTo>
                <a:lnTo>
                  <a:pt x="14432" y="12051"/>
                </a:lnTo>
                <a:lnTo>
                  <a:pt x="13860" y="12456"/>
                </a:lnTo>
                <a:lnTo>
                  <a:pt x="13122" y="12765"/>
                </a:lnTo>
                <a:lnTo>
                  <a:pt x="12193" y="12980"/>
                </a:lnTo>
                <a:lnTo>
                  <a:pt x="11645" y="13027"/>
                </a:lnTo>
                <a:lnTo>
                  <a:pt x="10741" y="13051"/>
                </a:lnTo>
                <a:lnTo>
                  <a:pt x="8907" y="12956"/>
                </a:lnTo>
                <a:lnTo>
                  <a:pt x="7097" y="12813"/>
                </a:lnTo>
                <a:lnTo>
                  <a:pt x="5287" y="12765"/>
                </a:lnTo>
                <a:lnTo>
                  <a:pt x="4430" y="12861"/>
                </a:lnTo>
                <a:lnTo>
                  <a:pt x="3977" y="12932"/>
                </a:lnTo>
                <a:lnTo>
                  <a:pt x="3168" y="13242"/>
                </a:lnTo>
                <a:lnTo>
                  <a:pt x="2405" y="13718"/>
                </a:lnTo>
                <a:lnTo>
                  <a:pt x="1739" y="14313"/>
                </a:lnTo>
                <a:lnTo>
                  <a:pt x="1167" y="15028"/>
                </a:lnTo>
                <a:lnTo>
                  <a:pt x="715" y="15814"/>
                </a:lnTo>
                <a:lnTo>
                  <a:pt x="357" y="16647"/>
                </a:lnTo>
                <a:lnTo>
                  <a:pt x="143" y="17504"/>
                </a:lnTo>
                <a:lnTo>
                  <a:pt x="72" y="17933"/>
                </a:lnTo>
                <a:lnTo>
                  <a:pt x="0" y="18695"/>
                </a:lnTo>
                <a:lnTo>
                  <a:pt x="72" y="20172"/>
                </a:lnTo>
                <a:lnTo>
                  <a:pt x="357" y="21600"/>
                </a:lnTo>
                <a:lnTo>
                  <a:pt x="881" y="22934"/>
                </a:lnTo>
                <a:lnTo>
                  <a:pt x="1620" y="24149"/>
                </a:lnTo>
                <a:lnTo>
                  <a:pt x="2572" y="25173"/>
                </a:lnTo>
                <a:lnTo>
                  <a:pt x="3715" y="25982"/>
                </a:lnTo>
                <a:lnTo>
                  <a:pt x="5073" y="26554"/>
                </a:lnTo>
                <a:lnTo>
                  <a:pt x="5811" y="26721"/>
                </a:lnTo>
                <a:lnTo>
                  <a:pt x="6787" y="26935"/>
                </a:lnTo>
                <a:lnTo>
                  <a:pt x="8026" y="27316"/>
                </a:lnTo>
                <a:lnTo>
                  <a:pt x="8740" y="27649"/>
                </a:lnTo>
                <a:lnTo>
                  <a:pt x="9359" y="28078"/>
                </a:lnTo>
                <a:lnTo>
                  <a:pt x="9883" y="28626"/>
                </a:lnTo>
                <a:lnTo>
                  <a:pt x="10312" y="29340"/>
                </a:lnTo>
                <a:lnTo>
                  <a:pt x="10669" y="30197"/>
                </a:lnTo>
                <a:lnTo>
                  <a:pt x="10812" y="30721"/>
                </a:lnTo>
                <a:lnTo>
                  <a:pt x="11026" y="31507"/>
                </a:lnTo>
                <a:lnTo>
                  <a:pt x="11622" y="32936"/>
                </a:lnTo>
                <a:lnTo>
                  <a:pt x="12503" y="34151"/>
                </a:lnTo>
                <a:lnTo>
                  <a:pt x="13694" y="35127"/>
                </a:lnTo>
                <a:lnTo>
                  <a:pt x="14432" y="35484"/>
                </a:lnTo>
                <a:lnTo>
                  <a:pt x="14837" y="35651"/>
                </a:lnTo>
                <a:lnTo>
                  <a:pt x="15742" y="35913"/>
                </a:lnTo>
                <a:lnTo>
                  <a:pt x="17147" y="36127"/>
                </a:lnTo>
                <a:lnTo>
                  <a:pt x="19052" y="36008"/>
                </a:lnTo>
                <a:lnTo>
                  <a:pt x="20457" y="35651"/>
                </a:lnTo>
                <a:lnTo>
                  <a:pt x="21314" y="35294"/>
                </a:lnTo>
                <a:lnTo>
                  <a:pt x="21719" y="35079"/>
                </a:lnTo>
                <a:lnTo>
                  <a:pt x="22576" y="34532"/>
                </a:lnTo>
                <a:lnTo>
                  <a:pt x="24458" y="33389"/>
                </a:lnTo>
                <a:lnTo>
                  <a:pt x="25934" y="32746"/>
                </a:lnTo>
                <a:lnTo>
                  <a:pt x="26934" y="32555"/>
                </a:lnTo>
                <a:lnTo>
                  <a:pt x="27911" y="32627"/>
                </a:lnTo>
                <a:lnTo>
                  <a:pt x="28887" y="33055"/>
                </a:lnTo>
                <a:lnTo>
                  <a:pt x="29340" y="33436"/>
                </a:lnTo>
                <a:lnTo>
                  <a:pt x="30888" y="34889"/>
                </a:lnTo>
                <a:lnTo>
                  <a:pt x="33055" y="36723"/>
                </a:lnTo>
                <a:lnTo>
                  <a:pt x="34364" y="37413"/>
                </a:lnTo>
                <a:lnTo>
                  <a:pt x="35341" y="37794"/>
                </a:lnTo>
                <a:lnTo>
                  <a:pt x="35889" y="37937"/>
                </a:lnTo>
                <a:lnTo>
                  <a:pt x="37270" y="38271"/>
                </a:lnTo>
                <a:lnTo>
                  <a:pt x="39627" y="38556"/>
                </a:lnTo>
                <a:lnTo>
                  <a:pt x="41294" y="38604"/>
                </a:lnTo>
                <a:lnTo>
                  <a:pt x="42962" y="38509"/>
                </a:lnTo>
                <a:lnTo>
                  <a:pt x="44557" y="38199"/>
                </a:lnTo>
                <a:lnTo>
                  <a:pt x="46034" y="37675"/>
                </a:lnTo>
                <a:lnTo>
                  <a:pt x="47320" y="36889"/>
                </a:lnTo>
                <a:lnTo>
                  <a:pt x="47867" y="36389"/>
                </a:lnTo>
                <a:lnTo>
                  <a:pt x="48177" y="36056"/>
                </a:lnTo>
                <a:lnTo>
                  <a:pt x="48653" y="35365"/>
                </a:lnTo>
                <a:lnTo>
                  <a:pt x="48963" y="34603"/>
                </a:lnTo>
                <a:lnTo>
                  <a:pt x="49177" y="33817"/>
                </a:lnTo>
                <a:lnTo>
                  <a:pt x="49272" y="32603"/>
                </a:lnTo>
                <a:lnTo>
                  <a:pt x="49034" y="30888"/>
                </a:lnTo>
                <a:lnTo>
                  <a:pt x="48510" y="29150"/>
                </a:lnTo>
                <a:lnTo>
                  <a:pt x="47796" y="27435"/>
                </a:lnTo>
                <a:lnTo>
                  <a:pt x="46605" y="25077"/>
                </a:lnTo>
                <a:lnTo>
                  <a:pt x="45891" y="23768"/>
                </a:lnTo>
                <a:lnTo>
                  <a:pt x="45510" y="23029"/>
                </a:lnTo>
                <a:lnTo>
                  <a:pt x="44795" y="21386"/>
                </a:lnTo>
                <a:lnTo>
                  <a:pt x="44533" y="20148"/>
                </a:lnTo>
                <a:lnTo>
                  <a:pt x="44557" y="19362"/>
                </a:lnTo>
                <a:lnTo>
                  <a:pt x="44795" y="18648"/>
                </a:lnTo>
                <a:lnTo>
                  <a:pt x="45343" y="18028"/>
                </a:lnTo>
                <a:lnTo>
                  <a:pt x="45748" y="17766"/>
                </a:lnTo>
                <a:lnTo>
                  <a:pt x="46534" y="17362"/>
                </a:lnTo>
                <a:lnTo>
                  <a:pt x="48153" y="16766"/>
                </a:lnTo>
                <a:lnTo>
                  <a:pt x="49725" y="16171"/>
                </a:lnTo>
                <a:lnTo>
                  <a:pt x="50820" y="15528"/>
                </a:lnTo>
                <a:lnTo>
                  <a:pt x="51487" y="14956"/>
                </a:lnTo>
                <a:lnTo>
                  <a:pt x="51797" y="14575"/>
                </a:lnTo>
                <a:lnTo>
                  <a:pt x="52130" y="14147"/>
                </a:lnTo>
                <a:lnTo>
                  <a:pt x="52654" y="13194"/>
                </a:lnTo>
                <a:lnTo>
                  <a:pt x="53083" y="12194"/>
                </a:lnTo>
                <a:lnTo>
                  <a:pt x="53392" y="11146"/>
                </a:lnTo>
                <a:lnTo>
                  <a:pt x="53583" y="10074"/>
                </a:lnTo>
                <a:lnTo>
                  <a:pt x="53654" y="8955"/>
                </a:lnTo>
                <a:lnTo>
                  <a:pt x="53607" y="7860"/>
                </a:lnTo>
                <a:lnTo>
                  <a:pt x="53464" y="6764"/>
                </a:lnTo>
                <a:lnTo>
                  <a:pt x="53178" y="5692"/>
                </a:lnTo>
                <a:lnTo>
                  <a:pt x="52821" y="4668"/>
                </a:lnTo>
                <a:lnTo>
                  <a:pt x="52321" y="3716"/>
                </a:lnTo>
                <a:lnTo>
                  <a:pt x="51749" y="2835"/>
                </a:lnTo>
                <a:lnTo>
                  <a:pt x="51035" y="2025"/>
                </a:lnTo>
                <a:lnTo>
                  <a:pt x="50249" y="1334"/>
                </a:lnTo>
                <a:lnTo>
                  <a:pt x="49344" y="763"/>
                </a:lnTo>
                <a:lnTo>
                  <a:pt x="48320" y="310"/>
                </a:lnTo>
                <a:lnTo>
                  <a:pt x="47796" y="144"/>
                </a:lnTo>
                <a:lnTo>
                  <a:pt x="47153" y="25"/>
                </a:lnTo>
                <a:lnTo>
                  <a:pt x="4591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1840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8"/>
          <p:cNvSpPr txBox="1">
            <a:spLocks noGrp="1"/>
          </p:cNvSpPr>
          <p:nvPr>
            <p:ph type="title"/>
          </p:nvPr>
        </p:nvSpPr>
        <p:spPr>
          <a:xfrm>
            <a:off x="2031000" y="1102050"/>
            <a:ext cx="5082000" cy="127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000" b="1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7" name="Google Shape;87;p8"/>
          <p:cNvSpPr txBox="1">
            <a:spLocks noGrp="1"/>
          </p:cNvSpPr>
          <p:nvPr>
            <p:ph type="subTitle" idx="1"/>
          </p:nvPr>
        </p:nvSpPr>
        <p:spPr>
          <a:xfrm>
            <a:off x="2874300" y="2387850"/>
            <a:ext cx="3395400" cy="9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8" name="Google Shape;88;p8"/>
          <p:cNvGrpSpPr/>
          <p:nvPr/>
        </p:nvGrpSpPr>
        <p:grpSpPr>
          <a:xfrm>
            <a:off x="-594171" y="-524827"/>
            <a:ext cx="10632391" cy="6018618"/>
            <a:chOff x="1756875" y="1308175"/>
            <a:chExt cx="3827355" cy="2711700"/>
          </a:xfrm>
        </p:grpSpPr>
        <p:sp>
          <p:nvSpPr>
            <p:cNvPr id="89" name="Google Shape;89;p8"/>
            <p:cNvSpPr/>
            <p:nvPr/>
          </p:nvSpPr>
          <p:spPr>
            <a:xfrm>
              <a:off x="3646430" y="1308175"/>
              <a:ext cx="1937800" cy="2711700"/>
            </a:xfrm>
            <a:custGeom>
              <a:avLst/>
              <a:gdLst/>
              <a:ahLst/>
              <a:cxnLst/>
              <a:rect l="l" t="t" r="r" b="b"/>
              <a:pathLst>
                <a:path w="77512" h="108468" extrusionOk="0">
                  <a:moveTo>
                    <a:pt x="61" y="1"/>
                  </a:moveTo>
                  <a:lnTo>
                    <a:pt x="0" y="2974"/>
                  </a:lnTo>
                  <a:lnTo>
                    <a:pt x="0" y="8941"/>
                  </a:lnTo>
                  <a:lnTo>
                    <a:pt x="122" y="17882"/>
                  </a:lnTo>
                  <a:lnTo>
                    <a:pt x="183" y="23849"/>
                  </a:lnTo>
                  <a:lnTo>
                    <a:pt x="2424" y="23279"/>
                  </a:lnTo>
                  <a:lnTo>
                    <a:pt x="7067" y="21934"/>
                  </a:lnTo>
                  <a:lnTo>
                    <a:pt x="12016" y="20488"/>
                  </a:lnTo>
                  <a:lnTo>
                    <a:pt x="17413" y="18981"/>
                  </a:lnTo>
                  <a:lnTo>
                    <a:pt x="20345" y="18248"/>
                  </a:lnTo>
                  <a:lnTo>
                    <a:pt x="22117" y="17841"/>
                  </a:lnTo>
                  <a:lnTo>
                    <a:pt x="25518" y="17271"/>
                  </a:lnTo>
                  <a:lnTo>
                    <a:pt x="28695" y="16986"/>
                  </a:lnTo>
                  <a:lnTo>
                    <a:pt x="31689" y="16965"/>
                  </a:lnTo>
                  <a:lnTo>
                    <a:pt x="34438" y="17210"/>
                  </a:lnTo>
                  <a:lnTo>
                    <a:pt x="36943" y="17678"/>
                  </a:lnTo>
                  <a:lnTo>
                    <a:pt x="39204" y="18370"/>
                  </a:lnTo>
                  <a:lnTo>
                    <a:pt x="41200" y="19287"/>
                  </a:lnTo>
                  <a:lnTo>
                    <a:pt x="42911" y="20387"/>
                  </a:lnTo>
                  <a:lnTo>
                    <a:pt x="44336" y="21649"/>
                  </a:lnTo>
                  <a:lnTo>
                    <a:pt x="45456" y="23095"/>
                  </a:lnTo>
                  <a:lnTo>
                    <a:pt x="46250" y="24684"/>
                  </a:lnTo>
                  <a:lnTo>
                    <a:pt x="46699" y="26394"/>
                  </a:lnTo>
                  <a:lnTo>
                    <a:pt x="46821" y="28248"/>
                  </a:lnTo>
                  <a:lnTo>
                    <a:pt x="46576" y="30182"/>
                  </a:lnTo>
                  <a:lnTo>
                    <a:pt x="45945" y="32219"/>
                  </a:lnTo>
                  <a:lnTo>
                    <a:pt x="45477" y="33258"/>
                  </a:lnTo>
                  <a:lnTo>
                    <a:pt x="44764" y="34765"/>
                  </a:lnTo>
                  <a:lnTo>
                    <a:pt x="43644" y="37595"/>
                  </a:lnTo>
                  <a:lnTo>
                    <a:pt x="42849" y="40182"/>
                  </a:lnTo>
                  <a:lnTo>
                    <a:pt x="42381" y="42605"/>
                  </a:lnTo>
                  <a:lnTo>
                    <a:pt x="42218" y="44886"/>
                  </a:lnTo>
                  <a:lnTo>
                    <a:pt x="42320" y="47025"/>
                  </a:lnTo>
                  <a:lnTo>
                    <a:pt x="42707" y="49061"/>
                  </a:lnTo>
                  <a:lnTo>
                    <a:pt x="43338" y="51016"/>
                  </a:lnTo>
                  <a:lnTo>
                    <a:pt x="44194" y="52951"/>
                  </a:lnTo>
                  <a:lnTo>
                    <a:pt x="45273" y="54865"/>
                  </a:lnTo>
                  <a:lnTo>
                    <a:pt x="46556" y="56780"/>
                  </a:lnTo>
                  <a:lnTo>
                    <a:pt x="48002" y="58755"/>
                  </a:lnTo>
                  <a:lnTo>
                    <a:pt x="52258" y="63948"/>
                  </a:lnTo>
                  <a:lnTo>
                    <a:pt x="56393" y="68877"/>
                  </a:lnTo>
                  <a:lnTo>
                    <a:pt x="56841" y="69447"/>
                  </a:lnTo>
                  <a:lnTo>
                    <a:pt x="57635" y="70567"/>
                  </a:lnTo>
                  <a:lnTo>
                    <a:pt x="58266" y="71647"/>
                  </a:lnTo>
                  <a:lnTo>
                    <a:pt x="58735" y="72685"/>
                  </a:lnTo>
                  <a:lnTo>
                    <a:pt x="59081" y="73683"/>
                  </a:lnTo>
                  <a:lnTo>
                    <a:pt x="59284" y="74661"/>
                  </a:lnTo>
                  <a:lnTo>
                    <a:pt x="59346" y="75577"/>
                  </a:lnTo>
                  <a:lnTo>
                    <a:pt x="59305" y="76433"/>
                  </a:lnTo>
                  <a:lnTo>
                    <a:pt x="59101" y="77268"/>
                  </a:lnTo>
                  <a:lnTo>
                    <a:pt x="58816" y="78041"/>
                  </a:lnTo>
                  <a:lnTo>
                    <a:pt x="58388" y="78775"/>
                  </a:lnTo>
                  <a:lnTo>
                    <a:pt x="57859" y="79447"/>
                  </a:lnTo>
                  <a:lnTo>
                    <a:pt x="57228" y="80078"/>
                  </a:lnTo>
                  <a:lnTo>
                    <a:pt x="56494" y="80648"/>
                  </a:lnTo>
                  <a:lnTo>
                    <a:pt x="55211" y="81402"/>
                  </a:lnTo>
                  <a:lnTo>
                    <a:pt x="53195" y="82216"/>
                  </a:lnTo>
                  <a:lnTo>
                    <a:pt x="50833" y="82787"/>
                  </a:lnTo>
                  <a:lnTo>
                    <a:pt x="48206" y="83092"/>
                  </a:lnTo>
                  <a:lnTo>
                    <a:pt x="45334" y="83153"/>
                  </a:lnTo>
                  <a:lnTo>
                    <a:pt x="42238" y="82929"/>
                  </a:lnTo>
                  <a:lnTo>
                    <a:pt x="38980" y="82420"/>
                  </a:lnTo>
                  <a:lnTo>
                    <a:pt x="35599" y="81626"/>
                  </a:lnTo>
                  <a:lnTo>
                    <a:pt x="32096" y="80506"/>
                  </a:lnTo>
                  <a:lnTo>
                    <a:pt x="30325" y="79813"/>
                  </a:lnTo>
                  <a:lnTo>
                    <a:pt x="29510" y="79487"/>
                  </a:lnTo>
                  <a:lnTo>
                    <a:pt x="27840" y="78978"/>
                  </a:lnTo>
                  <a:lnTo>
                    <a:pt x="26150" y="78591"/>
                  </a:lnTo>
                  <a:lnTo>
                    <a:pt x="24459" y="78327"/>
                  </a:lnTo>
                  <a:lnTo>
                    <a:pt x="22728" y="78184"/>
                  </a:lnTo>
                  <a:lnTo>
                    <a:pt x="20977" y="78143"/>
                  </a:lnTo>
                  <a:lnTo>
                    <a:pt x="18309" y="78265"/>
                  </a:lnTo>
                  <a:lnTo>
                    <a:pt x="14663" y="78775"/>
                  </a:lnTo>
                  <a:lnTo>
                    <a:pt x="10936" y="79589"/>
                  </a:lnTo>
                  <a:lnTo>
                    <a:pt x="7087" y="80628"/>
                  </a:lnTo>
                  <a:lnTo>
                    <a:pt x="3157" y="81870"/>
                  </a:lnTo>
                  <a:lnTo>
                    <a:pt x="1141" y="82542"/>
                  </a:lnTo>
                  <a:lnTo>
                    <a:pt x="1141" y="108467"/>
                  </a:lnTo>
                  <a:lnTo>
                    <a:pt x="77512" y="108467"/>
                  </a:lnTo>
                  <a:lnTo>
                    <a:pt x="775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1756875" y="1308175"/>
              <a:ext cx="1926625" cy="2711700"/>
            </a:xfrm>
            <a:custGeom>
              <a:avLst/>
              <a:gdLst/>
              <a:ahLst/>
              <a:cxnLst/>
              <a:rect l="l" t="t" r="r" b="b"/>
              <a:pathLst>
                <a:path w="77065" h="108468" extrusionOk="0">
                  <a:moveTo>
                    <a:pt x="1" y="1"/>
                  </a:moveTo>
                  <a:lnTo>
                    <a:pt x="1" y="108467"/>
                  </a:lnTo>
                  <a:lnTo>
                    <a:pt x="77064" y="108467"/>
                  </a:lnTo>
                  <a:lnTo>
                    <a:pt x="77064" y="82542"/>
                  </a:lnTo>
                  <a:lnTo>
                    <a:pt x="72910" y="83947"/>
                  </a:lnTo>
                  <a:lnTo>
                    <a:pt x="66393" y="86106"/>
                  </a:lnTo>
                  <a:lnTo>
                    <a:pt x="61912" y="87471"/>
                  </a:lnTo>
                  <a:lnTo>
                    <a:pt x="59611" y="88102"/>
                  </a:lnTo>
                  <a:lnTo>
                    <a:pt x="57208" y="88733"/>
                  </a:lnTo>
                  <a:lnTo>
                    <a:pt x="52727" y="89731"/>
                  </a:lnTo>
                  <a:lnTo>
                    <a:pt x="48654" y="90444"/>
                  </a:lnTo>
                  <a:lnTo>
                    <a:pt x="44988" y="90851"/>
                  </a:lnTo>
                  <a:lnTo>
                    <a:pt x="41709" y="90974"/>
                  </a:lnTo>
                  <a:lnTo>
                    <a:pt x="38818" y="90851"/>
                  </a:lnTo>
                  <a:lnTo>
                    <a:pt x="36333" y="90444"/>
                  </a:lnTo>
                  <a:lnTo>
                    <a:pt x="34215" y="89813"/>
                  </a:lnTo>
                  <a:lnTo>
                    <a:pt x="32891" y="89181"/>
                  </a:lnTo>
                  <a:lnTo>
                    <a:pt x="32117" y="88693"/>
                  </a:lnTo>
                  <a:lnTo>
                    <a:pt x="31425" y="88143"/>
                  </a:lnTo>
                  <a:lnTo>
                    <a:pt x="30834" y="87552"/>
                  </a:lnTo>
                  <a:lnTo>
                    <a:pt x="30345" y="86900"/>
                  </a:lnTo>
                  <a:lnTo>
                    <a:pt x="29938" y="86208"/>
                  </a:lnTo>
                  <a:lnTo>
                    <a:pt x="29633" y="85475"/>
                  </a:lnTo>
                  <a:lnTo>
                    <a:pt x="29409" y="84681"/>
                  </a:lnTo>
                  <a:lnTo>
                    <a:pt x="29225" y="83418"/>
                  </a:lnTo>
                  <a:lnTo>
                    <a:pt x="29307" y="81565"/>
                  </a:lnTo>
                  <a:lnTo>
                    <a:pt x="29734" y="79569"/>
                  </a:lnTo>
                  <a:lnTo>
                    <a:pt x="30508" y="77410"/>
                  </a:lnTo>
                  <a:lnTo>
                    <a:pt x="31038" y="76270"/>
                  </a:lnTo>
                  <a:lnTo>
                    <a:pt x="31751" y="74803"/>
                  </a:lnTo>
                  <a:lnTo>
                    <a:pt x="32973" y="71993"/>
                  </a:lnTo>
                  <a:lnTo>
                    <a:pt x="33930" y="69345"/>
                  </a:lnTo>
                  <a:lnTo>
                    <a:pt x="34663" y="66840"/>
                  </a:lnTo>
                  <a:lnTo>
                    <a:pt x="35172" y="64458"/>
                  </a:lnTo>
                  <a:lnTo>
                    <a:pt x="35437" y="62156"/>
                  </a:lnTo>
                  <a:lnTo>
                    <a:pt x="35478" y="59916"/>
                  </a:lnTo>
                  <a:lnTo>
                    <a:pt x="35274" y="57717"/>
                  </a:lnTo>
                  <a:lnTo>
                    <a:pt x="34867" y="55537"/>
                  </a:lnTo>
                  <a:lnTo>
                    <a:pt x="34235" y="53358"/>
                  </a:lnTo>
                  <a:lnTo>
                    <a:pt x="33380" y="51139"/>
                  </a:lnTo>
                  <a:lnTo>
                    <a:pt x="32321" y="48878"/>
                  </a:lnTo>
                  <a:lnTo>
                    <a:pt x="31058" y="46516"/>
                  </a:lnTo>
                  <a:lnTo>
                    <a:pt x="29572" y="44072"/>
                  </a:lnTo>
                  <a:lnTo>
                    <a:pt x="27005" y="40162"/>
                  </a:lnTo>
                  <a:lnTo>
                    <a:pt x="24989" y="37310"/>
                  </a:lnTo>
                  <a:lnTo>
                    <a:pt x="24480" y="36598"/>
                  </a:lnTo>
                  <a:lnTo>
                    <a:pt x="23665" y="35253"/>
                  </a:lnTo>
                  <a:lnTo>
                    <a:pt x="23014" y="33991"/>
                  </a:lnTo>
                  <a:lnTo>
                    <a:pt x="22545" y="32810"/>
                  </a:lnTo>
                  <a:lnTo>
                    <a:pt x="22220" y="31689"/>
                  </a:lnTo>
                  <a:lnTo>
                    <a:pt x="22077" y="30630"/>
                  </a:lnTo>
                  <a:lnTo>
                    <a:pt x="22057" y="29653"/>
                  </a:lnTo>
                  <a:lnTo>
                    <a:pt x="22199" y="28736"/>
                  </a:lnTo>
                  <a:lnTo>
                    <a:pt x="22464" y="27901"/>
                  </a:lnTo>
                  <a:lnTo>
                    <a:pt x="22851" y="27107"/>
                  </a:lnTo>
                  <a:lnTo>
                    <a:pt x="23380" y="26394"/>
                  </a:lnTo>
                  <a:lnTo>
                    <a:pt x="23991" y="25743"/>
                  </a:lnTo>
                  <a:lnTo>
                    <a:pt x="24725" y="25152"/>
                  </a:lnTo>
                  <a:lnTo>
                    <a:pt x="25539" y="24602"/>
                  </a:lnTo>
                  <a:lnTo>
                    <a:pt x="26944" y="23910"/>
                  </a:lnTo>
                  <a:lnTo>
                    <a:pt x="29062" y="23177"/>
                  </a:lnTo>
                  <a:lnTo>
                    <a:pt x="31466" y="22668"/>
                  </a:lnTo>
                  <a:lnTo>
                    <a:pt x="34032" y="22342"/>
                  </a:lnTo>
                  <a:lnTo>
                    <a:pt x="36720" y="22220"/>
                  </a:lnTo>
                  <a:lnTo>
                    <a:pt x="39490" y="22260"/>
                  </a:lnTo>
                  <a:lnTo>
                    <a:pt x="42280" y="22484"/>
                  </a:lnTo>
                  <a:lnTo>
                    <a:pt x="45009" y="22851"/>
                  </a:lnTo>
                  <a:lnTo>
                    <a:pt x="47615" y="23380"/>
                  </a:lnTo>
                  <a:lnTo>
                    <a:pt x="48837" y="23686"/>
                  </a:lnTo>
                  <a:lnTo>
                    <a:pt x="50935" y="24215"/>
                  </a:lnTo>
                  <a:lnTo>
                    <a:pt x="54845" y="25010"/>
                  </a:lnTo>
                  <a:lnTo>
                    <a:pt x="58511" y="25478"/>
                  </a:lnTo>
                  <a:lnTo>
                    <a:pt x="61953" y="25682"/>
                  </a:lnTo>
                  <a:lnTo>
                    <a:pt x="65232" y="25621"/>
                  </a:lnTo>
                  <a:lnTo>
                    <a:pt x="68409" y="25335"/>
                  </a:lnTo>
                  <a:lnTo>
                    <a:pt x="71504" y="24867"/>
                  </a:lnTo>
                  <a:lnTo>
                    <a:pt x="74559" y="24236"/>
                  </a:lnTo>
                  <a:lnTo>
                    <a:pt x="76107" y="23849"/>
                  </a:lnTo>
                  <a:lnTo>
                    <a:pt x="76046" y="17882"/>
                  </a:lnTo>
                  <a:lnTo>
                    <a:pt x="75924" y="8941"/>
                  </a:lnTo>
                  <a:lnTo>
                    <a:pt x="75924" y="2974"/>
                  </a:lnTo>
                  <a:lnTo>
                    <a:pt x="759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" name="Google Shape;91;p8"/>
          <p:cNvSpPr/>
          <p:nvPr/>
        </p:nvSpPr>
        <p:spPr>
          <a:xfrm rot="10800000">
            <a:off x="1690844" y="1102060"/>
            <a:ext cx="540071" cy="537323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8"/>
          <p:cNvSpPr/>
          <p:nvPr/>
        </p:nvSpPr>
        <p:spPr>
          <a:xfrm rot="10800000">
            <a:off x="6827652" y="2990711"/>
            <a:ext cx="458551" cy="456197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8"/>
          <p:cNvSpPr/>
          <p:nvPr/>
        </p:nvSpPr>
        <p:spPr>
          <a:xfrm rot="10800000">
            <a:off x="5114555" y="945738"/>
            <a:ext cx="269749" cy="268370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8"/>
          <p:cNvSpPr/>
          <p:nvPr/>
        </p:nvSpPr>
        <p:spPr>
          <a:xfrm rot="10800000">
            <a:off x="4060131" y="3565342"/>
            <a:ext cx="193845" cy="192855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4146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1_Main poin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8"/>
          <p:cNvSpPr txBox="1">
            <a:spLocks noGrp="1"/>
          </p:cNvSpPr>
          <p:nvPr>
            <p:ph type="title"/>
          </p:nvPr>
        </p:nvSpPr>
        <p:spPr>
          <a:xfrm>
            <a:off x="2031000" y="1102050"/>
            <a:ext cx="5082000" cy="127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000" b="1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7" name="Google Shape;87;p8"/>
          <p:cNvSpPr txBox="1">
            <a:spLocks noGrp="1"/>
          </p:cNvSpPr>
          <p:nvPr>
            <p:ph type="subTitle" idx="1"/>
          </p:nvPr>
        </p:nvSpPr>
        <p:spPr>
          <a:xfrm>
            <a:off x="2874300" y="2387850"/>
            <a:ext cx="3395400" cy="9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8" name="Google Shape;88;p8"/>
          <p:cNvGrpSpPr/>
          <p:nvPr/>
        </p:nvGrpSpPr>
        <p:grpSpPr>
          <a:xfrm>
            <a:off x="-594171" y="-524827"/>
            <a:ext cx="10632391" cy="6018618"/>
            <a:chOff x="1756875" y="1308175"/>
            <a:chExt cx="3827355" cy="2711700"/>
          </a:xfrm>
        </p:grpSpPr>
        <p:sp>
          <p:nvSpPr>
            <p:cNvPr id="89" name="Google Shape;89;p8"/>
            <p:cNvSpPr/>
            <p:nvPr/>
          </p:nvSpPr>
          <p:spPr>
            <a:xfrm>
              <a:off x="3646430" y="1308175"/>
              <a:ext cx="1937800" cy="2711700"/>
            </a:xfrm>
            <a:custGeom>
              <a:avLst/>
              <a:gdLst/>
              <a:ahLst/>
              <a:cxnLst/>
              <a:rect l="l" t="t" r="r" b="b"/>
              <a:pathLst>
                <a:path w="77512" h="108468" extrusionOk="0">
                  <a:moveTo>
                    <a:pt x="61" y="1"/>
                  </a:moveTo>
                  <a:lnTo>
                    <a:pt x="0" y="2974"/>
                  </a:lnTo>
                  <a:lnTo>
                    <a:pt x="0" y="8941"/>
                  </a:lnTo>
                  <a:lnTo>
                    <a:pt x="122" y="17882"/>
                  </a:lnTo>
                  <a:lnTo>
                    <a:pt x="183" y="23849"/>
                  </a:lnTo>
                  <a:lnTo>
                    <a:pt x="2424" y="23279"/>
                  </a:lnTo>
                  <a:lnTo>
                    <a:pt x="7067" y="21934"/>
                  </a:lnTo>
                  <a:lnTo>
                    <a:pt x="12016" y="20488"/>
                  </a:lnTo>
                  <a:lnTo>
                    <a:pt x="17413" y="18981"/>
                  </a:lnTo>
                  <a:lnTo>
                    <a:pt x="20345" y="18248"/>
                  </a:lnTo>
                  <a:lnTo>
                    <a:pt x="22117" y="17841"/>
                  </a:lnTo>
                  <a:lnTo>
                    <a:pt x="25518" y="17271"/>
                  </a:lnTo>
                  <a:lnTo>
                    <a:pt x="28695" y="16986"/>
                  </a:lnTo>
                  <a:lnTo>
                    <a:pt x="31689" y="16965"/>
                  </a:lnTo>
                  <a:lnTo>
                    <a:pt x="34438" y="17210"/>
                  </a:lnTo>
                  <a:lnTo>
                    <a:pt x="36943" y="17678"/>
                  </a:lnTo>
                  <a:lnTo>
                    <a:pt x="39204" y="18370"/>
                  </a:lnTo>
                  <a:lnTo>
                    <a:pt x="41200" y="19287"/>
                  </a:lnTo>
                  <a:lnTo>
                    <a:pt x="42911" y="20387"/>
                  </a:lnTo>
                  <a:lnTo>
                    <a:pt x="44336" y="21649"/>
                  </a:lnTo>
                  <a:lnTo>
                    <a:pt x="45456" y="23095"/>
                  </a:lnTo>
                  <a:lnTo>
                    <a:pt x="46250" y="24684"/>
                  </a:lnTo>
                  <a:lnTo>
                    <a:pt x="46699" y="26394"/>
                  </a:lnTo>
                  <a:lnTo>
                    <a:pt x="46821" y="28248"/>
                  </a:lnTo>
                  <a:lnTo>
                    <a:pt x="46576" y="30182"/>
                  </a:lnTo>
                  <a:lnTo>
                    <a:pt x="45945" y="32219"/>
                  </a:lnTo>
                  <a:lnTo>
                    <a:pt x="45477" y="33258"/>
                  </a:lnTo>
                  <a:lnTo>
                    <a:pt x="44764" y="34765"/>
                  </a:lnTo>
                  <a:lnTo>
                    <a:pt x="43644" y="37595"/>
                  </a:lnTo>
                  <a:lnTo>
                    <a:pt x="42849" y="40182"/>
                  </a:lnTo>
                  <a:lnTo>
                    <a:pt x="42381" y="42605"/>
                  </a:lnTo>
                  <a:lnTo>
                    <a:pt x="42218" y="44886"/>
                  </a:lnTo>
                  <a:lnTo>
                    <a:pt x="42320" y="47025"/>
                  </a:lnTo>
                  <a:lnTo>
                    <a:pt x="42707" y="49061"/>
                  </a:lnTo>
                  <a:lnTo>
                    <a:pt x="43338" y="51016"/>
                  </a:lnTo>
                  <a:lnTo>
                    <a:pt x="44194" y="52951"/>
                  </a:lnTo>
                  <a:lnTo>
                    <a:pt x="45273" y="54865"/>
                  </a:lnTo>
                  <a:lnTo>
                    <a:pt x="46556" y="56780"/>
                  </a:lnTo>
                  <a:lnTo>
                    <a:pt x="48002" y="58755"/>
                  </a:lnTo>
                  <a:lnTo>
                    <a:pt x="52258" y="63948"/>
                  </a:lnTo>
                  <a:lnTo>
                    <a:pt x="56393" y="68877"/>
                  </a:lnTo>
                  <a:lnTo>
                    <a:pt x="56841" y="69447"/>
                  </a:lnTo>
                  <a:lnTo>
                    <a:pt x="57635" y="70567"/>
                  </a:lnTo>
                  <a:lnTo>
                    <a:pt x="58266" y="71647"/>
                  </a:lnTo>
                  <a:lnTo>
                    <a:pt x="58735" y="72685"/>
                  </a:lnTo>
                  <a:lnTo>
                    <a:pt x="59081" y="73683"/>
                  </a:lnTo>
                  <a:lnTo>
                    <a:pt x="59284" y="74661"/>
                  </a:lnTo>
                  <a:lnTo>
                    <a:pt x="59346" y="75577"/>
                  </a:lnTo>
                  <a:lnTo>
                    <a:pt x="59305" y="76433"/>
                  </a:lnTo>
                  <a:lnTo>
                    <a:pt x="59101" y="77268"/>
                  </a:lnTo>
                  <a:lnTo>
                    <a:pt x="58816" y="78041"/>
                  </a:lnTo>
                  <a:lnTo>
                    <a:pt x="58388" y="78775"/>
                  </a:lnTo>
                  <a:lnTo>
                    <a:pt x="57859" y="79447"/>
                  </a:lnTo>
                  <a:lnTo>
                    <a:pt x="57228" y="80078"/>
                  </a:lnTo>
                  <a:lnTo>
                    <a:pt x="56494" y="80648"/>
                  </a:lnTo>
                  <a:lnTo>
                    <a:pt x="55211" y="81402"/>
                  </a:lnTo>
                  <a:lnTo>
                    <a:pt x="53195" y="82216"/>
                  </a:lnTo>
                  <a:lnTo>
                    <a:pt x="50833" y="82787"/>
                  </a:lnTo>
                  <a:lnTo>
                    <a:pt x="48206" y="83092"/>
                  </a:lnTo>
                  <a:lnTo>
                    <a:pt x="45334" y="83153"/>
                  </a:lnTo>
                  <a:lnTo>
                    <a:pt x="42238" y="82929"/>
                  </a:lnTo>
                  <a:lnTo>
                    <a:pt x="38980" y="82420"/>
                  </a:lnTo>
                  <a:lnTo>
                    <a:pt x="35599" y="81626"/>
                  </a:lnTo>
                  <a:lnTo>
                    <a:pt x="32096" y="80506"/>
                  </a:lnTo>
                  <a:lnTo>
                    <a:pt x="30325" y="79813"/>
                  </a:lnTo>
                  <a:lnTo>
                    <a:pt x="29510" y="79487"/>
                  </a:lnTo>
                  <a:lnTo>
                    <a:pt x="27840" y="78978"/>
                  </a:lnTo>
                  <a:lnTo>
                    <a:pt x="26150" y="78591"/>
                  </a:lnTo>
                  <a:lnTo>
                    <a:pt x="24459" y="78327"/>
                  </a:lnTo>
                  <a:lnTo>
                    <a:pt x="22728" y="78184"/>
                  </a:lnTo>
                  <a:lnTo>
                    <a:pt x="20977" y="78143"/>
                  </a:lnTo>
                  <a:lnTo>
                    <a:pt x="18309" y="78265"/>
                  </a:lnTo>
                  <a:lnTo>
                    <a:pt x="14663" y="78775"/>
                  </a:lnTo>
                  <a:lnTo>
                    <a:pt x="10936" y="79589"/>
                  </a:lnTo>
                  <a:lnTo>
                    <a:pt x="7087" y="80628"/>
                  </a:lnTo>
                  <a:lnTo>
                    <a:pt x="3157" y="81870"/>
                  </a:lnTo>
                  <a:lnTo>
                    <a:pt x="1141" y="82542"/>
                  </a:lnTo>
                  <a:lnTo>
                    <a:pt x="1141" y="108467"/>
                  </a:lnTo>
                  <a:lnTo>
                    <a:pt x="77512" y="108467"/>
                  </a:lnTo>
                  <a:lnTo>
                    <a:pt x="775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1756875" y="1308175"/>
              <a:ext cx="1926625" cy="2711700"/>
            </a:xfrm>
            <a:custGeom>
              <a:avLst/>
              <a:gdLst/>
              <a:ahLst/>
              <a:cxnLst/>
              <a:rect l="l" t="t" r="r" b="b"/>
              <a:pathLst>
                <a:path w="77065" h="108468" extrusionOk="0">
                  <a:moveTo>
                    <a:pt x="1" y="1"/>
                  </a:moveTo>
                  <a:lnTo>
                    <a:pt x="1" y="108467"/>
                  </a:lnTo>
                  <a:lnTo>
                    <a:pt x="77064" y="108467"/>
                  </a:lnTo>
                  <a:lnTo>
                    <a:pt x="77064" y="82542"/>
                  </a:lnTo>
                  <a:lnTo>
                    <a:pt x="72910" y="83947"/>
                  </a:lnTo>
                  <a:lnTo>
                    <a:pt x="66393" y="86106"/>
                  </a:lnTo>
                  <a:lnTo>
                    <a:pt x="61912" y="87471"/>
                  </a:lnTo>
                  <a:lnTo>
                    <a:pt x="59611" y="88102"/>
                  </a:lnTo>
                  <a:lnTo>
                    <a:pt x="57208" y="88733"/>
                  </a:lnTo>
                  <a:lnTo>
                    <a:pt x="52727" y="89731"/>
                  </a:lnTo>
                  <a:lnTo>
                    <a:pt x="48654" y="90444"/>
                  </a:lnTo>
                  <a:lnTo>
                    <a:pt x="44988" y="90851"/>
                  </a:lnTo>
                  <a:lnTo>
                    <a:pt x="41709" y="90974"/>
                  </a:lnTo>
                  <a:lnTo>
                    <a:pt x="38818" y="90851"/>
                  </a:lnTo>
                  <a:lnTo>
                    <a:pt x="36333" y="90444"/>
                  </a:lnTo>
                  <a:lnTo>
                    <a:pt x="34215" y="89813"/>
                  </a:lnTo>
                  <a:lnTo>
                    <a:pt x="32891" y="89181"/>
                  </a:lnTo>
                  <a:lnTo>
                    <a:pt x="32117" y="88693"/>
                  </a:lnTo>
                  <a:lnTo>
                    <a:pt x="31425" y="88143"/>
                  </a:lnTo>
                  <a:lnTo>
                    <a:pt x="30834" y="87552"/>
                  </a:lnTo>
                  <a:lnTo>
                    <a:pt x="30345" y="86900"/>
                  </a:lnTo>
                  <a:lnTo>
                    <a:pt x="29938" y="86208"/>
                  </a:lnTo>
                  <a:lnTo>
                    <a:pt x="29633" y="85475"/>
                  </a:lnTo>
                  <a:lnTo>
                    <a:pt x="29409" y="84681"/>
                  </a:lnTo>
                  <a:lnTo>
                    <a:pt x="29225" y="83418"/>
                  </a:lnTo>
                  <a:lnTo>
                    <a:pt x="29307" y="81565"/>
                  </a:lnTo>
                  <a:lnTo>
                    <a:pt x="29734" y="79569"/>
                  </a:lnTo>
                  <a:lnTo>
                    <a:pt x="30508" y="77410"/>
                  </a:lnTo>
                  <a:lnTo>
                    <a:pt x="31038" y="76270"/>
                  </a:lnTo>
                  <a:lnTo>
                    <a:pt x="31751" y="74803"/>
                  </a:lnTo>
                  <a:lnTo>
                    <a:pt x="32973" y="71993"/>
                  </a:lnTo>
                  <a:lnTo>
                    <a:pt x="33930" y="69345"/>
                  </a:lnTo>
                  <a:lnTo>
                    <a:pt x="34663" y="66840"/>
                  </a:lnTo>
                  <a:lnTo>
                    <a:pt x="35172" y="64458"/>
                  </a:lnTo>
                  <a:lnTo>
                    <a:pt x="35437" y="62156"/>
                  </a:lnTo>
                  <a:lnTo>
                    <a:pt x="35478" y="59916"/>
                  </a:lnTo>
                  <a:lnTo>
                    <a:pt x="35274" y="57717"/>
                  </a:lnTo>
                  <a:lnTo>
                    <a:pt x="34867" y="55537"/>
                  </a:lnTo>
                  <a:lnTo>
                    <a:pt x="34235" y="53358"/>
                  </a:lnTo>
                  <a:lnTo>
                    <a:pt x="33380" y="51139"/>
                  </a:lnTo>
                  <a:lnTo>
                    <a:pt x="32321" y="48878"/>
                  </a:lnTo>
                  <a:lnTo>
                    <a:pt x="31058" y="46516"/>
                  </a:lnTo>
                  <a:lnTo>
                    <a:pt x="29572" y="44072"/>
                  </a:lnTo>
                  <a:lnTo>
                    <a:pt x="27005" y="40162"/>
                  </a:lnTo>
                  <a:lnTo>
                    <a:pt x="24989" y="37310"/>
                  </a:lnTo>
                  <a:lnTo>
                    <a:pt x="24480" y="36598"/>
                  </a:lnTo>
                  <a:lnTo>
                    <a:pt x="23665" y="35253"/>
                  </a:lnTo>
                  <a:lnTo>
                    <a:pt x="23014" y="33991"/>
                  </a:lnTo>
                  <a:lnTo>
                    <a:pt x="22545" y="32810"/>
                  </a:lnTo>
                  <a:lnTo>
                    <a:pt x="22220" y="31689"/>
                  </a:lnTo>
                  <a:lnTo>
                    <a:pt x="22077" y="30630"/>
                  </a:lnTo>
                  <a:lnTo>
                    <a:pt x="22057" y="29653"/>
                  </a:lnTo>
                  <a:lnTo>
                    <a:pt x="22199" y="28736"/>
                  </a:lnTo>
                  <a:lnTo>
                    <a:pt x="22464" y="27901"/>
                  </a:lnTo>
                  <a:lnTo>
                    <a:pt x="22851" y="27107"/>
                  </a:lnTo>
                  <a:lnTo>
                    <a:pt x="23380" y="26394"/>
                  </a:lnTo>
                  <a:lnTo>
                    <a:pt x="23991" y="25743"/>
                  </a:lnTo>
                  <a:lnTo>
                    <a:pt x="24725" y="25152"/>
                  </a:lnTo>
                  <a:lnTo>
                    <a:pt x="25539" y="24602"/>
                  </a:lnTo>
                  <a:lnTo>
                    <a:pt x="26944" y="23910"/>
                  </a:lnTo>
                  <a:lnTo>
                    <a:pt x="29062" y="23177"/>
                  </a:lnTo>
                  <a:lnTo>
                    <a:pt x="31466" y="22668"/>
                  </a:lnTo>
                  <a:lnTo>
                    <a:pt x="34032" y="22342"/>
                  </a:lnTo>
                  <a:lnTo>
                    <a:pt x="36720" y="22220"/>
                  </a:lnTo>
                  <a:lnTo>
                    <a:pt x="39490" y="22260"/>
                  </a:lnTo>
                  <a:lnTo>
                    <a:pt x="42280" y="22484"/>
                  </a:lnTo>
                  <a:lnTo>
                    <a:pt x="45009" y="22851"/>
                  </a:lnTo>
                  <a:lnTo>
                    <a:pt x="47615" y="23380"/>
                  </a:lnTo>
                  <a:lnTo>
                    <a:pt x="48837" y="23686"/>
                  </a:lnTo>
                  <a:lnTo>
                    <a:pt x="50935" y="24215"/>
                  </a:lnTo>
                  <a:lnTo>
                    <a:pt x="54845" y="25010"/>
                  </a:lnTo>
                  <a:lnTo>
                    <a:pt x="58511" y="25478"/>
                  </a:lnTo>
                  <a:lnTo>
                    <a:pt x="61953" y="25682"/>
                  </a:lnTo>
                  <a:lnTo>
                    <a:pt x="65232" y="25621"/>
                  </a:lnTo>
                  <a:lnTo>
                    <a:pt x="68409" y="25335"/>
                  </a:lnTo>
                  <a:lnTo>
                    <a:pt x="71504" y="24867"/>
                  </a:lnTo>
                  <a:lnTo>
                    <a:pt x="74559" y="24236"/>
                  </a:lnTo>
                  <a:lnTo>
                    <a:pt x="76107" y="23849"/>
                  </a:lnTo>
                  <a:lnTo>
                    <a:pt x="76046" y="17882"/>
                  </a:lnTo>
                  <a:lnTo>
                    <a:pt x="75924" y="8941"/>
                  </a:lnTo>
                  <a:lnTo>
                    <a:pt x="75924" y="2974"/>
                  </a:lnTo>
                  <a:lnTo>
                    <a:pt x="759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" name="Google Shape;91;p8"/>
          <p:cNvSpPr/>
          <p:nvPr/>
        </p:nvSpPr>
        <p:spPr>
          <a:xfrm rot="10800000">
            <a:off x="1690844" y="1102060"/>
            <a:ext cx="540071" cy="537323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8"/>
          <p:cNvSpPr/>
          <p:nvPr/>
        </p:nvSpPr>
        <p:spPr>
          <a:xfrm rot="10800000">
            <a:off x="6827652" y="2990711"/>
            <a:ext cx="458551" cy="456197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8"/>
          <p:cNvSpPr/>
          <p:nvPr/>
        </p:nvSpPr>
        <p:spPr>
          <a:xfrm rot="10800000">
            <a:off x="5114555" y="945738"/>
            <a:ext cx="269749" cy="268370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8"/>
          <p:cNvSpPr/>
          <p:nvPr/>
        </p:nvSpPr>
        <p:spPr>
          <a:xfrm rot="10800000">
            <a:off x="4060131" y="3565342"/>
            <a:ext cx="193845" cy="192855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5730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1">
  <p:cSld name="Title and text 11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3"/>
          <p:cNvSpPr txBox="1">
            <a:spLocks noGrp="1"/>
          </p:cNvSpPr>
          <p:nvPr>
            <p:ph type="title"/>
          </p:nvPr>
        </p:nvSpPr>
        <p:spPr>
          <a:xfrm>
            <a:off x="893938" y="2040230"/>
            <a:ext cx="7356519" cy="9305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6047" b="1">
                <a:solidFill>
                  <a:schemeClr val="dk2"/>
                </a:solidFill>
                <a:latin typeface="McLaren"/>
                <a:ea typeface="McLaren"/>
                <a:cs typeface="McLaren"/>
                <a:sym typeface="McLare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628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628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628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628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628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628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628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628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9pPr>
          </a:lstStyle>
          <a:p>
            <a:endParaRPr/>
          </a:p>
        </p:txBody>
      </p:sp>
      <p:sp>
        <p:nvSpPr>
          <p:cNvPr id="284" name="Google Shape;284;p23"/>
          <p:cNvSpPr txBox="1">
            <a:spLocks noGrp="1"/>
          </p:cNvSpPr>
          <p:nvPr>
            <p:ph type="subTitle" idx="1"/>
          </p:nvPr>
        </p:nvSpPr>
        <p:spPr>
          <a:xfrm>
            <a:off x="2038680" y="2932026"/>
            <a:ext cx="5341487" cy="7162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23"/>
          <p:cNvSpPr/>
          <p:nvPr/>
        </p:nvSpPr>
        <p:spPr>
          <a:xfrm>
            <a:off x="-869497" y="3399960"/>
            <a:ext cx="10415748" cy="2787719"/>
          </a:xfrm>
          <a:custGeom>
            <a:avLst/>
            <a:gdLst/>
            <a:ahLst/>
            <a:cxnLst/>
            <a:rect l="l" t="t" r="r" b="b"/>
            <a:pathLst>
              <a:path w="63034" h="21137" extrusionOk="0">
                <a:moveTo>
                  <a:pt x="58205" y="1"/>
                </a:moveTo>
                <a:cubicBezTo>
                  <a:pt x="54418" y="1"/>
                  <a:pt x="52819" y="9256"/>
                  <a:pt x="46756" y="10408"/>
                </a:cubicBezTo>
                <a:cubicBezTo>
                  <a:pt x="46377" y="10480"/>
                  <a:pt x="46015" y="10514"/>
                  <a:pt x="45666" y="10514"/>
                </a:cubicBezTo>
                <a:cubicBezTo>
                  <a:pt x="42612" y="10514"/>
                  <a:pt x="40511" y="7949"/>
                  <a:pt x="36497" y="5877"/>
                </a:cubicBezTo>
                <a:cubicBezTo>
                  <a:pt x="32347" y="3735"/>
                  <a:pt x="27456" y="2790"/>
                  <a:pt x="22639" y="2790"/>
                </a:cubicBezTo>
                <a:cubicBezTo>
                  <a:pt x="12679" y="2790"/>
                  <a:pt x="3041" y="6832"/>
                  <a:pt x="949" y="12688"/>
                </a:cubicBezTo>
                <a:cubicBezTo>
                  <a:pt x="154" y="14920"/>
                  <a:pt x="1" y="18694"/>
                  <a:pt x="2031" y="20352"/>
                </a:cubicBezTo>
                <a:cubicBezTo>
                  <a:pt x="2701" y="20898"/>
                  <a:pt x="3507" y="21136"/>
                  <a:pt x="4429" y="21136"/>
                </a:cubicBezTo>
                <a:cubicBezTo>
                  <a:pt x="10678" y="21136"/>
                  <a:pt x="22237" y="10192"/>
                  <a:pt x="32408" y="10192"/>
                </a:cubicBezTo>
                <a:cubicBezTo>
                  <a:pt x="34094" y="10192"/>
                  <a:pt x="35742" y="10493"/>
                  <a:pt x="37321" y="11194"/>
                </a:cubicBezTo>
                <a:cubicBezTo>
                  <a:pt x="42723" y="13598"/>
                  <a:pt x="42579" y="18589"/>
                  <a:pt x="47886" y="19250"/>
                </a:cubicBezTo>
                <a:cubicBezTo>
                  <a:pt x="48260" y="19296"/>
                  <a:pt x="48640" y="19319"/>
                  <a:pt x="49025" y="19319"/>
                </a:cubicBezTo>
                <a:cubicBezTo>
                  <a:pt x="55377" y="19319"/>
                  <a:pt x="63034" y="13167"/>
                  <a:pt x="62763" y="6845"/>
                </a:cubicBezTo>
                <a:cubicBezTo>
                  <a:pt x="62648" y="3942"/>
                  <a:pt x="60828" y="274"/>
                  <a:pt x="58462" y="15"/>
                </a:cubicBezTo>
                <a:cubicBezTo>
                  <a:pt x="58375" y="5"/>
                  <a:pt x="58289" y="1"/>
                  <a:pt x="58205" y="1"/>
                </a:cubicBezTo>
                <a:close/>
              </a:path>
            </a:pathLst>
          </a:custGeom>
          <a:solidFill>
            <a:srgbClr val="FFF3F3"/>
          </a:solidFill>
          <a:ln>
            <a:noFill/>
          </a:ln>
        </p:spPr>
        <p:txBody>
          <a:bodyPr spcFirstLastPara="1" wrap="square" lIns="110581" tIns="110581" rIns="110581" bIns="1105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93"/>
          </a:p>
        </p:txBody>
      </p:sp>
      <p:sp>
        <p:nvSpPr>
          <p:cNvPr id="286" name="Google Shape;286;p23"/>
          <p:cNvSpPr/>
          <p:nvPr/>
        </p:nvSpPr>
        <p:spPr>
          <a:xfrm>
            <a:off x="-1489804" y="-1043828"/>
            <a:ext cx="12124001" cy="2290500"/>
          </a:xfrm>
          <a:custGeom>
            <a:avLst/>
            <a:gdLst/>
            <a:ahLst/>
            <a:cxnLst/>
            <a:rect l="l" t="t" r="r" b="b"/>
            <a:pathLst>
              <a:path w="73372" h="17367" extrusionOk="0">
                <a:moveTo>
                  <a:pt x="17692" y="0"/>
                </a:moveTo>
                <a:cubicBezTo>
                  <a:pt x="13094" y="0"/>
                  <a:pt x="11849" y="6782"/>
                  <a:pt x="11849" y="6782"/>
                </a:cubicBezTo>
                <a:cubicBezTo>
                  <a:pt x="11849" y="6782"/>
                  <a:pt x="9770" y="4418"/>
                  <a:pt x="8140" y="4418"/>
                </a:cubicBezTo>
                <a:cubicBezTo>
                  <a:pt x="7979" y="4418"/>
                  <a:pt x="7822" y="4442"/>
                  <a:pt x="7672" y="4492"/>
                </a:cubicBezTo>
                <a:cubicBezTo>
                  <a:pt x="6005" y="5067"/>
                  <a:pt x="6906" y="8343"/>
                  <a:pt x="6906" y="8343"/>
                </a:cubicBezTo>
                <a:cubicBezTo>
                  <a:pt x="6906" y="8343"/>
                  <a:pt x="5313" y="6373"/>
                  <a:pt x="3533" y="6373"/>
                </a:cubicBezTo>
                <a:cubicBezTo>
                  <a:pt x="2991" y="6373"/>
                  <a:pt x="2433" y="6555"/>
                  <a:pt x="1896" y="7031"/>
                </a:cubicBezTo>
                <a:cubicBezTo>
                  <a:pt x="1" y="8720"/>
                  <a:pt x="928" y="14780"/>
                  <a:pt x="6699" y="14780"/>
                </a:cubicBezTo>
                <a:cubicBezTo>
                  <a:pt x="7899" y="14780"/>
                  <a:pt x="9310" y="14518"/>
                  <a:pt x="10948" y="13899"/>
                </a:cubicBezTo>
                <a:cubicBezTo>
                  <a:pt x="10948" y="13899"/>
                  <a:pt x="11082" y="16265"/>
                  <a:pt x="12749" y="16677"/>
                </a:cubicBezTo>
                <a:cubicBezTo>
                  <a:pt x="12907" y="16716"/>
                  <a:pt x="13063" y="16734"/>
                  <a:pt x="13214" y="16734"/>
                </a:cubicBezTo>
                <a:cubicBezTo>
                  <a:pt x="14655" y="16734"/>
                  <a:pt x="15738" y="15125"/>
                  <a:pt x="15738" y="15125"/>
                </a:cubicBezTo>
                <a:cubicBezTo>
                  <a:pt x="15738" y="15125"/>
                  <a:pt x="16313" y="15632"/>
                  <a:pt x="17166" y="15632"/>
                </a:cubicBezTo>
                <a:cubicBezTo>
                  <a:pt x="17805" y="15632"/>
                  <a:pt x="18601" y="15347"/>
                  <a:pt x="19426" y="14350"/>
                </a:cubicBezTo>
                <a:cubicBezTo>
                  <a:pt x="19426" y="14350"/>
                  <a:pt x="20942" y="15053"/>
                  <a:pt x="22740" y="15053"/>
                </a:cubicBezTo>
                <a:cubicBezTo>
                  <a:pt x="23850" y="15053"/>
                  <a:pt x="25068" y="14785"/>
                  <a:pt x="26102" y="13918"/>
                </a:cubicBezTo>
                <a:cubicBezTo>
                  <a:pt x="26323" y="13737"/>
                  <a:pt x="26505" y="13535"/>
                  <a:pt x="26668" y="13324"/>
                </a:cubicBezTo>
                <a:cubicBezTo>
                  <a:pt x="27964" y="14522"/>
                  <a:pt x="29908" y="15402"/>
                  <a:pt x="32541" y="15402"/>
                </a:cubicBezTo>
                <a:cubicBezTo>
                  <a:pt x="33973" y="15402"/>
                  <a:pt x="35608" y="15142"/>
                  <a:pt x="37454" y="14531"/>
                </a:cubicBezTo>
                <a:cubicBezTo>
                  <a:pt x="37454" y="14531"/>
                  <a:pt x="37597" y="16907"/>
                  <a:pt x="39513" y="17309"/>
                </a:cubicBezTo>
                <a:cubicBezTo>
                  <a:pt x="39694" y="17348"/>
                  <a:pt x="39872" y="17366"/>
                  <a:pt x="40045" y="17366"/>
                </a:cubicBezTo>
                <a:cubicBezTo>
                  <a:pt x="41694" y="17366"/>
                  <a:pt x="42933" y="15757"/>
                  <a:pt x="42933" y="15757"/>
                </a:cubicBezTo>
                <a:cubicBezTo>
                  <a:pt x="42933" y="15757"/>
                  <a:pt x="43590" y="16264"/>
                  <a:pt x="44566" y="16264"/>
                </a:cubicBezTo>
                <a:cubicBezTo>
                  <a:pt x="45298" y="16264"/>
                  <a:pt x="46209" y="15979"/>
                  <a:pt x="47157" y="14982"/>
                </a:cubicBezTo>
                <a:cubicBezTo>
                  <a:pt x="47157" y="14982"/>
                  <a:pt x="48058" y="15346"/>
                  <a:pt x="49332" y="15547"/>
                </a:cubicBezTo>
                <a:cubicBezTo>
                  <a:pt x="49762" y="15648"/>
                  <a:pt x="50193" y="15683"/>
                  <a:pt x="50610" y="15683"/>
                </a:cubicBezTo>
                <a:cubicBezTo>
                  <a:pt x="50666" y="15683"/>
                  <a:pt x="50722" y="15682"/>
                  <a:pt x="50778" y="15681"/>
                </a:cubicBezTo>
                <a:cubicBezTo>
                  <a:pt x="50834" y="15682"/>
                  <a:pt x="50890" y="15682"/>
                  <a:pt x="50947" y="15682"/>
                </a:cubicBezTo>
                <a:cubicBezTo>
                  <a:pt x="51935" y="15682"/>
                  <a:pt x="53009" y="15519"/>
                  <a:pt x="53987" y="15039"/>
                </a:cubicBezTo>
                <a:cubicBezTo>
                  <a:pt x="54799" y="15989"/>
                  <a:pt x="55577" y="16263"/>
                  <a:pt x="56204" y="16263"/>
                </a:cubicBezTo>
                <a:cubicBezTo>
                  <a:pt x="57055" y="16263"/>
                  <a:pt x="57628" y="15757"/>
                  <a:pt x="57628" y="15757"/>
                </a:cubicBezTo>
                <a:cubicBezTo>
                  <a:pt x="57628" y="15757"/>
                  <a:pt x="58710" y="17366"/>
                  <a:pt x="60151" y="17366"/>
                </a:cubicBezTo>
                <a:cubicBezTo>
                  <a:pt x="60303" y="17366"/>
                  <a:pt x="60458" y="17348"/>
                  <a:pt x="60616" y="17309"/>
                </a:cubicBezTo>
                <a:cubicBezTo>
                  <a:pt x="62292" y="16907"/>
                  <a:pt x="62417" y="14531"/>
                  <a:pt x="62417" y="14531"/>
                </a:cubicBezTo>
                <a:cubicBezTo>
                  <a:pt x="64060" y="15153"/>
                  <a:pt x="65475" y="15416"/>
                  <a:pt x="66678" y="15416"/>
                </a:cubicBezTo>
                <a:cubicBezTo>
                  <a:pt x="72447" y="15416"/>
                  <a:pt x="73371" y="9360"/>
                  <a:pt x="71469" y="7663"/>
                </a:cubicBezTo>
                <a:cubicBezTo>
                  <a:pt x="70933" y="7187"/>
                  <a:pt x="70374" y="7005"/>
                  <a:pt x="69832" y="7005"/>
                </a:cubicBezTo>
                <a:cubicBezTo>
                  <a:pt x="68053" y="7005"/>
                  <a:pt x="66459" y="8975"/>
                  <a:pt x="66459" y="8975"/>
                </a:cubicBezTo>
                <a:cubicBezTo>
                  <a:pt x="66459" y="8975"/>
                  <a:pt x="67369" y="5699"/>
                  <a:pt x="65693" y="5135"/>
                </a:cubicBezTo>
                <a:cubicBezTo>
                  <a:pt x="65541" y="5082"/>
                  <a:pt x="65382" y="5058"/>
                  <a:pt x="65219" y="5058"/>
                </a:cubicBezTo>
                <a:cubicBezTo>
                  <a:pt x="63591" y="5058"/>
                  <a:pt x="61526" y="7424"/>
                  <a:pt x="61526" y="7424"/>
                </a:cubicBezTo>
                <a:cubicBezTo>
                  <a:pt x="61526" y="7424"/>
                  <a:pt x="60271" y="632"/>
                  <a:pt x="55683" y="632"/>
                </a:cubicBezTo>
                <a:cubicBezTo>
                  <a:pt x="52895" y="632"/>
                  <a:pt x="51468" y="3123"/>
                  <a:pt x="50778" y="5086"/>
                </a:cubicBezTo>
                <a:cubicBezTo>
                  <a:pt x="49983" y="3123"/>
                  <a:pt x="48345" y="632"/>
                  <a:pt x="45165" y="632"/>
                </a:cubicBezTo>
                <a:cubicBezTo>
                  <a:pt x="39906" y="632"/>
                  <a:pt x="38478" y="7424"/>
                  <a:pt x="38478" y="7424"/>
                </a:cubicBezTo>
                <a:cubicBezTo>
                  <a:pt x="38478" y="7424"/>
                  <a:pt x="36105" y="5058"/>
                  <a:pt x="34242" y="5058"/>
                </a:cubicBezTo>
                <a:cubicBezTo>
                  <a:pt x="34055" y="5058"/>
                  <a:pt x="33873" y="5082"/>
                  <a:pt x="33699" y="5135"/>
                </a:cubicBezTo>
                <a:cubicBezTo>
                  <a:pt x="31783" y="5699"/>
                  <a:pt x="31496" y="7395"/>
                  <a:pt x="31496" y="7395"/>
                </a:cubicBezTo>
                <a:cubicBezTo>
                  <a:pt x="31496" y="7395"/>
                  <a:pt x="30005" y="6080"/>
                  <a:pt x="28151" y="6080"/>
                </a:cubicBezTo>
                <a:cubicBezTo>
                  <a:pt x="27265" y="6080"/>
                  <a:pt x="26295" y="6381"/>
                  <a:pt x="25365" y="7270"/>
                </a:cubicBezTo>
                <a:cubicBezTo>
                  <a:pt x="25355" y="7280"/>
                  <a:pt x="25336" y="7289"/>
                  <a:pt x="25327" y="7299"/>
                </a:cubicBezTo>
                <a:cubicBezTo>
                  <a:pt x="24772" y="6973"/>
                  <a:pt x="24112" y="6778"/>
                  <a:pt x="23378" y="6778"/>
                </a:cubicBezTo>
                <a:cubicBezTo>
                  <a:pt x="23313" y="6778"/>
                  <a:pt x="23247" y="6779"/>
                  <a:pt x="23181" y="6782"/>
                </a:cubicBezTo>
                <a:cubicBezTo>
                  <a:pt x="23181" y="6782"/>
                  <a:pt x="22281" y="0"/>
                  <a:pt x="17692" y="0"/>
                </a:cubicBezTo>
                <a:close/>
              </a:path>
            </a:pathLst>
          </a:custGeom>
          <a:solidFill>
            <a:srgbClr val="D9EEFC"/>
          </a:solidFill>
          <a:ln>
            <a:noFill/>
          </a:ln>
        </p:spPr>
        <p:txBody>
          <a:bodyPr spcFirstLastPara="1" wrap="square" lIns="110581" tIns="110581" rIns="110581" bIns="1105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93"/>
          </a:p>
        </p:txBody>
      </p:sp>
    </p:spTree>
    <p:extLst>
      <p:ext uri="{BB962C8B-B14F-4D97-AF65-F5344CB8AC3E}">
        <p14:creationId xmlns:p14="http://schemas.microsoft.com/office/powerpoint/2010/main" val="4008589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" y="3458194"/>
            <a:ext cx="9144011" cy="168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66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1750800" y="1662300"/>
            <a:ext cx="2821200" cy="73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1750800" y="2394000"/>
            <a:ext cx="2821200" cy="9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/>
          <p:nvPr/>
        </p:nvSpPr>
        <p:spPr>
          <a:xfrm rot="-2052315">
            <a:off x="4673791" y="1975811"/>
            <a:ext cx="6749378" cy="4465722"/>
          </a:xfrm>
          <a:custGeom>
            <a:avLst/>
            <a:gdLst/>
            <a:ahLst/>
            <a:cxnLst/>
            <a:rect l="l" t="t" r="r" b="b"/>
            <a:pathLst>
              <a:path w="56870" h="37628" extrusionOk="0">
                <a:moveTo>
                  <a:pt x="21029" y="1"/>
                </a:moveTo>
                <a:lnTo>
                  <a:pt x="19529" y="263"/>
                </a:lnTo>
                <a:lnTo>
                  <a:pt x="18766" y="525"/>
                </a:lnTo>
                <a:lnTo>
                  <a:pt x="18338" y="691"/>
                </a:lnTo>
                <a:lnTo>
                  <a:pt x="17600" y="1144"/>
                </a:lnTo>
                <a:lnTo>
                  <a:pt x="16599" y="1953"/>
                </a:lnTo>
                <a:lnTo>
                  <a:pt x="15504" y="3359"/>
                </a:lnTo>
                <a:lnTo>
                  <a:pt x="14551" y="5002"/>
                </a:lnTo>
                <a:lnTo>
                  <a:pt x="13623" y="6716"/>
                </a:lnTo>
                <a:lnTo>
                  <a:pt x="12646" y="8431"/>
                </a:lnTo>
                <a:lnTo>
                  <a:pt x="11503" y="10027"/>
                </a:lnTo>
                <a:lnTo>
                  <a:pt x="10479" y="11051"/>
                </a:lnTo>
                <a:lnTo>
                  <a:pt x="9693" y="11646"/>
                </a:lnTo>
                <a:lnTo>
                  <a:pt x="9241" y="11884"/>
                </a:lnTo>
                <a:lnTo>
                  <a:pt x="8883" y="12075"/>
                </a:lnTo>
                <a:lnTo>
                  <a:pt x="7859" y="12313"/>
                </a:lnTo>
                <a:lnTo>
                  <a:pt x="5883" y="12646"/>
                </a:lnTo>
                <a:lnTo>
                  <a:pt x="3716" y="13194"/>
                </a:lnTo>
                <a:lnTo>
                  <a:pt x="2382" y="13813"/>
                </a:lnTo>
                <a:lnTo>
                  <a:pt x="1501" y="14480"/>
                </a:lnTo>
                <a:lnTo>
                  <a:pt x="1001" y="15028"/>
                </a:lnTo>
                <a:lnTo>
                  <a:pt x="596" y="15694"/>
                </a:lnTo>
                <a:lnTo>
                  <a:pt x="310" y="16456"/>
                </a:lnTo>
                <a:lnTo>
                  <a:pt x="191" y="16885"/>
                </a:lnTo>
                <a:lnTo>
                  <a:pt x="72" y="17552"/>
                </a:lnTo>
                <a:lnTo>
                  <a:pt x="1" y="18981"/>
                </a:lnTo>
                <a:lnTo>
                  <a:pt x="120" y="20481"/>
                </a:lnTo>
                <a:lnTo>
                  <a:pt x="453" y="21934"/>
                </a:lnTo>
                <a:lnTo>
                  <a:pt x="1048" y="23315"/>
                </a:lnTo>
                <a:lnTo>
                  <a:pt x="1906" y="24506"/>
                </a:lnTo>
                <a:lnTo>
                  <a:pt x="3049" y="25434"/>
                </a:lnTo>
                <a:lnTo>
                  <a:pt x="4121" y="25911"/>
                </a:lnTo>
                <a:lnTo>
                  <a:pt x="4930" y="26125"/>
                </a:lnTo>
                <a:lnTo>
                  <a:pt x="5359" y="26173"/>
                </a:lnTo>
                <a:lnTo>
                  <a:pt x="6264" y="26244"/>
                </a:lnTo>
                <a:lnTo>
                  <a:pt x="8169" y="26268"/>
                </a:lnTo>
                <a:lnTo>
                  <a:pt x="11074" y="26196"/>
                </a:lnTo>
                <a:lnTo>
                  <a:pt x="13694" y="26339"/>
                </a:lnTo>
                <a:lnTo>
                  <a:pt x="14789" y="26601"/>
                </a:lnTo>
                <a:lnTo>
                  <a:pt x="15432" y="26863"/>
                </a:lnTo>
                <a:lnTo>
                  <a:pt x="15956" y="27220"/>
                </a:lnTo>
                <a:lnTo>
                  <a:pt x="16385" y="27673"/>
                </a:lnTo>
                <a:lnTo>
                  <a:pt x="16671" y="28245"/>
                </a:lnTo>
                <a:lnTo>
                  <a:pt x="16837" y="28959"/>
                </a:lnTo>
                <a:lnTo>
                  <a:pt x="16861" y="29364"/>
                </a:lnTo>
                <a:lnTo>
                  <a:pt x="16861" y="30221"/>
                </a:lnTo>
                <a:lnTo>
                  <a:pt x="16980" y="31936"/>
                </a:lnTo>
                <a:lnTo>
                  <a:pt x="17219" y="33555"/>
                </a:lnTo>
                <a:lnTo>
                  <a:pt x="17671" y="35008"/>
                </a:lnTo>
                <a:lnTo>
                  <a:pt x="18362" y="36222"/>
                </a:lnTo>
                <a:lnTo>
                  <a:pt x="19076" y="36913"/>
                </a:lnTo>
                <a:lnTo>
                  <a:pt x="19671" y="37270"/>
                </a:lnTo>
                <a:lnTo>
                  <a:pt x="20362" y="37508"/>
                </a:lnTo>
                <a:lnTo>
                  <a:pt x="21148" y="37627"/>
                </a:lnTo>
                <a:lnTo>
                  <a:pt x="22029" y="37627"/>
                </a:lnTo>
                <a:lnTo>
                  <a:pt x="23053" y="37484"/>
                </a:lnTo>
                <a:lnTo>
                  <a:pt x="23601" y="37365"/>
                </a:lnTo>
                <a:lnTo>
                  <a:pt x="24172" y="37199"/>
                </a:lnTo>
                <a:lnTo>
                  <a:pt x="25315" y="36675"/>
                </a:lnTo>
                <a:lnTo>
                  <a:pt x="27030" y="35579"/>
                </a:lnTo>
                <a:lnTo>
                  <a:pt x="30436" y="32650"/>
                </a:lnTo>
                <a:lnTo>
                  <a:pt x="33651" y="29626"/>
                </a:lnTo>
                <a:lnTo>
                  <a:pt x="35175" y="28459"/>
                </a:lnTo>
                <a:lnTo>
                  <a:pt x="36151" y="27887"/>
                </a:lnTo>
                <a:lnTo>
                  <a:pt x="37056" y="27506"/>
                </a:lnTo>
                <a:lnTo>
                  <a:pt x="37937" y="27387"/>
                </a:lnTo>
                <a:lnTo>
                  <a:pt x="38771" y="27578"/>
                </a:lnTo>
                <a:lnTo>
                  <a:pt x="39533" y="28078"/>
                </a:lnTo>
                <a:lnTo>
                  <a:pt x="39890" y="28483"/>
                </a:lnTo>
                <a:lnTo>
                  <a:pt x="40604" y="29340"/>
                </a:lnTo>
                <a:lnTo>
                  <a:pt x="42057" y="30864"/>
                </a:lnTo>
                <a:lnTo>
                  <a:pt x="43534" y="32079"/>
                </a:lnTo>
                <a:lnTo>
                  <a:pt x="45105" y="32960"/>
                </a:lnTo>
                <a:lnTo>
                  <a:pt x="46725" y="33484"/>
                </a:lnTo>
                <a:lnTo>
                  <a:pt x="48415" y="33627"/>
                </a:lnTo>
                <a:lnTo>
                  <a:pt x="50202" y="33341"/>
                </a:lnTo>
                <a:lnTo>
                  <a:pt x="52107" y="32579"/>
                </a:lnTo>
                <a:lnTo>
                  <a:pt x="53083" y="32007"/>
                </a:lnTo>
                <a:lnTo>
                  <a:pt x="53583" y="31650"/>
                </a:lnTo>
                <a:lnTo>
                  <a:pt x="54464" y="30816"/>
                </a:lnTo>
                <a:lnTo>
                  <a:pt x="55203" y="29769"/>
                </a:lnTo>
                <a:lnTo>
                  <a:pt x="55846" y="28554"/>
                </a:lnTo>
                <a:lnTo>
                  <a:pt x="56322" y="27220"/>
                </a:lnTo>
                <a:lnTo>
                  <a:pt x="56655" y="25815"/>
                </a:lnTo>
                <a:lnTo>
                  <a:pt x="56846" y="24339"/>
                </a:lnTo>
                <a:lnTo>
                  <a:pt x="56870" y="22839"/>
                </a:lnTo>
                <a:lnTo>
                  <a:pt x="56727" y="21362"/>
                </a:lnTo>
                <a:lnTo>
                  <a:pt x="56393" y="19933"/>
                </a:lnTo>
                <a:lnTo>
                  <a:pt x="55893" y="18576"/>
                </a:lnTo>
                <a:lnTo>
                  <a:pt x="55203" y="17361"/>
                </a:lnTo>
                <a:lnTo>
                  <a:pt x="54298" y="16290"/>
                </a:lnTo>
                <a:lnTo>
                  <a:pt x="53202" y="15385"/>
                </a:lnTo>
                <a:lnTo>
                  <a:pt x="51916" y="14718"/>
                </a:lnTo>
                <a:lnTo>
                  <a:pt x="50392" y="14313"/>
                </a:lnTo>
                <a:lnTo>
                  <a:pt x="49535" y="14218"/>
                </a:lnTo>
                <a:lnTo>
                  <a:pt x="46177" y="14027"/>
                </a:lnTo>
                <a:lnTo>
                  <a:pt x="40842" y="13908"/>
                </a:lnTo>
                <a:lnTo>
                  <a:pt x="37889" y="13718"/>
                </a:lnTo>
                <a:lnTo>
                  <a:pt x="36342" y="13432"/>
                </a:lnTo>
                <a:lnTo>
                  <a:pt x="35127" y="12908"/>
                </a:lnTo>
                <a:lnTo>
                  <a:pt x="34436" y="12313"/>
                </a:lnTo>
                <a:lnTo>
                  <a:pt x="34055" y="11813"/>
                </a:lnTo>
                <a:lnTo>
                  <a:pt x="33912" y="11527"/>
                </a:lnTo>
                <a:lnTo>
                  <a:pt x="33198" y="10098"/>
                </a:lnTo>
                <a:lnTo>
                  <a:pt x="31388" y="6954"/>
                </a:lnTo>
                <a:lnTo>
                  <a:pt x="29816" y="4740"/>
                </a:lnTo>
                <a:lnTo>
                  <a:pt x="28411" y="3168"/>
                </a:lnTo>
                <a:lnTo>
                  <a:pt x="27363" y="2239"/>
                </a:lnTo>
                <a:lnTo>
                  <a:pt x="26268" y="1406"/>
                </a:lnTo>
                <a:lnTo>
                  <a:pt x="25077" y="739"/>
                </a:lnTo>
                <a:lnTo>
                  <a:pt x="23815" y="263"/>
                </a:lnTo>
                <a:lnTo>
                  <a:pt x="22458" y="1"/>
                </a:lnTo>
                <a:close/>
              </a:path>
            </a:pathLst>
          </a:custGeom>
          <a:solidFill>
            <a:srgbClr val="CCF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3"/>
          <p:cNvSpPr/>
          <p:nvPr/>
        </p:nvSpPr>
        <p:spPr>
          <a:xfrm rot="-7373682">
            <a:off x="-2654682" y="2182591"/>
            <a:ext cx="6749362" cy="4465711"/>
          </a:xfrm>
          <a:custGeom>
            <a:avLst/>
            <a:gdLst/>
            <a:ahLst/>
            <a:cxnLst/>
            <a:rect l="l" t="t" r="r" b="b"/>
            <a:pathLst>
              <a:path w="56870" h="37628" extrusionOk="0">
                <a:moveTo>
                  <a:pt x="21029" y="1"/>
                </a:moveTo>
                <a:lnTo>
                  <a:pt x="19529" y="263"/>
                </a:lnTo>
                <a:lnTo>
                  <a:pt x="18766" y="525"/>
                </a:lnTo>
                <a:lnTo>
                  <a:pt x="18338" y="691"/>
                </a:lnTo>
                <a:lnTo>
                  <a:pt x="17600" y="1144"/>
                </a:lnTo>
                <a:lnTo>
                  <a:pt x="16599" y="1953"/>
                </a:lnTo>
                <a:lnTo>
                  <a:pt x="15504" y="3359"/>
                </a:lnTo>
                <a:lnTo>
                  <a:pt x="14551" y="5002"/>
                </a:lnTo>
                <a:lnTo>
                  <a:pt x="13623" y="6716"/>
                </a:lnTo>
                <a:lnTo>
                  <a:pt x="12646" y="8431"/>
                </a:lnTo>
                <a:lnTo>
                  <a:pt x="11503" y="10027"/>
                </a:lnTo>
                <a:lnTo>
                  <a:pt x="10479" y="11051"/>
                </a:lnTo>
                <a:lnTo>
                  <a:pt x="9693" y="11646"/>
                </a:lnTo>
                <a:lnTo>
                  <a:pt x="9241" y="11884"/>
                </a:lnTo>
                <a:lnTo>
                  <a:pt x="8883" y="12075"/>
                </a:lnTo>
                <a:lnTo>
                  <a:pt x="7859" y="12313"/>
                </a:lnTo>
                <a:lnTo>
                  <a:pt x="5883" y="12646"/>
                </a:lnTo>
                <a:lnTo>
                  <a:pt x="3716" y="13194"/>
                </a:lnTo>
                <a:lnTo>
                  <a:pt x="2382" y="13813"/>
                </a:lnTo>
                <a:lnTo>
                  <a:pt x="1501" y="14480"/>
                </a:lnTo>
                <a:lnTo>
                  <a:pt x="1001" y="15028"/>
                </a:lnTo>
                <a:lnTo>
                  <a:pt x="596" y="15694"/>
                </a:lnTo>
                <a:lnTo>
                  <a:pt x="310" y="16456"/>
                </a:lnTo>
                <a:lnTo>
                  <a:pt x="191" y="16885"/>
                </a:lnTo>
                <a:lnTo>
                  <a:pt x="72" y="17552"/>
                </a:lnTo>
                <a:lnTo>
                  <a:pt x="1" y="18981"/>
                </a:lnTo>
                <a:lnTo>
                  <a:pt x="120" y="20481"/>
                </a:lnTo>
                <a:lnTo>
                  <a:pt x="453" y="21934"/>
                </a:lnTo>
                <a:lnTo>
                  <a:pt x="1048" y="23315"/>
                </a:lnTo>
                <a:lnTo>
                  <a:pt x="1906" y="24506"/>
                </a:lnTo>
                <a:lnTo>
                  <a:pt x="3049" y="25434"/>
                </a:lnTo>
                <a:lnTo>
                  <a:pt x="4121" y="25911"/>
                </a:lnTo>
                <a:lnTo>
                  <a:pt x="4930" y="26125"/>
                </a:lnTo>
                <a:lnTo>
                  <a:pt x="5359" y="26173"/>
                </a:lnTo>
                <a:lnTo>
                  <a:pt x="6264" y="26244"/>
                </a:lnTo>
                <a:lnTo>
                  <a:pt x="8169" y="26268"/>
                </a:lnTo>
                <a:lnTo>
                  <a:pt x="11074" y="26196"/>
                </a:lnTo>
                <a:lnTo>
                  <a:pt x="13694" y="26339"/>
                </a:lnTo>
                <a:lnTo>
                  <a:pt x="14789" y="26601"/>
                </a:lnTo>
                <a:lnTo>
                  <a:pt x="15432" y="26863"/>
                </a:lnTo>
                <a:lnTo>
                  <a:pt x="15956" y="27220"/>
                </a:lnTo>
                <a:lnTo>
                  <a:pt x="16385" y="27673"/>
                </a:lnTo>
                <a:lnTo>
                  <a:pt x="16671" y="28245"/>
                </a:lnTo>
                <a:lnTo>
                  <a:pt x="16837" y="28959"/>
                </a:lnTo>
                <a:lnTo>
                  <a:pt x="16861" y="29364"/>
                </a:lnTo>
                <a:lnTo>
                  <a:pt x="16861" y="30221"/>
                </a:lnTo>
                <a:lnTo>
                  <a:pt x="16980" y="31936"/>
                </a:lnTo>
                <a:lnTo>
                  <a:pt x="17219" y="33555"/>
                </a:lnTo>
                <a:lnTo>
                  <a:pt x="17671" y="35008"/>
                </a:lnTo>
                <a:lnTo>
                  <a:pt x="18362" y="36222"/>
                </a:lnTo>
                <a:lnTo>
                  <a:pt x="19076" y="36913"/>
                </a:lnTo>
                <a:lnTo>
                  <a:pt x="19671" y="37270"/>
                </a:lnTo>
                <a:lnTo>
                  <a:pt x="20362" y="37508"/>
                </a:lnTo>
                <a:lnTo>
                  <a:pt x="21148" y="37627"/>
                </a:lnTo>
                <a:lnTo>
                  <a:pt x="22029" y="37627"/>
                </a:lnTo>
                <a:lnTo>
                  <a:pt x="23053" y="37484"/>
                </a:lnTo>
                <a:lnTo>
                  <a:pt x="23601" y="37365"/>
                </a:lnTo>
                <a:lnTo>
                  <a:pt x="24172" y="37199"/>
                </a:lnTo>
                <a:lnTo>
                  <a:pt x="25315" y="36675"/>
                </a:lnTo>
                <a:lnTo>
                  <a:pt x="27030" y="35579"/>
                </a:lnTo>
                <a:lnTo>
                  <a:pt x="30436" y="32650"/>
                </a:lnTo>
                <a:lnTo>
                  <a:pt x="33651" y="29626"/>
                </a:lnTo>
                <a:lnTo>
                  <a:pt x="35175" y="28459"/>
                </a:lnTo>
                <a:lnTo>
                  <a:pt x="36151" y="27887"/>
                </a:lnTo>
                <a:lnTo>
                  <a:pt x="37056" y="27506"/>
                </a:lnTo>
                <a:lnTo>
                  <a:pt x="37937" y="27387"/>
                </a:lnTo>
                <a:lnTo>
                  <a:pt x="38771" y="27578"/>
                </a:lnTo>
                <a:lnTo>
                  <a:pt x="39533" y="28078"/>
                </a:lnTo>
                <a:lnTo>
                  <a:pt x="39890" y="28483"/>
                </a:lnTo>
                <a:lnTo>
                  <a:pt x="40604" y="29340"/>
                </a:lnTo>
                <a:lnTo>
                  <a:pt x="42057" y="30864"/>
                </a:lnTo>
                <a:lnTo>
                  <a:pt x="43534" y="32079"/>
                </a:lnTo>
                <a:lnTo>
                  <a:pt x="45105" y="32960"/>
                </a:lnTo>
                <a:lnTo>
                  <a:pt x="46725" y="33484"/>
                </a:lnTo>
                <a:lnTo>
                  <a:pt x="48415" y="33627"/>
                </a:lnTo>
                <a:lnTo>
                  <a:pt x="50202" y="33341"/>
                </a:lnTo>
                <a:lnTo>
                  <a:pt x="52107" y="32579"/>
                </a:lnTo>
                <a:lnTo>
                  <a:pt x="53083" y="32007"/>
                </a:lnTo>
                <a:lnTo>
                  <a:pt x="53583" y="31650"/>
                </a:lnTo>
                <a:lnTo>
                  <a:pt x="54464" y="30816"/>
                </a:lnTo>
                <a:lnTo>
                  <a:pt x="55203" y="29769"/>
                </a:lnTo>
                <a:lnTo>
                  <a:pt x="55846" y="28554"/>
                </a:lnTo>
                <a:lnTo>
                  <a:pt x="56322" y="27220"/>
                </a:lnTo>
                <a:lnTo>
                  <a:pt x="56655" y="25815"/>
                </a:lnTo>
                <a:lnTo>
                  <a:pt x="56846" y="24339"/>
                </a:lnTo>
                <a:lnTo>
                  <a:pt x="56870" y="22839"/>
                </a:lnTo>
                <a:lnTo>
                  <a:pt x="56727" y="21362"/>
                </a:lnTo>
                <a:lnTo>
                  <a:pt x="56393" y="19933"/>
                </a:lnTo>
                <a:lnTo>
                  <a:pt x="55893" y="18576"/>
                </a:lnTo>
                <a:lnTo>
                  <a:pt x="55203" y="17361"/>
                </a:lnTo>
                <a:lnTo>
                  <a:pt x="54298" y="16290"/>
                </a:lnTo>
                <a:lnTo>
                  <a:pt x="53202" y="15385"/>
                </a:lnTo>
                <a:lnTo>
                  <a:pt x="51916" y="14718"/>
                </a:lnTo>
                <a:lnTo>
                  <a:pt x="50392" y="14313"/>
                </a:lnTo>
                <a:lnTo>
                  <a:pt x="49535" y="14218"/>
                </a:lnTo>
                <a:lnTo>
                  <a:pt x="46177" y="14027"/>
                </a:lnTo>
                <a:lnTo>
                  <a:pt x="40842" y="13908"/>
                </a:lnTo>
                <a:lnTo>
                  <a:pt x="37889" y="13718"/>
                </a:lnTo>
                <a:lnTo>
                  <a:pt x="36342" y="13432"/>
                </a:lnTo>
                <a:lnTo>
                  <a:pt x="35127" y="12908"/>
                </a:lnTo>
                <a:lnTo>
                  <a:pt x="34436" y="12313"/>
                </a:lnTo>
                <a:lnTo>
                  <a:pt x="34055" y="11813"/>
                </a:lnTo>
                <a:lnTo>
                  <a:pt x="33912" y="11527"/>
                </a:lnTo>
                <a:lnTo>
                  <a:pt x="33198" y="10098"/>
                </a:lnTo>
                <a:lnTo>
                  <a:pt x="31388" y="6954"/>
                </a:lnTo>
                <a:lnTo>
                  <a:pt x="29816" y="4740"/>
                </a:lnTo>
                <a:lnTo>
                  <a:pt x="28411" y="3168"/>
                </a:lnTo>
                <a:lnTo>
                  <a:pt x="27363" y="2239"/>
                </a:lnTo>
                <a:lnTo>
                  <a:pt x="26268" y="1406"/>
                </a:lnTo>
                <a:lnTo>
                  <a:pt x="25077" y="739"/>
                </a:lnTo>
                <a:lnTo>
                  <a:pt x="23815" y="263"/>
                </a:lnTo>
                <a:lnTo>
                  <a:pt x="2245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"/>
          <p:cNvSpPr/>
          <p:nvPr/>
        </p:nvSpPr>
        <p:spPr>
          <a:xfrm rot="10800000">
            <a:off x="3752920" y="763688"/>
            <a:ext cx="983721" cy="978695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3"/>
          <p:cNvSpPr/>
          <p:nvPr/>
        </p:nvSpPr>
        <p:spPr>
          <a:xfrm rot="10800000">
            <a:off x="929957" y="362685"/>
            <a:ext cx="540071" cy="537323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3"/>
          <p:cNvSpPr/>
          <p:nvPr/>
        </p:nvSpPr>
        <p:spPr>
          <a:xfrm rot="10800000">
            <a:off x="8255064" y="540011"/>
            <a:ext cx="458551" cy="456197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3"/>
          <p:cNvSpPr/>
          <p:nvPr/>
        </p:nvSpPr>
        <p:spPr>
          <a:xfrm rot="10800000">
            <a:off x="1927667" y="1558488"/>
            <a:ext cx="269749" cy="268370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3"/>
          <p:cNvSpPr/>
          <p:nvPr/>
        </p:nvSpPr>
        <p:spPr>
          <a:xfrm rot="10800000">
            <a:off x="4775638" y="3176409"/>
            <a:ext cx="803303" cy="799199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"/>
          <p:cNvSpPr/>
          <p:nvPr/>
        </p:nvSpPr>
        <p:spPr>
          <a:xfrm rot="10800000">
            <a:off x="3992692" y="100800"/>
            <a:ext cx="269749" cy="268370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3"/>
          <p:cNvSpPr/>
          <p:nvPr/>
        </p:nvSpPr>
        <p:spPr>
          <a:xfrm rot="10800000">
            <a:off x="3452632" y="4415985"/>
            <a:ext cx="540071" cy="537323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3"/>
          <p:cNvSpPr txBox="1">
            <a:spLocks noGrp="1"/>
          </p:cNvSpPr>
          <p:nvPr>
            <p:ph type="title" idx="2" hasCustomPrompt="1"/>
          </p:nvPr>
        </p:nvSpPr>
        <p:spPr>
          <a:xfrm>
            <a:off x="1507500" y="1306602"/>
            <a:ext cx="3064500" cy="48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" y="3458194"/>
            <a:ext cx="9144011" cy="168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000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" y="3458194"/>
            <a:ext cx="9144011" cy="168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4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" y="3458194"/>
            <a:ext cx="9144011" cy="168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549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" y="3458194"/>
            <a:ext cx="9144011" cy="168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51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" y="3458194"/>
            <a:ext cx="9144011" cy="168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96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" y="3458194"/>
            <a:ext cx="9144011" cy="168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62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" y="3458194"/>
            <a:ext cx="9144011" cy="168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863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" y="3458194"/>
            <a:ext cx="9144011" cy="168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85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" y="3458194"/>
            <a:ext cx="9144011" cy="168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49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" y="3458194"/>
            <a:ext cx="9144011" cy="168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77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1750800" y="1662300"/>
            <a:ext cx="2821200" cy="73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1750800" y="2394000"/>
            <a:ext cx="2821200" cy="9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/>
          <p:nvPr/>
        </p:nvSpPr>
        <p:spPr>
          <a:xfrm rot="-2052315">
            <a:off x="4673791" y="1975811"/>
            <a:ext cx="6749378" cy="4465722"/>
          </a:xfrm>
          <a:custGeom>
            <a:avLst/>
            <a:gdLst/>
            <a:ahLst/>
            <a:cxnLst/>
            <a:rect l="l" t="t" r="r" b="b"/>
            <a:pathLst>
              <a:path w="56870" h="37628" extrusionOk="0">
                <a:moveTo>
                  <a:pt x="21029" y="1"/>
                </a:moveTo>
                <a:lnTo>
                  <a:pt x="19529" y="263"/>
                </a:lnTo>
                <a:lnTo>
                  <a:pt x="18766" y="525"/>
                </a:lnTo>
                <a:lnTo>
                  <a:pt x="18338" y="691"/>
                </a:lnTo>
                <a:lnTo>
                  <a:pt x="17600" y="1144"/>
                </a:lnTo>
                <a:lnTo>
                  <a:pt x="16599" y="1953"/>
                </a:lnTo>
                <a:lnTo>
                  <a:pt x="15504" y="3359"/>
                </a:lnTo>
                <a:lnTo>
                  <a:pt x="14551" y="5002"/>
                </a:lnTo>
                <a:lnTo>
                  <a:pt x="13623" y="6716"/>
                </a:lnTo>
                <a:lnTo>
                  <a:pt x="12646" y="8431"/>
                </a:lnTo>
                <a:lnTo>
                  <a:pt x="11503" y="10027"/>
                </a:lnTo>
                <a:lnTo>
                  <a:pt x="10479" y="11051"/>
                </a:lnTo>
                <a:lnTo>
                  <a:pt x="9693" y="11646"/>
                </a:lnTo>
                <a:lnTo>
                  <a:pt x="9241" y="11884"/>
                </a:lnTo>
                <a:lnTo>
                  <a:pt x="8883" y="12075"/>
                </a:lnTo>
                <a:lnTo>
                  <a:pt x="7859" y="12313"/>
                </a:lnTo>
                <a:lnTo>
                  <a:pt x="5883" y="12646"/>
                </a:lnTo>
                <a:lnTo>
                  <a:pt x="3716" y="13194"/>
                </a:lnTo>
                <a:lnTo>
                  <a:pt x="2382" y="13813"/>
                </a:lnTo>
                <a:lnTo>
                  <a:pt x="1501" y="14480"/>
                </a:lnTo>
                <a:lnTo>
                  <a:pt x="1001" y="15028"/>
                </a:lnTo>
                <a:lnTo>
                  <a:pt x="596" y="15694"/>
                </a:lnTo>
                <a:lnTo>
                  <a:pt x="310" y="16456"/>
                </a:lnTo>
                <a:lnTo>
                  <a:pt x="191" y="16885"/>
                </a:lnTo>
                <a:lnTo>
                  <a:pt x="72" y="17552"/>
                </a:lnTo>
                <a:lnTo>
                  <a:pt x="1" y="18981"/>
                </a:lnTo>
                <a:lnTo>
                  <a:pt x="120" y="20481"/>
                </a:lnTo>
                <a:lnTo>
                  <a:pt x="453" y="21934"/>
                </a:lnTo>
                <a:lnTo>
                  <a:pt x="1048" y="23315"/>
                </a:lnTo>
                <a:lnTo>
                  <a:pt x="1906" y="24506"/>
                </a:lnTo>
                <a:lnTo>
                  <a:pt x="3049" y="25434"/>
                </a:lnTo>
                <a:lnTo>
                  <a:pt x="4121" y="25911"/>
                </a:lnTo>
                <a:lnTo>
                  <a:pt x="4930" y="26125"/>
                </a:lnTo>
                <a:lnTo>
                  <a:pt x="5359" y="26173"/>
                </a:lnTo>
                <a:lnTo>
                  <a:pt x="6264" y="26244"/>
                </a:lnTo>
                <a:lnTo>
                  <a:pt x="8169" y="26268"/>
                </a:lnTo>
                <a:lnTo>
                  <a:pt x="11074" y="26196"/>
                </a:lnTo>
                <a:lnTo>
                  <a:pt x="13694" y="26339"/>
                </a:lnTo>
                <a:lnTo>
                  <a:pt x="14789" y="26601"/>
                </a:lnTo>
                <a:lnTo>
                  <a:pt x="15432" y="26863"/>
                </a:lnTo>
                <a:lnTo>
                  <a:pt x="15956" y="27220"/>
                </a:lnTo>
                <a:lnTo>
                  <a:pt x="16385" y="27673"/>
                </a:lnTo>
                <a:lnTo>
                  <a:pt x="16671" y="28245"/>
                </a:lnTo>
                <a:lnTo>
                  <a:pt x="16837" y="28959"/>
                </a:lnTo>
                <a:lnTo>
                  <a:pt x="16861" y="29364"/>
                </a:lnTo>
                <a:lnTo>
                  <a:pt x="16861" y="30221"/>
                </a:lnTo>
                <a:lnTo>
                  <a:pt x="16980" y="31936"/>
                </a:lnTo>
                <a:lnTo>
                  <a:pt x="17219" y="33555"/>
                </a:lnTo>
                <a:lnTo>
                  <a:pt x="17671" y="35008"/>
                </a:lnTo>
                <a:lnTo>
                  <a:pt x="18362" y="36222"/>
                </a:lnTo>
                <a:lnTo>
                  <a:pt x="19076" y="36913"/>
                </a:lnTo>
                <a:lnTo>
                  <a:pt x="19671" y="37270"/>
                </a:lnTo>
                <a:lnTo>
                  <a:pt x="20362" y="37508"/>
                </a:lnTo>
                <a:lnTo>
                  <a:pt x="21148" y="37627"/>
                </a:lnTo>
                <a:lnTo>
                  <a:pt x="22029" y="37627"/>
                </a:lnTo>
                <a:lnTo>
                  <a:pt x="23053" y="37484"/>
                </a:lnTo>
                <a:lnTo>
                  <a:pt x="23601" y="37365"/>
                </a:lnTo>
                <a:lnTo>
                  <a:pt x="24172" y="37199"/>
                </a:lnTo>
                <a:lnTo>
                  <a:pt x="25315" y="36675"/>
                </a:lnTo>
                <a:lnTo>
                  <a:pt x="27030" y="35579"/>
                </a:lnTo>
                <a:lnTo>
                  <a:pt x="30436" y="32650"/>
                </a:lnTo>
                <a:lnTo>
                  <a:pt x="33651" y="29626"/>
                </a:lnTo>
                <a:lnTo>
                  <a:pt x="35175" y="28459"/>
                </a:lnTo>
                <a:lnTo>
                  <a:pt x="36151" y="27887"/>
                </a:lnTo>
                <a:lnTo>
                  <a:pt x="37056" y="27506"/>
                </a:lnTo>
                <a:lnTo>
                  <a:pt x="37937" y="27387"/>
                </a:lnTo>
                <a:lnTo>
                  <a:pt x="38771" y="27578"/>
                </a:lnTo>
                <a:lnTo>
                  <a:pt x="39533" y="28078"/>
                </a:lnTo>
                <a:lnTo>
                  <a:pt x="39890" y="28483"/>
                </a:lnTo>
                <a:lnTo>
                  <a:pt x="40604" y="29340"/>
                </a:lnTo>
                <a:lnTo>
                  <a:pt x="42057" y="30864"/>
                </a:lnTo>
                <a:lnTo>
                  <a:pt x="43534" y="32079"/>
                </a:lnTo>
                <a:lnTo>
                  <a:pt x="45105" y="32960"/>
                </a:lnTo>
                <a:lnTo>
                  <a:pt x="46725" y="33484"/>
                </a:lnTo>
                <a:lnTo>
                  <a:pt x="48415" y="33627"/>
                </a:lnTo>
                <a:lnTo>
                  <a:pt x="50202" y="33341"/>
                </a:lnTo>
                <a:lnTo>
                  <a:pt x="52107" y="32579"/>
                </a:lnTo>
                <a:lnTo>
                  <a:pt x="53083" y="32007"/>
                </a:lnTo>
                <a:lnTo>
                  <a:pt x="53583" y="31650"/>
                </a:lnTo>
                <a:lnTo>
                  <a:pt x="54464" y="30816"/>
                </a:lnTo>
                <a:lnTo>
                  <a:pt x="55203" y="29769"/>
                </a:lnTo>
                <a:lnTo>
                  <a:pt x="55846" y="28554"/>
                </a:lnTo>
                <a:lnTo>
                  <a:pt x="56322" y="27220"/>
                </a:lnTo>
                <a:lnTo>
                  <a:pt x="56655" y="25815"/>
                </a:lnTo>
                <a:lnTo>
                  <a:pt x="56846" y="24339"/>
                </a:lnTo>
                <a:lnTo>
                  <a:pt x="56870" y="22839"/>
                </a:lnTo>
                <a:lnTo>
                  <a:pt x="56727" y="21362"/>
                </a:lnTo>
                <a:lnTo>
                  <a:pt x="56393" y="19933"/>
                </a:lnTo>
                <a:lnTo>
                  <a:pt x="55893" y="18576"/>
                </a:lnTo>
                <a:lnTo>
                  <a:pt x="55203" y="17361"/>
                </a:lnTo>
                <a:lnTo>
                  <a:pt x="54298" y="16290"/>
                </a:lnTo>
                <a:lnTo>
                  <a:pt x="53202" y="15385"/>
                </a:lnTo>
                <a:lnTo>
                  <a:pt x="51916" y="14718"/>
                </a:lnTo>
                <a:lnTo>
                  <a:pt x="50392" y="14313"/>
                </a:lnTo>
                <a:lnTo>
                  <a:pt x="49535" y="14218"/>
                </a:lnTo>
                <a:lnTo>
                  <a:pt x="46177" y="14027"/>
                </a:lnTo>
                <a:lnTo>
                  <a:pt x="40842" y="13908"/>
                </a:lnTo>
                <a:lnTo>
                  <a:pt x="37889" y="13718"/>
                </a:lnTo>
                <a:lnTo>
                  <a:pt x="36342" y="13432"/>
                </a:lnTo>
                <a:lnTo>
                  <a:pt x="35127" y="12908"/>
                </a:lnTo>
                <a:lnTo>
                  <a:pt x="34436" y="12313"/>
                </a:lnTo>
                <a:lnTo>
                  <a:pt x="34055" y="11813"/>
                </a:lnTo>
                <a:lnTo>
                  <a:pt x="33912" y="11527"/>
                </a:lnTo>
                <a:lnTo>
                  <a:pt x="33198" y="10098"/>
                </a:lnTo>
                <a:lnTo>
                  <a:pt x="31388" y="6954"/>
                </a:lnTo>
                <a:lnTo>
                  <a:pt x="29816" y="4740"/>
                </a:lnTo>
                <a:lnTo>
                  <a:pt x="28411" y="3168"/>
                </a:lnTo>
                <a:lnTo>
                  <a:pt x="27363" y="2239"/>
                </a:lnTo>
                <a:lnTo>
                  <a:pt x="26268" y="1406"/>
                </a:lnTo>
                <a:lnTo>
                  <a:pt x="25077" y="739"/>
                </a:lnTo>
                <a:lnTo>
                  <a:pt x="23815" y="263"/>
                </a:lnTo>
                <a:lnTo>
                  <a:pt x="22458" y="1"/>
                </a:lnTo>
                <a:close/>
              </a:path>
            </a:pathLst>
          </a:custGeom>
          <a:solidFill>
            <a:srgbClr val="CCF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3"/>
          <p:cNvSpPr/>
          <p:nvPr/>
        </p:nvSpPr>
        <p:spPr>
          <a:xfrm rot="-7373682">
            <a:off x="-2654682" y="2182591"/>
            <a:ext cx="6749362" cy="4465711"/>
          </a:xfrm>
          <a:custGeom>
            <a:avLst/>
            <a:gdLst/>
            <a:ahLst/>
            <a:cxnLst/>
            <a:rect l="l" t="t" r="r" b="b"/>
            <a:pathLst>
              <a:path w="56870" h="37628" extrusionOk="0">
                <a:moveTo>
                  <a:pt x="21029" y="1"/>
                </a:moveTo>
                <a:lnTo>
                  <a:pt x="19529" y="263"/>
                </a:lnTo>
                <a:lnTo>
                  <a:pt x="18766" y="525"/>
                </a:lnTo>
                <a:lnTo>
                  <a:pt x="18338" y="691"/>
                </a:lnTo>
                <a:lnTo>
                  <a:pt x="17600" y="1144"/>
                </a:lnTo>
                <a:lnTo>
                  <a:pt x="16599" y="1953"/>
                </a:lnTo>
                <a:lnTo>
                  <a:pt x="15504" y="3359"/>
                </a:lnTo>
                <a:lnTo>
                  <a:pt x="14551" y="5002"/>
                </a:lnTo>
                <a:lnTo>
                  <a:pt x="13623" y="6716"/>
                </a:lnTo>
                <a:lnTo>
                  <a:pt x="12646" y="8431"/>
                </a:lnTo>
                <a:lnTo>
                  <a:pt x="11503" y="10027"/>
                </a:lnTo>
                <a:lnTo>
                  <a:pt x="10479" y="11051"/>
                </a:lnTo>
                <a:lnTo>
                  <a:pt x="9693" y="11646"/>
                </a:lnTo>
                <a:lnTo>
                  <a:pt x="9241" y="11884"/>
                </a:lnTo>
                <a:lnTo>
                  <a:pt x="8883" y="12075"/>
                </a:lnTo>
                <a:lnTo>
                  <a:pt x="7859" y="12313"/>
                </a:lnTo>
                <a:lnTo>
                  <a:pt x="5883" y="12646"/>
                </a:lnTo>
                <a:lnTo>
                  <a:pt x="3716" y="13194"/>
                </a:lnTo>
                <a:lnTo>
                  <a:pt x="2382" y="13813"/>
                </a:lnTo>
                <a:lnTo>
                  <a:pt x="1501" y="14480"/>
                </a:lnTo>
                <a:lnTo>
                  <a:pt x="1001" y="15028"/>
                </a:lnTo>
                <a:lnTo>
                  <a:pt x="596" y="15694"/>
                </a:lnTo>
                <a:lnTo>
                  <a:pt x="310" y="16456"/>
                </a:lnTo>
                <a:lnTo>
                  <a:pt x="191" y="16885"/>
                </a:lnTo>
                <a:lnTo>
                  <a:pt x="72" y="17552"/>
                </a:lnTo>
                <a:lnTo>
                  <a:pt x="1" y="18981"/>
                </a:lnTo>
                <a:lnTo>
                  <a:pt x="120" y="20481"/>
                </a:lnTo>
                <a:lnTo>
                  <a:pt x="453" y="21934"/>
                </a:lnTo>
                <a:lnTo>
                  <a:pt x="1048" y="23315"/>
                </a:lnTo>
                <a:lnTo>
                  <a:pt x="1906" y="24506"/>
                </a:lnTo>
                <a:lnTo>
                  <a:pt x="3049" y="25434"/>
                </a:lnTo>
                <a:lnTo>
                  <a:pt x="4121" y="25911"/>
                </a:lnTo>
                <a:lnTo>
                  <a:pt x="4930" y="26125"/>
                </a:lnTo>
                <a:lnTo>
                  <a:pt x="5359" y="26173"/>
                </a:lnTo>
                <a:lnTo>
                  <a:pt x="6264" y="26244"/>
                </a:lnTo>
                <a:lnTo>
                  <a:pt x="8169" y="26268"/>
                </a:lnTo>
                <a:lnTo>
                  <a:pt x="11074" y="26196"/>
                </a:lnTo>
                <a:lnTo>
                  <a:pt x="13694" y="26339"/>
                </a:lnTo>
                <a:lnTo>
                  <a:pt x="14789" y="26601"/>
                </a:lnTo>
                <a:lnTo>
                  <a:pt x="15432" y="26863"/>
                </a:lnTo>
                <a:lnTo>
                  <a:pt x="15956" y="27220"/>
                </a:lnTo>
                <a:lnTo>
                  <a:pt x="16385" y="27673"/>
                </a:lnTo>
                <a:lnTo>
                  <a:pt x="16671" y="28245"/>
                </a:lnTo>
                <a:lnTo>
                  <a:pt x="16837" y="28959"/>
                </a:lnTo>
                <a:lnTo>
                  <a:pt x="16861" y="29364"/>
                </a:lnTo>
                <a:lnTo>
                  <a:pt x="16861" y="30221"/>
                </a:lnTo>
                <a:lnTo>
                  <a:pt x="16980" y="31936"/>
                </a:lnTo>
                <a:lnTo>
                  <a:pt x="17219" y="33555"/>
                </a:lnTo>
                <a:lnTo>
                  <a:pt x="17671" y="35008"/>
                </a:lnTo>
                <a:lnTo>
                  <a:pt x="18362" y="36222"/>
                </a:lnTo>
                <a:lnTo>
                  <a:pt x="19076" y="36913"/>
                </a:lnTo>
                <a:lnTo>
                  <a:pt x="19671" y="37270"/>
                </a:lnTo>
                <a:lnTo>
                  <a:pt x="20362" y="37508"/>
                </a:lnTo>
                <a:lnTo>
                  <a:pt x="21148" y="37627"/>
                </a:lnTo>
                <a:lnTo>
                  <a:pt x="22029" y="37627"/>
                </a:lnTo>
                <a:lnTo>
                  <a:pt x="23053" y="37484"/>
                </a:lnTo>
                <a:lnTo>
                  <a:pt x="23601" y="37365"/>
                </a:lnTo>
                <a:lnTo>
                  <a:pt x="24172" y="37199"/>
                </a:lnTo>
                <a:lnTo>
                  <a:pt x="25315" y="36675"/>
                </a:lnTo>
                <a:lnTo>
                  <a:pt x="27030" y="35579"/>
                </a:lnTo>
                <a:lnTo>
                  <a:pt x="30436" y="32650"/>
                </a:lnTo>
                <a:lnTo>
                  <a:pt x="33651" y="29626"/>
                </a:lnTo>
                <a:lnTo>
                  <a:pt x="35175" y="28459"/>
                </a:lnTo>
                <a:lnTo>
                  <a:pt x="36151" y="27887"/>
                </a:lnTo>
                <a:lnTo>
                  <a:pt x="37056" y="27506"/>
                </a:lnTo>
                <a:lnTo>
                  <a:pt x="37937" y="27387"/>
                </a:lnTo>
                <a:lnTo>
                  <a:pt x="38771" y="27578"/>
                </a:lnTo>
                <a:lnTo>
                  <a:pt x="39533" y="28078"/>
                </a:lnTo>
                <a:lnTo>
                  <a:pt x="39890" y="28483"/>
                </a:lnTo>
                <a:lnTo>
                  <a:pt x="40604" y="29340"/>
                </a:lnTo>
                <a:lnTo>
                  <a:pt x="42057" y="30864"/>
                </a:lnTo>
                <a:lnTo>
                  <a:pt x="43534" y="32079"/>
                </a:lnTo>
                <a:lnTo>
                  <a:pt x="45105" y="32960"/>
                </a:lnTo>
                <a:lnTo>
                  <a:pt x="46725" y="33484"/>
                </a:lnTo>
                <a:lnTo>
                  <a:pt x="48415" y="33627"/>
                </a:lnTo>
                <a:lnTo>
                  <a:pt x="50202" y="33341"/>
                </a:lnTo>
                <a:lnTo>
                  <a:pt x="52107" y="32579"/>
                </a:lnTo>
                <a:lnTo>
                  <a:pt x="53083" y="32007"/>
                </a:lnTo>
                <a:lnTo>
                  <a:pt x="53583" y="31650"/>
                </a:lnTo>
                <a:lnTo>
                  <a:pt x="54464" y="30816"/>
                </a:lnTo>
                <a:lnTo>
                  <a:pt x="55203" y="29769"/>
                </a:lnTo>
                <a:lnTo>
                  <a:pt x="55846" y="28554"/>
                </a:lnTo>
                <a:lnTo>
                  <a:pt x="56322" y="27220"/>
                </a:lnTo>
                <a:lnTo>
                  <a:pt x="56655" y="25815"/>
                </a:lnTo>
                <a:lnTo>
                  <a:pt x="56846" y="24339"/>
                </a:lnTo>
                <a:lnTo>
                  <a:pt x="56870" y="22839"/>
                </a:lnTo>
                <a:lnTo>
                  <a:pt x="56727" y="21362"/>
                </a:lnTo>
                <a:lnTo>
                  <a:pt x="56393" y="19933"/>
                </a:lnTo>
                <a:lnTo>
                  <a:pt x="55893" y="18576"/>
                </a:lnTo>
                <a:lnTo>
                  <a:pt x="55203" y="17361"/>
                </a:lnTo>
                <a:lnTo>
                  <a:pt x="54298" y="16290"/>
                </a:lnTo>
                <a:lnTo>
                  <a:pt x="53202" y="15385"/>
                </a:lnTo>
                <a:lnTo>
                  <a:pt x="51916" y="14718"/>
                </a:lnTo>
                <a:lnTo>
                  <a:pt x="50392" y="14313"/>
                </a:lnTo>
                <a:lnTo>
                  <a:pt x="49535" y="14218"/>
                </a:lnTo>
                <a:lnTo>
                  <a:pt x="46177" y="14027"/>
                </a:lnTo>
                <a:lnTo>
                  <a:pt x="40842" y="13908"/>
                </a:lnTo>
                <a:lnTo>
                  <a:pt x="37889" y="13718"/>
                </a:lnTo>
                <a:lnTo>
                  <a:pt x="36342" y="13432"/>
                </a:lnTo>
                <a:lnTo>
                  <a:pt x="35127" y="12908"/>
                </a:lnTo>
                <a:lnTo>
                  <a:pt x="34436" y="12313"/>
                </a:lnTo>
                <a:lnTo>
                  <a:pt x="34055" y="11813"/>
                </a:lnTo>
                <a:lnTo>
                  <a:pt x="33912" y="11527"/>
                </a:lnTo>
                <a:lnTo>
                  <a:pt x="33198" y="10098"/>
                </a:lnTo>
                <a:lnTo>
                  <a:pt x="31388" y="6954"/>
                </a:lnTo>
                <a:lnTo>
                  <a:pt x="29816" y="4740"/>
                </a:lnTo>
                <a:lnTo>
                  <a:pt x="28411" y="3168"/>
                </a:lnTo>
                <a:lnTo>
                  <a:pt x="27363" y="2239"/>
                </a:lnTo>
                <a:lnTo>
                  <a:pt x="26268" y="1406"/>
                </a:lnTo>
                <a:lnTo>
                  <a:pt x="25077" y="739"/>
                </a:lnTo>
                <a:lnTo>
                  <a:pt x="23815" y="263"/>
                </a:lnTo>
                <a:lnTo>
                  <a:pt x="2245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"/>
          <p:cNvSpPr/>
          <p:nvPr/>
        </p:nvSpPr>
        <p:spPr>
          <a:xfrm rot="10800000">
            <a:off x="3752920" y="763688"/>
            <a:ext cx="983721" cy="978695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3"/>
          <p:cNvSpPr/>
          <p:nvPr/>
        </p:nvSpPr>
        <p:spPr>
          <a:xfrm rot="10800000">
            <a:off x="929957" y="362685"/>
            <a:ext cx="540071" cy="537323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3"/>
          <p:cNvSpPr/>
          <p:nvPr/>
        </p:nvSpPr>
        <p:spPr>
          <a:xfrm rot="10800000">
            <a:off x="8255064" y="540011"/>
            <a:ext cx="458551" cy="456197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3"/>
          <p:cNvSpPr/>
          <p:nvPr/>
        </p:nvSpPr>
        <p:spPr>
          <a:xfrm rot="10800000">
            <a:off x="1927667" y="1558488"/>
            <a:ext cx="269749" cy="268370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3"/>
          <p:cNvSpPr/>
          <p:nvPr/>
        </p:nvSpPr>
        <p:spPr>
          <a:xfrm rot="10800000">
            <a:off x="4775638" y="3176409"/>
            <a:ext cx="803303" cy="799199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"/>
          <p:cNvSpPr/>
          <p:nvPr/>
        </p:nvSpPr>
        <p:spPr>
          <a:xfrm rot="10800000">
            <a:off x="3992692" y="100800"/>
            <a:ext cx="269749" cy="268370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3"/>
          <p:cNvSpPr/>
          <p:nvPr/>
        </p:nvSpPr>
        <p:spPr>
          <a:xfrm rot="10800000">
            <a:off x="3452632" y="4415985"/>
            <a:ext cx="540071" cy="537323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3"/>
          <p:cNvSpPr txBox="1">
            <a:spLocks noGrp="1"/>
          </p:cNvSpPr>
          <p:nvPr>
            <p:ph type="title" idx="2" hasCustomPrompt="1"/>
          </p:nvPr>
        </p:nvSpPr>
        <p:spPr>
          <a:xfrm>
            <a:off x="1507500" y="1306602"/>
            <a:ext cx="3064500" cy="48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346525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" y="3458194"/>
            <a:ext cx="9144011" cy="168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81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" y="3458194"/>
            <a:ext cx="9144011" cy="168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22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" y="3458194"/>
            <a:ext cx="9144011" cy="168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89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" y="3458194"/>
            <a:ext cx="9144011" cy="168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78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" y="3458194"/>
            <a:ext cx="9144011" cy="168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49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" y="3458194"/>
            <a:ext cx="9144011" cy="168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99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" y="3458194"/>
            <a:ext cx="9144011" cy="168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11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" y="3458194"/>
            <a:ext cx="9144011" cy="168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90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" y="3458194"/>
            <a:ext cx="9144011" cy="168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" y="3458194"/>
            <a:ext cx="9144011" cy="168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176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6"/>
          <p:cNvSpPr txBox="1">
            <a:spLocks noGrp="1"/>
          </p:cNvSpPr>
          <p:nvPr>
            <p:ph type="title"/>
          </p:nvPr>
        </p:nvSpPr>
        <p:spPr>
          <a:xfrm>
            <a:off x="1578300" y="366850"/>
            <a:ext cx="5987400" cy="27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400"/>
              <a:buNone/>
              <a:defRPr sz="5400" b="1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6"/>
          <p:cNvSpPr/>
          <p:nvPr/>
        </p:nvSpPr>
        <p:spPr>
          <a:xfrm rot="1880982">
            <a:off x="-2350409" y="2977185"/>
            <a:ext cx="6454719" cy="4644210"/>
          </a:xfrm>
          <a:custGeom>
            <a:avLst/>
            <a:gdLst/>
            <a:ahLst/>
            <a:cxnLst/>
            <a:rect l="l" t="t" r="r" b="b"/>
            <a:pathLst>
              <a:path w="53655" h="38604" extrusionOk="0">
                <a:moveTo>
                  <a:pt x="45915" y="1"/>
                </a:moveTo>
                <a:lnTo>
                  <a:pt x="44724" y="215"/>
                </a:lnTo>
                <a:lnTo>
                  <a:pt x="43533" y="668"/>
                </a:lnTo>
                <a:lnTo>
                  <a:pt x="41795" y="1596"/>
                </a:lnTo>
                <a:lnTo>
                  <a:pt x="39580" y="3144"/>
                </a:lnTo>
                <a:lnTo>
                  <a:pt x="37437" y="4716"/>
                </a:lnTo>
                <a:lnTo>
                  <a:pt x="35889" y="5645"/>
                </a:lnTo>
                <a:lnTo>
                  <a:pt x="34865" y="6074"/>
                </a:lnTo>
                <a:lnTo>
                  <a:pt x="33864" y="6288"/>
                </a:lnTo>
                <a:lnTo>
                  <a:pt x="32888" y="6264"/>
                </a:lnTo>
                <a:lnTo>
                  <a:pt x="31912" y="5931"/>
                </a:lnTo>
                <a:lnTo>
                  <a:pt x="30959" y="5240"/>
                </a:lnTo>
                <a:lnTo>
                  <a:pt x="30483" y="4740"/>
                </a:lnTo>
                <a:lnTo>
                  <a:pt x="29840" y="4049"/>
                </a:lnTo>
                <a:lnTo>
                  <a:pt x="28244" y="2859"/>
                </a:lnTo>
                <a:lnTo>
                  <a:pt x="26387" y="1882"/>
                </a:lnTo>
                <a:lnTo>
                  <a:pt x="24386" y="1215"/>
                </a:lnTo>
                <a:lnTo>
                  <a:pt x="22338" y="882"/>
                </a:lnTo>
                <a:lnTo>
                  <a:pt x="20862" y="906"/>
                </a:lnTo>
                <a:lnTo>
                  <a:pt x="19909" y="1049"/>
                </a:lnTo>
                <a:lnTo>
                  <a:pt x="19004" y="1311"/>
                </a:lnTo>
                <a:lnTo>
                  <a:pt x="18171" y="1716"/>
                </a:lnTo>
                <a:lnTo>
                  <a:pt x="17409" y="2216"/>
                </a:lnTo>
                <a:lnTo>
                  <a:pt x="16766" y="2882"/>
                </a:lnTo>
                <a:lnTo>
                  <a:pt x="16480" y="3263"/>
                </a:lnTo>
                <a:lnTo>
                  <a:pt x="16265" y="3597"/>
                </a:lnTo>
                <a:lnTo>
                  <a:pt x="15956" y="4287"/>
                </a:lnTo>
                <a:lnTo>
                  <a:pt x="15670" y="5407"/>
                </a:lnTo>
                <a:lnTo>
                  <a:pt x="15527" y="7764"/>
                </a:lnTo>
                <a:lnTo>
                  <a:pt x="15408" y="10003"/>
                </a:lnTo>
                <a:lnTo>
                  <a:pt x="15146" y="10979"/>
                </a:lnTo>
                <a:lnTo>
                  <a:pt x="14860" y="11551"/>
                </a:lnTo>
                <a:lnTo>
                  <a:pt x="14432" y="12051"/>
                </a:lnTo>
                <a:lnTo>
                  <a:pt x="13860" y="12456"/>
                </a:lnTo>
                <a:lnTo>
                  <a:pt x="13122" y="12765"/>
                </a:lnTo>
                <a:lnTo>
                  <a:pt x="12193" y="12980"/>
                </a:lnTo>
                <a:lnTo>
                  <a:pt x="11645" y="13027"/>
                </a:lnTo>
                <a:lnTo>
                  <a:pt x="10741" y="13051"/>
                </a:lnTo>
                <a:lnTo>
                  <a:pt x="8907" y="12956"/>
                </a:lnTo>
                <a:lnTo>
                  <a:pt x="7097" y="12813"/>
                </a:lnTo>
                <a:lnTo>
                  <a:pt x="5287" y="12765"/>
                </a:lnTo>
                <a:lnTo>
                  <a:pt x="4430" y="12861"/>
                </a:lnTo>
                <a:lnTo>
                  <a:pt x="3977" y="12932"/>
                </a:lnTo>
                <a:lnTo>
                  <a:pt x="3168" y="13242"/>
                </a:lnTo>
                <a:lnTo>
                  <a:pt x="2405" y="13718"/>
                </a:lnTo>
                <a:lnTo>
                  <a:pt x="1739" y="14313"/>
                </a:lnTo>
                <a:lnTo>
                  <a:pt x="1167" y="15028"/>
                </a:lnTo>
                <a:lnTo>
                  <a:pt x="715" y="15814"/>
                </a:lnTo>
                <a:lnTo>
                  <a:pt x="357" y="16647"/>
                </a:lnTo>
                <a:lnTo>
                  <a:pt x="143" y="17504"/>
                </a:lnTo>
                <a:lnTo>
                  <a:pt x="72" y="17933"/>
                </a:lnTo>
                <a:lnTo>
                  <a:pt x="0" y="18695"/>
                </a:lnTo>
                <a:lnTo>
                  <a:pt x="72" y="20172"/>
                </a:lnTo>
                <a:lnTo>
                  <a:pt x="357" y="21600"/>
                </a:lnTo>
                <a:lnTo>
                  <a:pt x="881" y="22934"/>
                </a:lnTo>
                <a:lnTo>
                  <a:pt x="1620" y="24149"/>
                </a:lnTo>
                <a:lnTo>
                  <a:pt x="2572" y="25173"/>
                </a:lnTo>
                <a:lnTo>
                  <a:pt x="3715" y="25982"/>
                </a:lnTo>
                <a:lnTo>
                  <a:pt x="5073" y="26554"/>
                </a:lnTo>
                <a:lnTo>
                  <a:pt x="5811" y="26721"/>
                </a:lnTo>
                <a:lnTo>
                  <a:pt x="6787" y="26935"/>
                </a:lnTo>
                <a:lnTo>
                  <a:pt x="8026" y="27316"/>
                </a:lnTo>
                <a:lnTo>
                  <a:pt x="8740" y="27649"/>
                </a:lnTo>
                <a:lnTo>
                  <a:pt x="9359" y="28078"/>
                </a:lnTo>
                <a:lnTo>
                  <a:pt x="9883" y="28626"/>
                </a:lnTo>
                <a:lnTo>
                  <a:pt x="10312" y="29340"/>
                </a:lnTo>
                <a:lnTo>
                  <a:pt x="10669" y="30197"/>
                </a:lnTo>
                <a:lnTo>
                  <a:pt x="10812" y="30721"/>
                </a:lnTo>
                <a:lnTo>
                  <a:pt x="11026" y="31507"/>
                </a:lnTo>
                <a:lnTo>
                  <a:pt x="11622" y="32936"/>
                </a:lnTo>
                <a:lnTo>
                  <a:pt x="12503" y="34151"/>
                </a:lnTo>
                <a:lnTo>
                  <a:pt x="13694" y="35127"/>
                </a:lnTo>
                <a:lnTo>
                  <a:pt x="14432" y="35484"/>
                </a:lnTo>
                <a:lnTo>
                  <a:pt x="14837" y="35651"/>
                </a:lnTo>
                <a:lnTo>
                  <a:pt x="15742" y="35913"/>
                </a:lnTo>
                <a:lnTo>
                  <a:pt x="17147" y="36127"/>
                </a:lnTo>
                <a:lnTo>
                  <a:pt x="19052" y="36008"/>
                </a:lnTo>
                <a:lnTo>
                  <a:pt x="20457" y="35651"/>
                </a:lnTo>
                <a:lnTo>
                  <a:pt x="21314" y="35294"/>
                </a:lnTo>
                <a:lnTo>
                  <a:pt x="21719" y="35079"/>
                </a:lnTo>
                <a:lnTo>
                  <a:pt x="22576" y="34532"/>
                </a:lnTo>
                <a:lnTo>
                  <a:pt x="24458" y="33389"/>
                </a:lnTo>
                <a:lnTo>
                  <a:pt x="25934" y="32746"/>
                </a:lnTo>
                <a:lnTo>
                  <a:pt x="26934" y="32555"/>
                </a:lnTo>
                <a:lnTo>
                  <a:pt x="27911" y="32627"/>
                </a:lnTo>
                <a:lnTo>
                  <a:pt x="28887" y="33055"/>
                </a:lnTo>
                <a:lnTo>
                  <a:pt x="29340" y="33436"/>
                </a:lnTo>
                <a:lnTo>
                  <a:pt x="30888" y="34889"/>
                </a:lnTo>
                <a:lnTo>
                  <a:pt x="33055" y="36723"/>
                </a:lnTo>
                <a:lnTo>
                  <a:pt x="34364" y="37413"/>
                </a:lnTo>
                <a:lnTo>
                  <a:pt x="35341" y="37794"/>
                </a:lnTo>
                <a:lnTo>
                  <a:pt x="35889" y="37937"/>
                </a:lnTo>
                <a:lnTo>
                  <a:pt x="37270" y="38271"/>
                </a:lnTo>
                <a:lnTo>
                  <a:pt x="39627" y="38556"/>
                </a:lnTo>
                <a:lnTo>
                  <a:pt x="41294" y="38604"/>
                </a:lnTo>
                <a:lnTo>
                  <a:pt x="42962" y="38509"/>
                </a:lnTo>
                <a:lnTo>
                  <a:pt x="44557" y="38199"/>
                </a:lnTo>
                <a:lnTo>
                  <a:pt x="46034" y="37675"/>
                </a:lnTo>
                <a:lnTo>
                  <a:pt x="47320" y="36889"/>
                </a:lnTo>
                <a:lnTo>
                  <a:pt x="47867" y="36389"/>
                </a:lnTo>
                <a:lnTo>
                  <a:pt x="48177" y="36056"/>
                </a:lnTo>
                <a:lnTo>
                  <a:pt x="48653" y="35365"/>
                </a:lnTo>
                <a:lnTo>
                  <a:pt x="48963" y="34603"/>
                </a:lnTo>
                <a:lnTo>
                  <a:pt x="49177" y="33817"/>
                </a:lnTo>
                <a:lnTo>
                  <a:pt x="49272" y="32603"/>
                </a:lnTo>
                <a:lnTo>
                  <a:pt x="49034" y="30888"/>
                </a:lnTo>
                <a:lnTo>
                  <a:pt x="48510" y="29150"/>
                </a:lnTo>
                <a:lnTo>
                  <a:pt x="47796" y="27435"/>
                </a:lnTo>
                <a:lnTo>
                  <a:pt x="46605" y="25077"/>
                </a:lnTo>
                <a:lnTo>
                  <a:pt x="45891" y="23768"/>
                </a:lnTo>
                <a:lnTo>
                  <a:pt x="45510" y="23029"/>
                </a:lnTo>
                <a:lnTo>
                  <a:pt x="44795" y="21386"/>
                </a:lnTo>
                <a:lnTo>
                  <a:pt x="44533" y="20148"/>
                </a:lnTo>
                <a:lnTo>
                  <a:pt x="44557" y="19362"/>
                </a:lnTo>
                <a:lnTo>
                  <a:pt x="44795" y="18648"/>
                </a:lnTo>
                <a:lnTo>
                  <a:pt x="45343" y="18028"/>
                </a:lnTo>
                <a:lnTo>
                  <a:pt x="45748" y="17766"/>
                </a:lnTo>
                <a:lnTo>
                  <a:pt x="46534" y="17362"/>
                </a:lnTo>
                <a:lnTo>
                  <a:pt x="48153" y="16766"/>
                </a:lnTo>
                <a:lnTo>
                  <a:pt x="49725" y="16171"/>
                </a:lnTo>
                <a:lnTo>
                  <a:pt x="50820" y="15528"/>
                </a:lnTo>
                <a:lnTo>
                  <a:pt x="51487" y="14956"/>
                </a:lnTo>
                <a:lnTo>
                  <a:pt x="51797" y="14575"/>
                </a:lnTo>
                <a:lnTo>
                  <a:pt x="52130" y="14147"/>
                </a:lnTo>
                <a:lnTo>
                  <a:pt x="52654" y="13194"/>
                </a:lnTo>
                <a:lnTo>
                  <a:pt x="53083" y="12194"/>
                </a:lnTo>
                <a:lnTo>
                  <a:pt x="53392" y="11146"/>
                </a:lnTo>
                <a:lnTo>
                  <a:pt x="53583" y="10074"/>
                </a:lnTo>
                <a:lnTo>
                  <a:pt x="53654" y="8955"/>
                </a:lnTo>
                <a:lnTo>
                  <a:pt x="53607" y="7860"/>
                </a:lnTo>
                <a:lnTo>
                  <a:pt x="53464" y="6764"/>
                </a:lnTo>
                <a:lnTo>
                  <a:pt x="53178" y="5692"/>
                </a:lnTo>
                <a:lnTo>
                  <a:pt x="52821" y="4668"/>
                </a:lnTo>
                <a:lnTo>
                  <a:pt x="52321" y="3716"/>
                </a:lnTo>
                <a:lnTo>
                  <a:pt x="51749" y="2835"/>
                </a:lnTo>
                <a:lnTo>
                  <a:pt x="51035" y="2025"/>
                </a:lnTo>
                <a:lnTo>
                  <a:pt x="50249" y="1334"/>
                </a:lnTo>
                <a:lnTo>
                  <a:pt x="49344" y="763"/>
                </a:lnTo>
                <a:lnTo>
                  <a:pt x="48320" y="310"/>
                </a:lnTo>
                <a:lnTo>
                  <a:pt x="47796" y="144"/>
                </a:lnTo>
                <a:lnTo>
                  <a:pt x="47153" y="25"/>
                </a:lnTo>
                <a:lnTo>
                  <a:pt x="4591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/>
          <p:nvPr/>
        </p:nvSpPr>
        <p:spPr>
          <a:xfrm rot="-74">
            <a:off x="5964299" y="2965167"/>
            <a:ext cx="6578864" cy="3849344"/>
          </a:xfrm>
          <a:custGeom>
            <a:avLst/>
            <a:gdLst/>
            <a:ahLst/>
            <a:cxnLst/>
            <a:rect l="l" t="t" r="r" b="b"/>
            <a:pathLst>
              <a:path w="56870" h="37628" extrusionOk="0">
                <a:moveTo>
                  <a:pt x="21029" y="1"/>
                </a:moveTo>
                <a:lnTo>
                  <a:pt x="19529" y="263"/>
                </a:lnTo>
                <a:lnTo>
                  <a:pt x="18766" y="525"/>
                </a:lnTo>
                <a:lnTo>
                  <a:pt x="18338" y="691"/>
                </a:lnTo>
                <a:lnTo>
                  <a:pt x="17600" y="1144"/>
                </a:lnTo>
                <a:lnTo>
                  <a:pt x="16599" y="1953"/>
                </a:lnTo>
                <a:lnTo>
                  <a:pt x="15504" y="3359"/>
                </a:lnTo>
                <a:lnTo>
                  <a:pt x="14551" y="5002"/>
                </a:lnTo>
                <a:lnTo>
                  <a:pt x="13623" y="6716"/>
                </a:lnTo>
                <a:lnTo>
                  <a:pt x="12646" y="8431"/>
                </a:lnTo>
                <a:lnTo>
                  <a:pt x="11503" y="10027"/>
                </a:lnTo>
                <a:lnTo>
                  <a:pt x="10479" y="11051"/>
                </a:lnTo>
                <a:lnTo>
                  <a:pt x="9693" y="11646"/>
                </a:lnTo>
                <a:lnTo>
                  <a:pt x="9241" y="11884"/>
                </a:lnTo>
                <a:lnTo>
                  <a:pt x="8883" y="12075"/>
                </a:lnTo>
                <a:lnTo>
                  <a:pt x="7859" y="12313"/>
                </a:lnTo>
                <a:lnTo>
                  <a:pt x="5883" y="12646"/>
                </a:lnTo>
                <a:lnTo>
                  <a:pt x="3716" y="13194"/>
                </a:lnTo>
                <a:lnTo>
                  <a:pt x="2382" y="13813"/>
                </a:lnTo>
                <a:lnTo>
                  <a:pt x="1501" y="14480"/>
                </a:lnTo>
                <a:lnTo>
                  <a:pt x="1001" y="15028"/>
                </a:lnTo>
                <a:lnTo>
                  <a:pt x="596" y="15694"/>
                </a:lnTo>
                <a:lnTo>
                  <a:pt x="310" y="16456"/>
                </a:lnTo>
                <a:lnTo>
                  <a:pt x="191" y="16885"/>
                </a:lnTo>
                <a:lnTo>
                  <a:pt x="72" y="17552"/>
                </a:lnTo>
                <a:lnTo>
                  <a:pt x="1" y="18981"/>
                </a:lnTo>
                <a:lnTo>
                  <a:pt x="120" y="20481"/>
                </a:lnTo>
                <a:lnTo>
                  <a:pt x="453" y="21934"/>
                </a:lnTo>
                <a:lnTo>
                  <a:pt x="1048" y="23315"/>
                </a:lnTo>
                <a:lnTo>
                  <a:pt x="1906" y="24506"/>
                </a:lnTo>
                <a:lnTo>
                  <a:pt x="3049" y="25434"/>
                </a:lnTo>
                <a:lnTo>
                  <a:pt x="4121" y="25911"/>
                </a:lnTo>
                <a:lnTo>
                  <a:pt x="4930" y="26125"/>
                </a:lnTo>
                <a:lnTo>
                  <a:pt x="5359" y="26173"/>
                </a:lnTo>
                <a:lnTo>
                  <a:pt x="6264" y="26244"/>
                </a:lnTo>
                <a:lnTo>
                  <a:pt x="8169" y="26268"/>
                </a:lnTo>
                <a:lnTo>
                  <a:pt x="11074" y="26196"/>
                </a:lnTo>
                <a:lnTo>
                  <a:pt x="13694" y="26339"/>
                </a:lnTo>
                <a:lnTo>
                  <a:pt x="14789" y="26601"/>
                </a:lnTo>
                <a:lnTo>
                  <a:pt x="15432" y="26863"/>
                </a:lnTo>
                <a:lnTo>
                  <a:pt x="15956" y="27220"/>
                </a:lnTo>
                <a:lnTo>
                  <a:pt x="16385" y="27673"/>
                </a:lnTo>
                <a:lnTo>
                  <a:pt x="16671" y="28245"/>
                </a:lnTo>
                <a:lnTo>
                  <a:pt x="16837" y="28959"/>
                </a:lnTo>
                <a:lnTo>
                  <a:pt x="16861" y="29364"/>
                </a:lnTo>
                <a:lnTo>
                  <a:pt x="16861" y="30221"/>
                </a:lnTo>
                <a:lnTo>
                  <a:pt x="16980" y="31936"/>
                </a:lnTo>
                <a:lnTo>
                  <a:pt x="17219" y="33555"/>
                </a:lnTo>
                <a:lnTo>
                  <a:pt x="17671" y="35008"/>
                </a:lnTo>
                <a:lnTo>
                  <a:pt x="18362" y="36222"/>
                </a:lnTo>
                <a:lnTo>
                  <a:pt x="19076" y="36913"/>
                </a:lnTo>
                <a:lnTo>
                  <a:pt x="19671" y="37270"/>
                </a:lnTo>
                <a:lnTo>
                  <a:pt x="20362" y="37508"/>
                </a:lnTo>
                <a:lnTo>
                  <a:pt x="21148" y="37627"/>
                </a:lnTo>
                <a:lnTo>
                  <a:pt x="22029" y="37627"/>
                </a:lnTo>
                <a:lnTo>
                  <a:pt x="23053" y="37484"/>
                </a:lnTo>
                <a:lnTo>
                  <a:pt x="23601" y="37365"/>
                </a:lnTo>
                <a:lnTo>
                  <a:pt x="24172" y="37199"/>
                </a:lnTo>
                <a:lnTo>
                  <a:pt x="25315" y="36675"/>
                </a:lnTo>
                <a:lnTo>
                  <a:pt x="27030" y="35579"/>
                </a:lnTo>
                <a:lnTo>
                  <a:pt x="30436" y="32650"/>
                </a:lnTo>
                <a:lnTo>
                  <a:pt x="33651" y="29626"/>
                </a:lnTo>
                <a:lnTo>
                  <a:pt x="35175" y="28459"/>
                </a:lnTo>
                <a:lnTo>
                  <a:pt x="36151" y="27887"/>
                </a:lnTo>
                <a:lnTo>
                  <a:pt x="37056" y="27506"/>
                </a:lnTo>
                <a:lnTo>
                  <a:pt x="37937" y="27387"/>
                </a:lnTo>
                <a:lnTo>
                  <a:pt x="38771" y="27578"/>
                </a:lnTo>
                <a:lnTo>
                  <a:pt x="39533" y="28078"/>
                </a:lnTo>
                <a:lnTo>
                  <a:pt x="39890" y="28483"/>
                </a:lnTo>
                <a:lnTo>
                  <a:pt x="40604" y="29340"/>
                </a:lnTo>
                <a:lnTo>
                  <a:pt x="42057" y="30864"/>
                </a:lnTo>
                <a:lnTo>
                  <a:pt x="43534" y="32079"/>
                </a:lnTo>
                <a:lnTo>
                  <a:pt x="45105" y="32960"/>
                </a:lnTo>
                <a:lnTo>
                  <a:pt x="46725" y="33484"/>
                </a:lnTo>
                <a:lnTo>
                  <a:pt x="48415" y="33627"/>
                </a:lnTo>
                <a:lnTo>
                  <a:pt x="50202" y="33341"/>
                </a:lnTo>
                <a:lnTo>
                  <a:pt x="52107" y="32579"/>
                </a:lnTo>
                <a:lnTo>
                  <a:pt x="53083" y="32007"/>
                </a:lnTo>
                <a:lnTo>
                  <a:pt x="53583" y="31650"/>
                </a:lnTo>
                <a:lnTo>
                  <a:pt x="54464" y="30816"/>
                </a:lnTo>
                <a:lnTo>
                  <a:pt x="55203" y="29769"/>
                </a:lnTo>
                <a:lnTo>
                  <a:pt x="55846" y="28554"/>
                </a:lnTo>
                <a:lnTo>
                  <a:pt x="56322" y="27220"/>
                </a:lnTo>
                <a:lnTo>
                  <a:pt x="56655" y="25815"/>
                </a:lnTo>
                <a:lnTo>
                  <a:pt x="56846" y="24339"/>
                </a:lnTo>
                <a:lnTo>
                  <a:pt x="56870" y="22839"/>
                </a:lnTo>
                <a:lnTo>
                  <a:pt x="56727" y="21362"/>
                </a:lnTo>
                <a:lnTo>
                  <a:pt x="56393" y="19933"/>
                </a:lnTo>
                <a:lnTo>
                  <a:pt x="55893" y="18576"/>
                </a:lnTo>
                <a:lnTo>
                  <a:pt x="55203" y="17361"/>
                </a:lnTo>
                <a:lnTo>
                  <a:pt x="54298" y="16290"/>
                </a:lnTo>
                <a:lnTo>
                  <a:pt x="53202" y="15385"/>
                </a:lnTo>
                <a:lnTo>
                  <a:pt x="51916" y="14718"/>
                </a:lnTo>
                <a:lnTo>
                  <a:pt x="50392" y="14313"/>
                </a:lnTo>
                <a:lnTo>
                  <a:pt x="49535" y="14218"/>
                </a:lnTo>
                <a:lnTo>
                  <a:pt x="46177" y="14027"/>
                </a:lnTo>
                <a:lnTo>
                  <a:pt x="40842" y="13908"/>
                </a:lnTo>
                <a:lnTo>
                  <a:pt x="37889" y="13718"/>
                </a:lnTo>
                <a:lnTo>
                  <a:pt x="36342" y="13432"/>
                </a:lnTo>
                <a:lnTo>
                  <a:pt x="35127" y="12908"/>
                </a:lnTo>
                <a:lnTo>
                  <a:pt x="34436" y="12313"/>
                </a:lnTo>
                <a:lnTo>
                  <a:pt x="34055" y="11813"/>
                </a:lnTo>
                <a:lnTo>
                  <a:pt x="33912" y="11527"/>
                </a:lnTo>
                <a:lnTo>
                  <a:pt x="33198" y="10098"/>
                </a:lnTo>
                <a:lnTo>
                  <a:pt x="31388" y="6954"/>
                </a:lnTo>
                <a:lnTo>
                  <a:pt x="29816" y="4740"/>
                </a:lnTo>
                <a:lnTo>
                  <a:pt x="28411" y="3168"/>
                </a:lnTo>
                <a:lnTo>
                  <a:pt x="27363" y="2239"/>
                </a:lnTo>
                <a:lnTo>
                  <a:pt x="26268" y="1406"/>
                </a:lnTo>
                <a:lnTo>
                  <a:pt x="25077" y="739"/>
                </a:lnTo>
                <a:lnTo>
                  <a:pt x="23815" y="263"/>
                </a:lnTo>
                <a:lnTo>
                  <a:pt x="2245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6"/>
          <p:cNvSpPr/>
          <p:nvPr/>
        </p:nvSpPr>
        <p:spPr>
          <a:xfrm rot="10800000">
            <a:off x="4841244" y="3981585"/>
            <a:ext cx="540071" cy="537323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6"/>
          <p:cNvSpPr/>
          <p:nvPr/>
        </p:nvSpPr>
        <p:spPr>
          <a:xfrm rot="10800000">
            <a:off x="7478352" y="899661"/>
            <a:ext cx="458551" cy="456197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6"/>
          <p:cNvSpPr/>
          <p:nvPr/>
        </p:nvSpPr>
        <p:spPr>
          <a:xfrm rot="10800000">
            <a:off x="7478355" y="2437563"/>
            <a:ext cx="269749" cy="268370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6"/>
          <p:cNvSpPr/>
          <p:nvPr/>
        </p:nvSpPr>
        <p:spPr>
          <a:xfrm rot="10800000">
            <a:off x="908531" y="2097192"/>
            <a:ext cx="193845" cy="192855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6"/>
          <p:cNvSpPr/>
          <p:nvPr/>
        </p:nvSpPr>
        <p:spPr>
          <a:xfrm rot="10800000">
            <a:off x="1812180" y="800438"/>
            <a:ext cx="269749" cy="268370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" y="3458194"/>
            <a:ext cx="9144011" cy="168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33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" y="3458194"/>
            <a:ext cx="9144011" cy="168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03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848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685800">
              <a:buClrTx/>
              <a:buFontTx/>
              <a:buNone/>
            </a:pPr>
            <a:fld id="{263D3F9F-ACD9-488C-83AD-AED08AE1FCA5}" type="datetimeFigureOut">
              <a:rPr lang="zh-CN" altLang="en-US" kern="1200" smtClean="0">
                <a:latin typeface="Arial Unicode MS"/>
                <a:cs typeface="+mn-cs"/>
              </a:rPr>
              <a:pPr defTabSz="685800">
                <a:buClrTx/>
                <a:buFontTx/>
                <a:buNone/>
              </a:pPr>
              <a:t>2021/9/15</a:t>
            </a:fld>
            <a:endParaRPr lang="zh-CN" altLang="en-US" kern="1200">
              <a:latin typeface="Arial Unicode MS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685800">
              <a:buClrTx/>
              <a:buFontTx/>
              <a:buNone/>
            </a:pPr>
            <a:endParaRPr lang="zh-CN" altLang="en-US" kern="1200">
              <a:latin typeface="Arial Unicode MS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685800">
              <a:buClrTx/>
              <a:buFontTx/>
              <a:buNone/>
            </a:pPr>
            <a:fld id="{4C4C78C1-3AEF-4BED-B725-E77D0456D972}" type="slidenum">
              <a:rPr lang="zh-CN" altLang="en-US" kern="1200" smtClean="0">
                <a:latin typeface="Arial Unicode MS"/>
                <a:cs typeface="+mn-cs"/>
              </a:rPr>
              <a:pPr defTabSz="685800">
                <a:buClrTx/>
                <a:buFontTx/>
                <a:buNone/>
              </a:pPr>
              <a:t>‹#›</a:t>
            </a:fld>
            <a:endParaRPr lang="zh-CN" altLang="en-US" kern="1200">
              <a:latin typeface="Arial Unicode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922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lIns="68580" tIns="34290" rIns="68580" bIns="34290"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</p:spPr>
        <p:txBody>
          <a:bodyPr lIns="68580" tIns="34290" rIns="68580" bIns="34290"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685800">
              <a:buClrTx/>
              <a:buFontTx/>
              <a:buNone/>
            </a:pPr>
            <a:fld id="{263D3F9F-ACD9-488C-83AD-AED08AE1FCA5}" type="datetimeFigureOut">
              <a:rPr lang="zh-CN" altLang="en-US" kern="1200" smtClean="0">
                <a:latin typeface="Arial Unicode MS"/>
                <a:cs typeface="+mn-cs"/>
              </a:rPr>
              <a:pPr defTabSz="685800">
                <a:buClrTx/>
                <a:buFontTx/>
                <a:buNone/>
              </a:pPr>
              <a:t>2021/9/15</a:t>
            </a:fld>
            <a:endParaRPr lang="zh-CN" altLang="en-US" kern="1200">
              <a:latin typeface="Arial Unicode MS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685800">
              <a:buClrTx/>
              <a:buFontTx/>
              <a:buNone/>
            </a:pPr>
            <a:endParaRPr lang="zh-CN" altLang="en-US" kern="1200">
              <a:latin typeface="Arial Unicode MS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685800">
              <a:buClrTx/>
              <a:buFontTx/>
              <a:buNone/>
            </a:pPr>
            <a:fld id="{4C4C78C1-3AEF-4BED-B725-E77D0456D972}" type="slidenum">
              <a:rPr lang="zh-CN" altLang="en-US" kern="1200" smtClean="0">
                <a:latin typeface="Arial Unicode MS"/>
                <a:cs typeface="+mn-cs"/>
              </a:rPr>
              <a:pPr defTabSz="685800">
                <a:buClrTx/>
                <a:buFontTx/>
                <a:buNone/>
              </a:pPr>
              <a:t>‹#›</a:t>
            </a:fld>
            <a:endParaRPr lang="zh-CN" altLang="en-US" kern="1200">
              <a:latin typeface="Arial Unicode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5169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685800">
              <a:buClrTx/>
              <a:buFontTx/>
              <a:buNone/>
            </a:pPr>
            <a:fld id="{263D3F9F-ACD9-488C-83AD-AED08AE1FCA5}" type="datetimeFigureOut">
              <a:rPr lang="zh-CN" altLang="en-US" kern="1200" smtClean="0">
                <a:latin typeface="Arial Unicode MS"/>
                <a:cs typeface="+mn-cs"/>
              </a:rPr>
              <a:pPr defTabSz="685800">
                <a:buClrTx/>
                <a:buFontTx/>
                <a:buNone/>
              </a:pPr>
              <a:t>2021/9/15</a:t>
            </a:fld>
            <a:endParaRPr lang="zh-CN" altLang="en-US" kern="1200">
              <a:latin typeface="Arial Unicode MS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685800">
              <a:buClrTx/>
              <a:buFontTx/>
              <a:buNone/>
            </a:pPr>
            <a:endParaRPr lang="zh-CN" altLang="en-US" kern="1200">
              <a:latin typeface="Arial Unicode MS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685800">
              <a:buClrTx/>
              <a:buFontTx/>
              <a:buNone/>
            </a:pPr>
            <a:fld id="{4C4C78C1-3AEF-4BED-B725-E77D0456D972}" type="slidenum">
              <a:rPr lang="zh-CN" altLang="en-US" kern="1200" smtClean="0">
                <a:latin typeface="Arial Unicode MS"/>
                <a:cs typeface="+mn-cs"/>
              </a:rPr>
              <a:pPr defTabSz="685800">
                <a:buClrTx/>
                <a:buFontTx/>
                <a:buNone/>
              </a:pPr>
              <a:t>‹#›</a:t>
            </a:fld>
            <a:endParaRPr lang="zh-CN" altLang="en-US" kern="1200">
              <a:latin typeface="Arial Unicode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046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685800">
              <a:buClrTx/>
              <a:buFontTx/>
              <a:buNone/>
            </a:pPr>
            <a:fld id="{263D3F9F-ACD9-488C-83AD-AED08AE1FCA5}" type="datetimeFigureOut">
              <a:rPr lang="zh-CN" altLang="en-US" kern="1200" smtClean="0">
                <a:latin typeface="Arial Unicode MS"/>
                <a:cs typeface="+mn-cs"/>
              </a:rPr>
              <a:pPr defTabSz="685800">
                <a:buClrTx/>
                <a:buFontTx/>
                <a:buNone/>
              </a:pPr>
              <a:t>2021/9/15</a:t>
            </a:fld>
            <a:endParaRPr lang="zh-CN" altLang="en-US" kern="1200">
              <a:latin typeface="Arial Unicode MS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685800">
              <a:buClrTx/>
              <a:buFontTx/>
              <a:buNone/>
            </a:pPr>
            <a:endParaRPr lang="zh-CN" altLang="en-US" kern="1200">
              <a:latin typeface="Arial Unicode MS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685800">
              <a:buClrTx/>
              <a:buFontTx/>
              <a:buNone/>
            </a:pPr>
            <a:fld id="{4C4C78C1-3AEF-4BED-B725-E77D0456D972}" type="slidenum">
              <a:rPr lang="zh-CN" altLang="en-US" kern="1200" smtClean="0">
                <a:latin typeface="Arial Unicode MS"/>
                <a:cs typeface="+mn-cs"/>
              </a:rPr>
              <a:pPr defTabSz="685800">
                <a:buClrTx/>
                <a:buFontTx/>
                <a:buNone/>
              </a:pPr>
              <a:t>‹#›</a:t>
            </a:fld>
            <a:endParaRPr lang="zh-CN" altLang="en-US" kern="1200">
              <a:latin typeface="Arial Unicode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550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lIns="68580" tIns="34290" rIns="68580" bIns="34290"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685800">
              <a:buClrTx/>
              <a:buFontTx/>
              <a:buNone/>
            </a:pPr>
            <a:fld id="{263D3F9F-ACD9-488C-83AD-AED08AE1FCA5}" type="datetimeFigureOut">
              <a:rPr lang="zh-CN" altLang="en-US" kern="1200" smtClean="0">
                <a:latin typeface="Arial Unicode MS"/>
                <a:cs typeface="+mn-cs"/>
              </a:rPr>
              <a:pPr defTabSz="685800">
                <a:buClrTx/>
                <a:buFontTx/>
                <a:buNone/>
              </a:pPr>
              <a:t>2021/9/15</a:t>
            </a:fld>
            <a:endParaRPr lang="zh-CN" altLang="en-US" kern="1200">
              <a:latin typeface="Arial Unicode MS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685800">
              <a:buClrTx/>
              <a:buFontTx/>
              <a:buNone/>
            </a:pPr>
            <a:endParaRPr lang="zh-CN" altLang="en-US" kern="1200">
              <a:latin typeface="Arial Unicode MS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685800">
              <a:buClrTx/>
              <a:buFontTx/>
              <a:buNone/>
            </a:pPr>
            <a:fld id="{4C4C78C1-3AEF-4BED-B725-E77D0456D972}" type="slidenum">
              <a:rPr lang="zh-CN" altLang="en-US" kern="1200" smtClean="0">
                <a:latin typeface="Arial Unicode MS"/>
                <a:cs typeface="+mn-cs"/>
              </a:rPr>
              <a:pPr defTabSz="685800">
                <a:buClrTx/>
                <a:buFontTx/>
                <a:buNone/>
              </a:pPr>
              <a:t>‹#›</a:t>
            </a:fld>
            <a:endParaRPr lang="zh-CN" altLang="en-US" kern="1200">
              <a:latin typeface="Arial Unicode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11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lIns="68580" tIns="34290" rIns="68580" bIns="34290"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685800">
              <a:buClrTx/>
              <a:buFontTx/>
              <a:buNone/>
            </a:pPr>
            <a:fld id="{263D3F9F-ACD9-488C-83AD-AED08AE1FCA5}" type="datetimeFigureOut">
              <a:rPr lang="zh-CN" altLang="en-US" kern="1200" smtClean="0">
                <a:latin typeface="Arial Unicode MS"/>
                <a:cs typeface="+mn-cs"/>
              </a:rPr>
              <a:pPr defTabSz="685800">
                <a:buClrTx/>
                <a:buFontTx/>
                <a:buNone/>
              </a:pPr>
              <a:t>2021/9/15</a:t>
            </a:fld>
            <a:endParaRPr lang="zh-CN" altLang="en-US" kern="1200">
              <a:latin typeface="Arial Unicode MS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685800">
              <a:buClrTx/>
              <a:buFontTx/>
              <a:buNone/>
            </a:pPr>
            <a:endParaRPr lang="zh-CN" altLang="en-US" kern="1200">
              <a:latin typeface="Arial Unicode MS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685800">
              <a:buClrTx/>
              <a:buFontTx/>
              <a:buNone/>
            </a:pPr>
            <a:fld id="{4C4C78C1-3AEF-4BED-B725-E77D0456D972}" type="slidenum">
              <a:rPr lang="zh-CN" altLang="en-US" kern="1200" smtClean="0">
                <a:latin typeface="Arial Unicode MS"/>
                <a:cs typeface="+mn-cs"/>
              </a:rPr>
              <a:pPr defTabSz="685800">
                <a:buClrTx/>
                <a:buFontTx/>
                <a:buNone/>
              </a:pPr>
              <a:t>‹#›</a:t>
            </a:fld>
            <a:endParaRPr lang="zh-CN" altLang="en-US" kern="1200">
              <a:latin typeface="Arial Unicode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491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 lIns="68580" tIns="34290" rIns="68580" bIns="3429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685800">
              <a:buClrTx/>
              <a:buFontTx/>
              <a:buNone/>
            </a:pPr>
            <a:fld id="{263D3F9F-ACD9-488C-83AD-AED08AE1FCA5}" type="datetimeFigureOut">
              <a:rPr lang="zh-CN" altLang="en-US" kern="1200" smtClean="0">
                <a:latin typeface="Arial Unicode MS"/>
                <a:cs typeface="+mn-cs"/>
              </a:rPr>
              <a:pPr defTabSz="685800">
                <a:buClrTx/>
                <a:buFontTx/>
                <a:buNone/>
              </a:pPr>
              <a:t>2021/9/15</a:t>
            </a:fld>
            <a:endParaRPr lang="zh-CN" altLang="en-US" kern="1200">
              <a:latin typeface="Arial Unicode MS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685800">
              <a:buClrTx/>
              <a:buFontTx/>
              <a:buNone/>
            </a:pPr>
            <a:endParaRPr lang="zh-CN" altLang="en-US" kern="1200">
              <a:latin typeface="Arial Unicode MS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685800">
              <a:buClrTx/>
              <a:buFontTx/>
              <a:buNone/>
            </a:pPr>
            <a:fld id="{4C4C78C1-3AEF-4BED-B725-E77D0456D972}" type="slidenum">
              <a:rPr lang="zh-CN" altLang="en-US" kern="1200" smtClean="0">
                <a:latin typeface="Arial Unicode MS"/>
                <a:cs typeface="+mn-cs"/>
              </a:rPr>
              <a:pPr defTabSz="685800">
                <a:buClrTx/>
                <a:buFontTx/>
                <a:buNone/>
              </a:pPr>
              <a:t>‹#›</a:t>
            </a:fld>
            <a:endParaRPr lang="zh-CN" altLang="en-US" kern="1200">
              <a:latin typeface="Arial Unicode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570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6"/>
          <p:cNvSpPr txBox="1">
            <a:spLocks noGrp="1"/>
          </p:cNvSpPr>
          <p:nvPr>
            <p:ph type="title"/>
          </p:nvPr>
        </p:nvSpPr>
        <p:spPr>
          <a:xfrm>
            <a:off x="1578300" y="366850"/>
            <a:ext cx="5987400" cy="27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400"/>
              <a:buNone/>
              <a:defRPr sz="5400" b="1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6"/>
          <p:cNvSpPr/>
          <p:nvPr/>
        </p:nvSpPr>
        <p:spPr>
          <a:xfrm rot="1880982">
            <a:off x="-2350409" y="2977185"/>
            <a:ext cx="6454719" cy="4644210"/>
          </a:xfrm>
          <a:custGeom>
            <a:avLst/>
            <a:gdLst/>
            <a:ahLst/>
            <a:cxnLst/>
            <a:rect l="l" t="t" r="r" b="b"/>
            <a:pathLst>
              <a:path w="53655" h="38604" extrusionOk="0">
                <a:moveTo>
                  <a:pt x="45915" y="1"/>
                </a:moveTo>
                <a:lnTo>
                  <a:pt x="44724" y="215"/>
                </a:lnTo>
                <a:lnTo>
                  <a:pt x="43533" y="668"/>
                </a:lnTo>
                <a:lnTo>
                  <a:pt x="41795" y="1596"/>
                </a:lnTo>
                <a:lnTo>
                  <a:pt x="39580" y="3144"/>
                </a:lnTo>
                <a:lnTo>
                  <a:pt x="37437" y="4716"/>
                </a:lnTo>
                <a:lnTo>
                  <a:pt x="35889" y="5645"/>
                </a:lnTo>
                <a:lnTo>
                  <a:pt x="34865" y="6074"/>
                </a:lnTo>
                <a:lnTo>
                  <a:pt x="33864" y="6288"/>
                </a:lnTo>
                <a:lnTo>
                  <a:pt x="32888" y="6264"/>
                </a:lnTo>
                <a:lnTo>
                  <a:pt x="31912" y="5931"/>
                </a:lnTo>
                <a:lnTo>
                  <a:pt x="30959" y="5240"/>
                </a:lnTo>
                <a:lnTo>
                  <a:pt x="30483" y="4740"/>
                </a:lnTo>
                <a:lnTo>
                  <a:pt x="29840" y="4049"/>
                </a:lnTo>
                <a:lnTo>
                  <a:pt x="28244" y="2859"/>
                </a:lnTo>
                <a:lnTo>
                  <a:pt x="26387" y="1882"/>
                </a:lnTo>
                <a:lnTo>
                  <a:pt x="24386" y="1215"/>
                </a:lnTo>
                <a:lnTo>
                  <a:pt x="22338" y="882"/>
                </a:lnTo>
                <a:lnTo>
                  <a:pt x="20862" y="906"/>
                </a:lnTo>
                <a:lnTo>
                  <a:pt x="19909" y="1049"/>
                </a:lnTo>
                <a:lnTo>
                  <a:pt x="19004" y="1311"/>
                </a:lnTo>
                <a:lnTo>
                  <a:pt x="18171" y="1716"/>
                </a:lnTo>
                <a:lnTo>
                  <a:pt x="17409" y="2216"/>
                </a:lnTo>
                <a:lnTo>
                  <a:pt x="16766" y="2882"/>
                </a:lnTo>
                <a:lnTo>
                  <a:pt x="16480" y="3263"/>
                </a:lnTo>
                <a:lnTo>
                  <a:pt x="16265" y="3597"/>
                </a:lnTo>
                <a:lnTo>
                  <a:pt x="15956" y="4287"/>
                </a:lnTo>
                <a:lnTo>
                  <a:pt x="15670" y="5407"/>
                </a:lnTo>
                <a:lnTo>
                  <a:pt x="15527" y="7764"/>
                </a:lnTo>
                <a:lnTo>
                  <a:pt x="15408" y="10003"/>
                </a:lnTo>
                <a:lnTo>
                  <a:pt x="15146" y="10979"/>
                </a:lnTo>
                <a:lnTo>
                  <a:pt x="14860" y="11551"/>
                </a:lnTo>
                <a:lnTo>
                  <a:pt x="14432" y="12051"/>
                </a:lnTo>
                <a:lnTo>
                  <a:pt x="13860" y="12456"/>
                </a:lnTo>
                <a:lnTo>
                  <a:pt x="13122" y="12765"/>
                </a:lnTo>
                <a:lnTo>
                  <a:pt x="12193" y="12980"/>
                </a:lnTo>
                <a:lnTo>
                  <a:pt x="11645" y="13027"/>
                </a:lnTo>
                <a:lnTo>
                  <a:pt x="10741" y="13051"/>
                </a:lnTo>
                <a:lnTo>
                  <a:pt x="8907" y="12956"/>
                </a:lnTo>
                <a:lnTo>
                  <a:pt x="7097" y="12813"/>
                </a:lnTo>
                <a:lnTo>
                  <a:pt x="5287" y="12765"/>
                </a:lnTo>
                <a:lnTo>
                  <a:pt x="4430" y="12861"/>
                </a:lnTo>
                <a:lnTo>
                  <a:pt x="3977" y="12932"/>
                </a:lnTo>
                <a:lnTo>
                  <a:pt x="3168" y="13242"/>
                </a:lnTo>
                <a:lnTo>
                  <a:pt x="2405" y="13718"/>
                </a:lnTo>
                <a:lnTo>
                  <a:pt x="1739" y="14313"/>
                </a:lnTo>
                <a:lnTo>
                  <a:pt x="1167" y="15028"/>
                </a:lnTo>
                <a:lnTo>
                  <a:pt x="715" y="15814"/>
                </a:lnTo>
                <a:lnTo>
                  <a:pt x="357" y="16647"/>
                </a:lnTo>
                <a:lnTo>
                  <a:pt x="143" y="17504"/>
                </a:lnTo>
                <a:lnTo>
                  <a:pt x="72" y="17933"/>
                </a:lnTo>
                <a:lnTo>
                  <a:pt x="0" y="18695"/>
                </a:lnTo>
                <a:lnTo>
                  <a:pt x="72" y="20172"/>
                </a:lnTo>
                <a:lnTo>
                  <a:pt x="357" y="21600"/>
                </a:lnTo>
                <a:lnTo>
                  <a:pt x="881" y="22934"/>
                </a:lnTo>
                <a:lnTo>
                  <a:pt x="1620" y="24149"/>
                </a:lnTo>
                <a:lnTo>
                  <a:pt x="2572" y="25173"/>
                </a:lnTo>
                <a:lnTo>
                  <a:pt x="3715" y="25982"/>
                </a:lnTo>
                <a:lnTo>
                  <a:pt x="5073" y="26554"/>
                </a:lnTo>
                <a:lnTo>
                  <a:pt x="5811" y="26721"/>
                </a:lnTo>
                <a:lnTo>
                  <a:pt x="6787" y="26935"/>
                </a:lnTo>
                <a:lnTo>
                  <a:pt x="8026" y="27316"/>
                </a:lnTo>
                <a:lnTo>
                  <a:pt x="8740" y="27649"/>
                </a:lnTo>
                <a:lnTo>
                  <a:pt x="9359" y="28078"/>
                </a:lnTo>
                <a:lnTo>
                  <a:pt x="9883" y="28626"/>
                </a:lnTo>
                <a:lnTo>
                  <a:pt x="10312" y="29340"/>
                </a:lnTo>
                <a:lnTo>
                  <a:pt x="10669" y="30197"/>
                </a:lnTo>
                <a:lnTo>
                  <a:pt x="10812" y="30721"/>
                </a:lnTo>
                <a:lnTo>
                  <a:pt x="11026" y="31507"/>
                </a:lnTo>
                <a:lnTo>
                  <a:pt x="11622" y="32936"/>
                </a:lnTo>
                <a:lnTo>
                  <a:pt x="12503" y="34151"/>
                </a:lnTo>
                <a:lnTo>
                  <a:pt x="13694" y="35127"/>
                </a:lnTo>
                <a:lnTo>
                  <a:pt x="14432" y="35484"/>
                </a:lnTo>
                <a:lnTo>
                  <a:pt x="14837" y="35651"/>
                </a:lnTo>
                <a:lnTo>
                  <a:pt x="15742" y="35913"/>
                </a:lnTo>
                <a:lnTo>
                  <a:pt x="17147" y="36127"/>
                </a:lnTo>
                <a:lnTo>
                  <a:pt x="19052" y="36008"/>
                </a:lnTo>
                <a:lnTo>
                  <a:pt x="20457" y="35651"/>
                </a:lnTo>
                <a:lnTo>
                  <a:pt x="21314" y="35294"/>
                </a:lnTo>
                <a:lnTo>
                  <a:pt x="21719" y="35079"/>
                </a:lnTo>
                <a:lnTo>
                  <a:pt x="22576" y="34532"/>
                </a:lnTo>
                <a:lnTo>
                  <a:pt x="24458" y="33389"/>
                </a:lnTo>
                <a:lnTo>
                  <a:pt x="25934" y="32746"/>
                </a:lnTo>
                <a:lnTo>
                  <a:pt x="26934" y="32555"/>
                </a:lnTo>
                <a:lnTo>
                  <a:pt x="27911" y="32627"/>
                </a:lnTo>
                <a:lnTo>
                  <a:pt x="28887" y="33055"/>
                </a:lnTo>
                <a:lnTo>
                  <a:pt x="29340" y="33436"/>
                </a:lnTo>
                <a:lnTo>
                  <a:pt x="30888" y="34889"/>
                </a:lnTo>
                <a:lnTo>
                  <a:pt x="33055" y="36723"/>
                </a:lnTo>
                <a:lnTo>
                  <a:pt x="34364" y="37413"/>
                </a:lnTo>
                <a:lnTo>
                  <a:pt x="35341" y="37794"/>
                </a:lnTo>
                <a:lnTo>
                  <a:pt x="35889" y="37937"/>
                </a:lnTo>
                <a:lnTo>
                  <a:pt x="37270" y="38271"/>
                </a:lnTo>
                <a:lnTo>
                  <a:pt x="39627" y="38556"/>
                </a:lnTo>
                <a:lnTo>
                  <a:pt x="41294" y="38604"/>
                </a:lnTo>
                <a:lnTo>
                  <a:pt x="42962" y="38509"/>
                </a:lnTo>
                <a:lnTo>
                  <a:pt x="44557" y="38199"/>
                </a:lnTo>
                <a:lnTo>
                  <a:pt x="46034" y="37675"/>
                </a:lnTo>
                <a:lnTo>
                  <a:pt x="47320" y="36889"/>
                </a:lnTo>
                <a:lnTo>
                  <a:pt x="47867" y="36389"/>
                </a:lnTo>
                <a:lnTo>
                  <a:pt x="48177" y="36056"/>
                </a:lnTo>
                <a:lnTo>
                  <a:pt x="48653" y="35365"/>
                </a:lnTo>
                <a:lnTo>
                  <a:pt x="48963" y="34603"/>
                </a:lnTo>
                <a:lnTo>
                  <a:pt x="49177" y="33817"/>
                </a:lnTo>
                <a:lnTo>
                  <a:pt x="49272" y="32603"/>
                </a:lnTo>
                <a:lnTo>
                  <a:pt x="49034" y="30888"/>
                </a:lnTo>
                <a:lnTo>
                  <a:pt x="48510" y="29150"/>
                </a:lnTo>
                <a:lnTo>
                  <a:pt x="47796" y="27435"/>
                </a:lnTo>
                <a:lnTo>
                  <a:pt x="46605" y="25077"/>
                </a:lnTo>
                <a:lnTo>
                  <a:pt x="45891" y="23768"/>
                </a:lnTo>
                <a:lnTo>
                  <a:pt x="45510" y="23029"/>
                </a:lnTo>
                <a:lnTo>
                  <a:pt x="44795" y="21386"/>
                </a:lnTo>
                <a:lnTo>
                  <a:pt x="44533" y="20148"/>
                </a:lnTo>
                <a:lnTo>
                  <a:pt x="44557" y="19362"/>
                </a:lnTo>
                <a:lnTo>
                  <a:pt x="44795" y="18648"/>
                </a:lnTo>
                <a:lnTo>
                  <a:pt x="45343" y="18028"/>
                </a:lnTo>
                <a:lnTo>
                  <a:pt x="45748" y="17766"/>
                </a:lnTo>
                <a:lnTo>
                  <a:pt x="46534" y="17362"/>
                </a:lnTo>
                <a:lnTo>
                  <a:pt x="48153" y="16766"/>
                </a:lnTo>
                <a:lnTo>
                  <a:pt x="49725" y="16171"/>
                </a:lnTo>
                <a:lnTo>
                  <a:pt x="50820" y="15528"/>
                </a:lnTo>
                <a:lnTo>
                  <a:pt x="51487" y="14956"/>
                </a:lnTo>
                <a:lnTo>
                  <a:pt x="51797" y="14575"/>
                </a:lnTo>
                <a:lnTo>
                  <a:pt x="52130" y="14147"/>
                </a:lnTo>
                <a:lnTo>
                  <a:pt x="52654" y="13194"/>
                </a:lnTo>
                <a:lnTo>
                  <a:pt x="53083" y="12194"/>
                </a:lnTo>
                <a:lnTo>
                  <a:pt x="53392" y="11146"/>
                </a:lnTo>
                <a:lnTo>
                  <a:pt x="53583" y="10074"/>
                </a:lnTo>
                <a:lnTo>
                  <a:pt x="53654" y="8955"/>
                </a:lnTo>
                <a:lnTo>
                  <a:pt x="53607" y="7860"/>
                </a:lnTo>
                <a:lnTo>
                  <a:pt x="53464" y="6764"/>
                </a:lnTo>
                <a:lnTo>
                  <a:pt x="53178" y="5692"/>
                </a:lnTo>
                <a:lnTo>
                  <a:pt x="52821" y="4668"/>
                </a:lnTo>
                <a:lnTo>
                  <a:pt x="52321" y="3716"/>
                </a:lnTo>
                <a:lnTo>
                  <a:pt x="51749" y="2835"/>
                </a:lnTo>
                <a:lnTo>
                  <a:pt x="51035" y="2025"/>
                </a:lnTo>
                <a:lnTo>
                  <a:pt x="50249" y="1334"/>
                </a:lnTo>
                <a:lnTo>
                  <a:pt x="49344" y="763"/>
                </a:lnTo>
                <a:lnTo>
                  <a:pt x="48320" y="310"/>
                </a:lnTo>
                <a:lnTo>
                  <a:pt x="47796" y="144"/>
                </a:lnTo>
                <a:lnTo>
                  <a:pt x="47153" y="25"/>
                </a:lnTo>
                <a:lnTo>
                  <a:pt x="4591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/>
          <p:nvPr/>
        </p:nvSpPr>
        <p:spPr>
          <a:xfrm rot="-74">
            <a:off x="5964299" y="2965167"/>
            <a:ext cx="6578864" cy="3849344"/>
          </a:xfrm>
          <a:custGeom>
            <a:avLst/>
            <a:gdLst/>
            <a:ahLst/>
            <a:cxnLst/>
            <a:rect l="l" t="t" r="r" b="b"/>
            <a:pathLst>
              <a:path w="56870" h="37628" extrusionOk="0">
                <a:moveTo>
                  <a:pt x="21029" y="1"/>
                </a:moveTo>
                <a:lnTo>
                  <a:pt x="19529" y="263"/>
                </a:lnTo>
                <a:lnTo>
                  <a:pt x="18766" y="525"/>
                </a:lnTo>
                <a:lnTo>
                  <a:pt x="18338" y="691"/>
                </a:lnTo>
                <a:lnTo>
                  <a:pt x="17600" y="1144"/>
                </a:lnTo>
                <a:lnTo>
                  <a:pt x="16599" y="1953"/>
                </a:lnTo>
                <a:lnTo>
                  <a:pt x="15504" y="3359"/>
                </a:lnTo>
                <a:lnTo>
                  <a:pt x="14551" y="5002"/>
                </a:lnTo>
                <a:lnTo>
                  <a:pt x="13623" y="6716"/>
                </a:lnTo>
                <a:lnTo>
                  <a:pt x="12646" y="8431"/>
                </a:lnTo>
                <a:lnTo>
                  <a:pt x="11503" y="10027"/>
                </a:lnTo>
                <a:lnTo>
                  <a:pt x="10479" y="11051"/>
                </a:lnTo>
                <a:lnTo>
                  <a:pt x="9693" y="11646"/>
                </a:lnTo>
                <a:lnTo>
                  <a:pt x="9241" y="11884"/>
                </a:lnTo>
                <a:lnTo>
                  <a:pt x="8883" y="12075"/>
                </a:lnTo>
                <a:lnTo>
                  <a:pt x="7859" y="12313"/>
                </a:lnTo>
                <a:lnTo>
                  <a:pt x="5883" y="12646"/>
                </a:lnTo>
                <a:lnTo>
                  <a:pt x="3716" y="13194"/>
                </a:lnTo>
                <a:lnTo>
                  <a:pt x="2382" y="13813"/>
                </a:lnTo>
                <a:lnTo>
                  <a:pt x="1501" y="14480"/>
                </a:lnTo>
                <a:lnTo>
                  <a:pt x="1001" y="15028"/>
                </a:lnTo>
                <a:lnTo>
                  <a:pt x="596" y="15694"/>
                </a:lnTo>
                <a:lnTo>
                  <a:pt x="310" y="16456"/>
                </a:lnTo>
                <a:lnTo>
                  <a:pt x="191" y="16885"/>
                </a:lnTo>
                <a:lnTo>
                  <a:pt x="72" y="17552"/>
                </a:lnTo>
                <a:lnTo>
                  <a:pt x="1" y="18981"/>
                </a:lnTo>
                <a:lnTo>
                  <a:pt x="120" y="20481"/>
                </a:lnTo>
                <a:lnTo>
                  <a:pt x="453" y="21934"/>
                </a:lnTo>
                <a:lnTo>
                  <a:pt x="1048" y="23315"/>
                </a:lnTo>
                <a:lnTo>
                  <a:pt x="1906" y="24506"/>
                </a:lnTo>
                <a:lnTo>
                  <a:pt x="3049" y="25434"/>
                </a:lnTo>
                <a:lnTo>
                  <a:pt x="4121" y="25911"/>
                </a:lnTo>
                <a:lnTo>
                  <a:pt x="4930" y="26125"/>
                </a:lnTo>
                <a:lnTo>
                  <a:pt x="5359" y="26173"/>
                </a:lnTo>
                <a:lnTo>
                  <a:pt x="6264" y="26244"/>
                </a:lnTo>
                <a:lnTo>
                  <a:pt x="8169" y="26268"/>
                </a:lnTo>
                <a:lnTo>
                  <a:pt x="11074" y="26196"/>
                </a:lnTo>
                <a:lnTo>
                  <a:pt x="13694" y="26339"/>
                </a:lnTo>
                <a:lnTo>
                  <a:pt x="14789" y="26601"/>
                </a:lnTo>
                <a:lnTo>
                  <a:pt x="15432" y="26863"/>
                </a:lnTo>
                <a:lnTo>
                  <a:pt x="15956" y="27220"/>
                </a:lnTo>
                <a:lnTo>
                  <a:pt x="16385" y="27673"/>
                </a:lnTo>
                <a:lnTo>
                  <a:pt x="16671" y="28245"/>
                </a:lnTo>
                <a:lnTo>
                  <a:pt x="16837" y="28959"/>
                </a:lnTo>
                <a:lnTo>
                  <a:pt x="16861" y="29364"/>
                </a:lnTo>
                <a:lnTo>
                  <a:pt x="16861" y="30221"/>
                </a:lnTo>
                <a:lnTo>
                  <a:pt x="16980" y="31936"/>
                </a:lnTo>
                <a:lnTo>
                  <a:pt x="17219" y="33555"/>
                </a:lnTo>
                <a:lnTo>
                  <a:pt x="17671" y="35008"/>
                </a:lnTo>
                <a:lnTo>
                  <a:pt x="18362" y="36222"/>
                </a:lnTo>
                <a:lnTo>
                  <a:pt x="19076" y="36913"/>
                </a:lnTo>
                <a:lnTo>
                  <a:pt x="19671" y="37270"/>
                </a:lnTo>
                <a:lnTo>
                  <a:pt x="20362" y="37508"/>
                </a:lnTo>
                <a:lnTo>
                  <a:pt x="21148" y="37627"/>
                </a:lnTo>
                <a:lnTo>
                  <a:pt x="22029" y="37627"/>
                </a:lnTo>
                <a:lnTo>
                  <a:pt x="23053" y="37484"/>
                </a:lnTo>
                <a:lnTo>
                  <a:pt x="23601" y="37365"/>
                </a:lnTo>
                <a:lnTo>
                  <a:pt x="24172" y="37199"/>
                </a:lnTo>
                <a:lnTo>
                  <a:pt x="25315" y="36675"/>
                </a:lnTo>
                <a:lnTo>
                  <a:pt x="27030" y="35579"/>
                </a:lnTo>
                <a:lnTo>
                  <a:pt x="30436" y="32650"/>
                </a:lnTo>
                <a:lnTo>
                  <a:pt x="33651" y="29626"/>
                </a:lnTo>
                <a:lnTo>
                  <a:pt x="35175" y="28459"/>
                </a:lnTo>
                <a:lnTo>
                  <a:pt x="36151" y="27887"/>
                </a:lnTo>
                <a:lnTo>
                  <a:pt x="37056" y="27506"/>
                </a:lnTo>
                <a:lnTo>
                  <a:pt x="37937" y="27387"/>
                </a:lnTo>
                <a:lnTo>
                  <a:pt x="38771" y="27578"/>
                </a:lnTo>
                <a:lnTo>
                  <a:pt x="39533" y="28078"/>
                </a:lnTo>
                <a:lnTo>
                  <a:pt x="39890" y="28483"/>
                </a:lnTo>
                <a:lnTo>
                  <a:pt x="40604" y="29340"/>
                </a:lnTo>
                <a:lnTo>
                  <a:pt x="42057" y="30864"/>
                </a:lnTo>
                <a:lnTo>
                  <a:pt x="43534" y="32079"/>
                </a:lnTo>
                <a:lnTo>
                  <a:pt x="45105" y="32960"/>
                </a:lnTo>
                <a:lnTo>
                  <a:pt x="46725" y="33484"/>
                </a:lnTo>
                <a:lnTo>
                  <a:pt x="48415" y="33627"/>
                </a:lnTo>
                <a:lnTo>
                  <a:pt x="50202" y="33341"/>
                </a:lnTo>
                <a:lnTo>
                  <a:pt x="52107" y="32579"/>
                </a:lnTo>
                <a:lnTo>
                  <a:pt x="53083" y="32007"/>
                </a:lnTo>
                <a:lnTo>
                  <a:pt x="53583" y="31650"/>
                </a:lnTo>
                <a:lnTo>
                  <a:pt x="54464" y="30816"/>
                </a:lnTo>
                <a:lnTo>
                  <a:pt x="55203" y="29769"/>
                </a:lnTo>
                <a:lnTo>
                  <a:pt x="55846" y="28554"/>
                </a:lnTo>
                <a:lnTo>
                  <a:pt x="56322" y="27220"/>
                </a:lnTo>
                <a:lnTo>
                  <a:pt x="56655" y="25815"/>
                </a:lnTo>
                <a:lnTo>
                  <a:pt x="56846" y="24339"/>
                </a:lnTo>
                <a:lnTo>
                  <a:pt x="56870" y="22839"/>
                </a:lnTo>
                <a:lnTo>
                  <a:pt x="56727" y="21362"/>
                </a:lnTo>
                <a:lnTo>
                  <a:pt x="56393" y="19933"/>
                </a:lnTo>
                <a:lnTo>
                  <a:pt x="55893" y="18576"/>
                </a:lnTo>
                <a:lnTo>
                  <a:pt x="55203" y="17361"/>
                </a:lnTo>
                <a:lnTo>
                  <a:pt x="54298" y="16290"/>
                </a:lnTo>
                <a:lnTo>
                  <a:pt x="53202" y="15385"/>
                </a:lnTo>
                <a:lnTo>
                  <a:pt x="51916" y="14718"/>
                </a:lnTo>
                <a:lnTo>
                  <a:pt x="50392" y="14313"/>
                </a:lnTo>
                <a:lnTo>
                  <a:pt x="49535" y="14218"/>
                </a:lnTo>
                <a:lnTo>
                  <a:pt x="46177" y="14027"/>
                </a:lnTo>
                <a:lnTo>
                  <a:pt x="40842" y="13908"/>
                </a:lnTo>
                <a:lnTo>
                  <a:pt x="37889" y="13718"/>
                </a:lnTo>
                <a:lnTo>
                  <a:pt x="36342" y="13432"/>
                </a:lnTo>
                <a:lnTo>
                  <a:pt x="35127" y="12908"/>
                </a:lnTo>
                <a:lnTo>
                  <a:pt x="34436" y="12313"/>
                </a:lnTo>
                <a:lnTo>
                  <a:pt x="34055" y="11813"/>
                </a:lnTo>
                <a:lnTo>
                  <a:pt x="33912" y="11527"/>
                </a:lnTo>
                <a:lnTo>
                  <a:pt x="33198" y="10098"/>
                </a:lnTo>
                <a:lnTo>
                  <a:pt x="31388" y="6954"/>
                </a:lnTo>
                <a:lnTo>
                  <a:pt x="29816" y="4740"/>
                </a:lnTo>
                <a:lnTo>
                  <a:pt x="28411" y="3168"/>
                </a:lnTo>
                <a:lnTo>
                  <a:pt x="27363" y="2239"/>
                </a:lnTo>
                <a:lnTo>
                  <a:pt x="26268" y="1406"/>
                </a:lnTo>
                <a:lnTo>
                  <a:pt x="25077" y="739"/>
                </a:lnTo>
                <a:lnTo>
                  <a:pt x="23815" y="263"/>
                </a:lnTo>
                <a:lnTo>
                  <a:pt x="2245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6"/>
          <p:cNvSpPr/>
          <p:nvPr/>
        </p:nvSpPr>
        <p:spPr>
          <a:xfrm rot="10800000">
            <a:off x="4841244" y="3981585"/>
            <a:ext cx="540071" cy="537323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6"/>
          <p:cNvSpPr/>
          <p:nvPr/>
        </p:nvSpPr>
        <p:spPr>
          <a:xfrm rot="10800000">
            <a:off x="7478352" y="899661"/>
            <a:ext cx="458551" cy="456197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6"/>
          <p:cNvSpPr/>
          <p:nvPr/>
        </p:nvSpPr>
        <p:spPr>
          <a:xfrm rot="10800000">
            <a:off x="7478355" y="2437563"/>
            <a:ext cx="269749" cy="268370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6"/>
          <p:cNvSpPr/>
          <p:nvPr/>
        </p:nvSpPr>
        <p:spPr>
          <a:xfrm rot="10800000">
            <a:off x="908531" y="2097192"/>
            <a:ext cx="193845" cy="192855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6"/>
          <p:cNvSpPr/>
          <p:nvPr/>
        </p:nvSpPr>
        <p:spPr>
          <a:xfrm rot="10800000">
            <a:off x="1812180" y="800438"/>
            <a:ext cx="269749" cy="268370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3981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 lIns="68580" tIns="34290" rIns="68580" bIns="3429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 lIns="68580" tIns="34290" rIns="68580" bIns="3429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685800">
              <a:buClrTx/>
              <a:buFontTx/>
              <a:buNone/>
            </a:pPr>
            <a:fld id="{263D3F9F-ACD9-488C-83AD-AED08AE1FCA5}" type="datetimeFigureOut">
              <a:rPr lang="zh-CN" altLang="en-US" kern="1200" smtClean="0">
                <a:latin typeface="Arial Unicode MS"/>
                <a:cs typeface="+mn-cs"/>
              </a:rPr>
              <a:pPr defTabSz="685800">
                <a:buClrTx/>
                <a:buFontTx/>
                <a:buNone/>
              </a:pPr>
              <a:t>2021/9/15</a:t>
            </a:fld>
            <a:endParaRPr lang="zh-CN" altLang="en-US" kern="1200">
              <a:latin typeface="Arial Unicode MS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685800">
              <a:buClrTx/>
              <a:buFontTx/>
              <a:buNone/>
            </a:pPr>
            <a:endParaRPr lang="zh-CN" altLang="en-US" kern="1200">
              <a:latin typeface="Arial Unicode MS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685800">
              <a:buClrTx/>
              <a:buFontTx/>
              <a:buNone/>
            </a:pPr>
            <a:fld id="{4C4C78C1-3AEF-4BED-B725-E77D0456D972}" type="slidenum">
              <a:rPr lang="zh-CN" altLang="en-US" kern="1200" smtClean="0">
                <a:latin typeface="Arial Unicode MS"/>
                <a:cs typeface="+mn-cs"/>
              </a:rPr>
              <a:pPr defTabSz="685800">
                <a:buClrTx/>
                <a:buFontTx/>
                <a:buNone/>
              </a:pPr>
              <a:t>‹#›</a:t>
            </a:fld>
            <a:endParaRPr lang="zh-CN" altLang="en-US" kern="1200">
              <a:latin typeface="Arial Unicode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27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685800">
              <a:buClrTx/>
              <a:buFontTx/>
              <a:buNone/>
            </a:pPr>
            <a:fld id="{3E26BC15-B161-4C75-9B3A-128C91250747}" type="datetimeFigureOut">
              <a:rPr lang="zh-CN" altLang="en-US" kern="1200" smtClean="0">
                <a:latin typeface="Arial Unicode MS"/>
                <a:cs typeface="+mn-cs"/>
              </a:rPr>
              <a:pPr defTabSz="685800">
                <a:buClrTx/>
                <a:buFontTx/>
                <a:buNone/>
              </a:pPr>
              <a:t>2021/9/15</a:t>
            </a:fld>
            <a:endParaRPr lang="zh-CN" altLang="en-US" kern="1200">
              <a:latin typeface="Arial Unicode MS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685800">
              <a:buClrTx/>
              <a:buFontTx/>
              <a:buNone/>
            </a:pPr>
            <a:endParaRPr lang="zh-CN" altLang="en-US" kern="1200">
              <a:latin typeface="Arial Unicode MS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685800">
              <a:buClrTx/>
              <a:buFontTx/>
              <a:buNone/>
            </a:pPr>
            <a:fld id="{58B4E113-1DE2-475C-BE03-FB3C59433037}" type="slidenum">
              <a:rPr lang="zh-CN" altLang="en-US" kern="1200" smtClean="0">
                <a:latin typeface="Arial Unicode MS"/>
                <a:cs typeface="+mn-cs"/>
              </a:rPr>
              <a:pPr defTabSz="685800">
                <a:buClrTx/>
                <a:buFontTx/>
                <a:buNone/>
              </a:pPr>
              <a:t>‹#›</a:t>
            </a:fld>
            <a:endParaRPr lang="zh-CN" altLang="en-US" kern="1200">
              <a:latin typeface="Arial Unicode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075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685800">
              <a:buClrTx/>
              <a:buFontTx/>
              <a:buNone/>
            </a:pPr>
            <a:fld id="{3E26BC15-B161-4C75-9B3A-128C91250747}" type="datetimeFigureOut">
              <a:rPr lang="zh-CN" altLang="en-US" kern="1200" smtClean="0">
                <a:latin typeface="Arial Unicode MS"/>
                <a:cs typeface="+mn-cs"/>
              </a:rPr>
              <a:pPr defTabSz="685800">
                <a:buClrTx/>
                <a:buFontTx/>
                <a:buNone/>
              </a:pPr>
              <a:t>2021/9/15</a:t>
            </a:fld>
            <a:endParaRPr lang="zh-CN" altLang="en-US" kern="1200">
              <a:latin typeface="Arial Unicode MS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685800">
              <a:buClrTx/>
              <a:buFontTx/>
              <a:buNone/>
            </a:pPr>
            <a:endParaRPr lang="zh-CN" altLang="en-US" kern="1200">
              <a:latin typeface="Arial Unicode MS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685800">
              <a:buClrTx/>
              <a:buFontTx/>
              <a:buNone/>
            </a:pPr>
            <a:fld id="{58B4E113-1DE2-475C-BE03-FB3C59433037}" type="slidenum">
              <a:rPr lang="zh-CN" altLang="en-US" kern="1200" smtClean="0">
                <a:latin typeface="Arial Unicode MS"/>
                <a:cs typeface="+mn-cs"/>
              </a:rPr>
              <a:pPr defTabSz="685800">
                <a:buClrTx/>
                <a:buFontTx/>
                <a:buNone/>
              </a:pPr>
              <a:t>‹#›</a:t>
            </a:fld>
            <a:endParaRPr lang="zh-CN" altLang="en-US" kern="1200">
              <a:latin typeface="Arial Unicode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065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 txBox="1">
            <a:spLocks noGrp="1"/>
          </p:cNvSpPr>
          <p:nvPr>
            <p:ph type="title"/>
          </p:nvPr>
        </p:nvSpPr>
        <p:spPr>
          <a:xfrm>
            <a:off x="1080000" y="1604863"/>
            <a:ext cx="4072800" cy="79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9"/>
          <p:cNvSpPr txBox="1">
            <a:spLocks noGrp="1"/>
          </p:cNvSpPr>
          <p:nvPr>
            <p:ph type="subTitle" idx="1"/>
          </p:nvPr>
        </p:nvSpPr>
        <p:spPr>
          <a:xfrm>
            <a:off x="1080000" y="2404050"/>
            <a:ext cx="4072800" cy="167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b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5495313" y="1400664"/>
            <a:ext cx="5857372" cy="4504234"/>
          </a:xfrm>
          <a:custGeom>
            <a:avLst/>
            <a:gdLst/>
            <a:ahLst/>
            <a:cxnLst/>
            <a:rect l="l" t="t" r="r" b="b"/>
            <a:pathLst>
              <a:path w="50512" h="38843" extrusionOk="0">
                <a:moveTo>
                  <a:pt x="19338" y="1"/>
                </a:moveTo>
                <a:lnTo>
                  <a:pt x="17528" y="144"/>
                </a:lnTo>
                <a:lnTo>
                  <a:pt x="15766" y="525"/>
                </a:lnTo>
                <a:lnTo>
                  <a:pt x="14075" y="1144"/>
                </a:lnTo>
                <a:lnTo>
                  <a:pt x="12432" y="2001"/>
                </a:lnTo>
                <a:lnTo>
                  <a:pt x="11646" y="2549"/>
                </a:lnTo>
                <a:lnTo>
                  <a:pt x="11098" y="2978"/>
                </a:lnTo>
                <a:lnTo>
                  <a:pt x="10288" y="3883"/>
                </a:lnTo>
                <a:lnTo>
                  <a:pt x="9788" y="4835"/>
                </a:lnTo>
                <a:lnTo>
                  <a:pt x="9526" y="5812"/>
                </a:lnTo>
                <a:lnTo>
                  <a:pt x="9503" y="6836"/>
                </a:lnTo>
                <a:lnTo>
                  <a:pt x="9645" y="7907"/>
                </a:lnTo>
                <a:lnTo>
                  <a:pt x="10098" y="9527"/>
                </a:lnTo>
                <a:lnTo>
                  <a:pt x="10527" y="10598"/>
                </a:lnTo>
                <a:lnTo>
                  <a:pt x="10765" y="11241"/>
                </a:lnTo>
                <a:lnTo>
                  <a:pt x="11146" y="12503"/>
                </a:lnTo>
                <a:lnTo>
                  <a:pt x="11384" y="13742"/>
                </a:lnTo>
                <a:lnTo>
                  <a:pt x="11503" y="14980"/>
                </a:lnTo>
                <a:lnTo>
                  <a:pt x="11432" y="16195"/>
                </a:lnTo>
                <a:lnTo>
                  <a:pt x="11217" y="17385"/>
                </a:lnTo>
                <a:lnTo>
                  <a:pt x="10789" y="18528"/>
                </a:lnTo>
                <a:lnTo>
                  <a:pt x="10169" y="19624"/>
                </a:lnTo>
                <a:lnTo>
                  <a:pt x="9765" y="20172"/>
                </a:lnTo>
                <a:lnTo>
                  <a:pt x="9312" y="20743"/>
                </a:lnTo>
                <a:lnTo>
                  <a:pt x="8240" y="21767"/>
                </a:lnTo>
                <a:lnTo>
                  <a:pt x="6454" y="23125"/>
                </a:lnTo>
                <a:lnTo>
                  <a:pt x="3978" y="24839"/>
                </a:lnTo>
                <a:lnTo>
                  <a:pt x="2287" y="26268"/>
                </a:lnTo>
                <a:lnTo>
                  <a:pt x="1287" y="27340"/>
                </a:lnTo>
                <a:lnTo>
                  <a:pt x="858" y="27935"/>
                </a:lnTo>
                <a:lnTo>
                  <a:pt x="644" y="28316"/>
                </a:lnTo>
                <a:lnTo>
                  <a:pt x="310" y="29150"/>
                </a:lnTo>
                <a:lnTo>
                  <a:pt x="96" y="30102"/>
                </a:lnTo>
                <a:lnTo>
                  <a:pt x="1" y="31126"/>
                </a:lnTo>
                <a:lnTo>
                  <a:pt x="24" y="32150"/>
                </a:lnTo>
                <a:lnTo>
                  <a:pt x="191" y="33150"/>
                </a:lnTo>
                <a:lnTo>
                  <a:pt x="453" y="34079"/>
                </a:lnTo>
                <a:lnTo>
                  <a:pt x="810" y="34913"/>
                </a:lnTo>
                <a:lnTo>
                  <a:pt x="1048" y="35246"/>
                </a:lnTo>
                <a:lnTo>
                  <a:pt x="1168" y="35413"/>
                </a:lnTo>
                <a:lnTo>
                  <a:pt x="2049" y="36342"/>
                </a:lnTo>
                <a:lnTo>
                  <a:pt x="2977" y="37104"/>
                </a:lnTo>
                <a:lnTo>
                  <a:pt x="4192" y="37866"/>
                </a:lnTo>
                <a:lnTo>
                  <a:pt x="5668" y="38485"/>
                </a:lnTo>
                <a:lnTo>
                  <a:pt x="7407" y="38842"/>
                </a:lnTo>
                <a:lnTo>
                  <a:pt x="8860" y="38818"/>
                </a:lnTo>
                <a:lnTo>
                  <a:pt x="9884" y="38675"/>
                </a:lnTo>
                <a:lnTo>
                  <a:pt x="10431" y="38532"/>
                </a:lnTo>
                <a:lnTo>
                  <a:pt x="11527" y="38199"/>
                </a:lnTo>
                <a:lnTo>
                  <a:pt x="13837" y="37151"/>
                </a:lnTo>
                <a:lnTo>
                  <a:pt x="17409" y="35222"/>
                </a:lnTo>
                <a:lnTo>
                  <a:pt x="20934" y="33531"/>
                </a:lnTo>
                <a:lnTo>
                  <a:pt x="22624" y="33008"/>
                </a:lnTo>
                <a:lnTo>
                  <a:pt x="23720" y="32841"/>
                </a:lnTo>
                <a:lnTo>
                  <a:pt x="24768" y="32841"/>
                </a:lnTo>
                <a:lnTo>
                  <a:pt x="25792" y="33031"/>
                </a:lnTo>
                <a:lnTo>
                  <a:pt x="26744" y="33460"/>
                </a:lnTo>
                <a:lnTo>
                  <a:pt x="27625" y="34151"/>
                </a:lnTo>
                <a:lnTo>
                  <a:pt x="28054" y="34603"/>
                </a:lnTo>
                <a:lnTo>
                  <a:pt x="28483" y="35079"/>
                </a:lnTo>
                <a:lnTo>
                  <a:pt x="29483" y="35937"/>
                </a:lnTo>
                <a:lnTo>
                  <a:pt x="30626" y="36699"/>
                </a:lnTo>
                <a:lnTo>
                  <a:pt x="31912" y="37366"/>
                </a:lnTo>
                <a:lnTo>
                  <a:pt x="33293" y="37890"/>
                </a:lnTo>
                <a:lnTo>
                  <a:pt x="34746" y="38318"/>
                </a:lnTo>
                <a:lnTo>
                  <a:pt x="36270" y="38604"/>
                </a:lnTo>
                <a:lnTo>
                  <a:pt x="37794" y="38771"/>
                </a:lnTo>
                <a:lnTo>
                  <a:pt x="39342" y="38794"/>
                </a:lnTo>
                <a:lnTo>
                  <a:pt x="40842" y="38675"/>
                </a:lnTo>
                <a:lnTo>
                  <a:pt x="42319" y="38413"/>
                </a:lnTo>
                <a:lnTo>
                  <a:pt x="43700" y="38009"/>
                </a:lnTo>
                <a:lnTo>
                  <a:pt x="45010" y="37437"/>
                </a:lnTo>
                <a:lnTo>
                  <a:pt x="46177" y="36699"/>
                </a:lnTo>
                <a:lnTo>
                  <a:pt x="47201" y="35818"/>
                </a:lnTo>
                <a:lnTo>
                  <a:pt x="48034" y="34746"/>
                </a:lnTo>
                <a:lnTo>
                  <a:pt x="48392" y="34127"/>
                </a:lnTo>
                <a:lnTo>
                  <a:pt x="48701" y="33484"/>
                </a:lnTo>
                <a:lnTo>
                  <a:pt x="49297" y="32055"/>
                </a:lnTo>
                <a:lnTo>
                  <a:pt x="49797" y="30483"/>
                </a:lnTo>
                <a:lnTo>
                  <a:pt x="50178" y="28816"/>
                </a:lnTo>
                <a:lnTo>
                  <a:pt x="50416" y="27030"/>
                </a:lnTo>
                <a:lnTo>
                  <a:pt x="50511" y="25220"/>
                </a:lnTo>
                <a:lnTo>
                  <a:pt x="50416" y="23387"/>
                </a:lnTo>
                <a:lnTo>
                  <a:pt x="50106" y="21577"/>
                </a:lnTo>
                <a:lnTo>
                  <a:pt x="49582" y="19814"/>
                </a:lnTo>
                <a:lnTo>
                  <a:pt x="48796" y="18147"/>
                </a:lnTo>
                <a:lnTo>
                  <a:pt x="47749" y="16576"/>
                </a:lnTo>
                <a:lnTo>
                  <a:pt x="46391" y="15171"/>
                </a:lnTo>
                <a:lnTo>
                  <a:pt x="44724" y="13932"/>
                </a:lnTo>
                <a:lnTo>
                  <a:pt x="42724" y="12908"/>
                </a:lnTo>
                <a:lnTo>
                  <a:pt x="40342" y="12146"/>
                </a:lnTo>
                <a:lnTo>
                  <a:pt x="37580" y="11670"/>
                </a:lnTo>
                <a:lnTo>
                  <a:pt x="36008" y="11551"/>
                </a:lnTo>
                <a:lnTo>
                  <a:pt x="35675" y="11479"/>
                </a:lnTo>
                <a:lnTo>
                  <a:pt x="34746" y="10932"/>
                </a:lnTo>
                <a:lnTo>
                  <a:pt x="33746" y="10003"/>
                </a:lnTo>
                <a:lnTo>
                  <a:pt x="32912" y="8860"/>
                </a:lnTo>
                <a:lnTo>
                  <a:pt x="32650" y="8264"/>
                </a:lnTo>
                <a:lnTo>
                  <a:pt x="32317" y="7526"/>
                </a:lnTo>
                <a:lnTo>
                  <a:pt x="31364" y="6145"/>
                </a:lnTo>
                <a:lnTo>
                  <a:pt x="30864" y="5454"/>
                </a:lnTo>
                <a:lnTo>
                  <a:pt x="30388" y="4716"/>
                </a:lnTo>
                <a:lnTo>
                  <a:pt x="29316" y="3406"/>
                </a:lnTo>
                <a:lnTo>
                  <a:pt x="28078" y="2311"/>
                </a:lnTo>
                <a:lnTo>
                  <a:pt x="26625" y="1454"/>
                </a:lnTo>
                <a:lnTo>
                  <a:pt x="25792" y="1144"/>
                </a:lnTo>
                <a:lnTo>
                  <a:pt x="24887" y="811"/>
                </a:lnTo>
                <a:lnTo>
                  <a:pt x="23029" y="334"/>
                </a:lnTo>
                <a:lnTo>
                  <a:pt x="21196" y="72"/>
                </a:lnTo>
                <a:lnTo>
                  <a:pt x="1933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/>
          <p:nvPr/>
        </p:nvSpPr>
        <p:spPr>
          <a:xfrm>
            <a:off x="1904350" y="471400"/>
            <a:ext cx="983721" cy="978695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9"/>
          <p:cNvSpPr/>
          <p:nvPr/>
        </p:nvSpPr>
        <p:spPr>
          <a:xfrm>
            <a:off x="449963" y="3587575"/>
            <a:ext cx="540071" cy="537323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9"/>
          <p:cNvSpPr/>
          <p:nvPr/>
        </p:nvSpPr>
        <p:spPr>
          <a:xfrm>
            <a:off x="3545900" y="3261350"/>
            <a:ext cx="458551" cy="456197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9"/>
          <p:cNvSpPr/>
          <p:nvPr/>
        </p:nvSpPr>
        <p:spPr>
          <a:xfrm>
            <a:off x="4220850" y="1715513"/>
            <a:ext cx="269749" cy="268370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9"/>
          <p:cNvSpPr/>
          <p:nvPr/>
        </p:nvSpPr>
        <p:spPr>
          <a:xfrm>
            <a:off x="5712075" y="100800"/>
            <a:ext cx="803303" cy="799199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9"/>
          <p:cNvSpPr/>
          <p:nvPr/>
        </p:nvSpPr>
        <p:spPr>
          <a:xfrm>
            <a:off x="2702900" y="4568863"/>
            <a:ext cx="269749" cy="268370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9"/>
          <p:cNvSpPr/>
          <p:nvPr/>
        </p:nvSpPr>
        <p:spPr>
          <a:xfrm>
            <a:off x="5495313" y="2571750"/>
            <a:ext cx="540071" cy="537323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9"/>
          <p:cNvSpPr/>
          <p:nvPr/>
        </p:nvSpPr>
        <p:spPr>
          <a:xfrm>
            <a:off x="329750" y="366222"/>
            <a:ext cx="174678" cy="173774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 txBox="1">
            <a:spLocks noGrp="1"/>
          </p:cNvSpPr>
          <p:nvPr>
            <p:ph type="title"/>
          </p:nvPr>
        </p:nvSpPr>
        <p:spPr>
          <a:xfrm>
            <a:off x="1080000" y="1604863"/>
            <a:ext cx="4072800" cy="79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9"/>
          <p:cNvSpPr txBox="1">
            <a:spLocks noGrp="1"/>
          </p:cNvSpPr>
          <p:nvPr>
            <p:ph type="subTitle" idx="1"/>
          </p:nvPr>
        </p:nvSpPr>
        <p:spPr>
          <a:xfrm>
            <a:off x="1080000" y="2404050"/>
            <a:ext cx="4072800" cy="167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b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5495313" y="1400664"/>
            <a:ext cx="5857372" cy="4504234"/>
          </a:xfrm>
          <a:custGeom>
            <a:avLst/>
            <a:gdLst/>
            <a:ahLst/>
            <a:cxnLst/>
            <a:rect l="l" t="t" r="r" b="b"/>
            <a:pathLst>
              <a:path w="50512" h="38843" extrusionOk="0">
                <a:moveTo>
                  <a:pt x="19338" y="1"/>
                </a:moveTo>
                <a:lnTo>
                  <a:pt x="17528" y="144"/>
                </a:lnTo>
                <a:lnTo>
                  <a:pt x="15766" y="525"/>
                </a:lnTo>
                <a:lnTo>
                  <a:pt x="14075" y="1144"/>
                </a:lnTo>
                <a:lnTo>
                  <a:pt x="12432" y="2001"/>
                </a:lnTo>
                <a:lnTo>
                  <a:pt x="11646" y="2549"/>
                </a:lnTo>
                <a:lnTo>
                  <a:pt x="11098" y="2978"/>
                </a:lnTo>
                <a:lnTo>
                  <a:pt x="10288" y="3883"/>
                </a:lnTo>
                <a:lnTo>
                  <a:pt x="9788" y="4835"/>
                </a:lnTo>
                <a:lnTo>
                  <a:pt x="9526" y="5812"/>
                </a:lnTo>
                <a:lnTo>
                  <a:pt x="9503" y="6836"/>
                </a:lnTo>
                <a:lnTo>
                  <a:pt x="9645" y="7907"/>
                </a:lnTo>
                <a:lnTo>
                  <a:pt x="10098" y="9527"/>
                </a:lnTo>
                <a:lnTo>
                  <a:pt x="10527" y="10598"/>
                </a:lnTo>
                <a:lnTo>
                  <a:pt x="10765" y="11241"/>
                </a:lnTo>
                <a:lnTo>
                  <a:pt x="11146" y="12503"/>
                </a:lnTo>
                <a:lnTo>
                  <a:pt x="11384" y="13742"/>
                </a:lnTo>
                <a:lnTo>
                  <a:pt x="11503" y="14980"/>
                </a:lnTo>
                <a:lnTo>
                  <a:pt x="11432" y="16195"/>
                </a:lnTo>
                <a:lnTo>
                  <a:pt x="11217" y="17385"/>
                </a:lnTo>
                <a:lnTo>
                  <a:pt x="10789" y="18528"/>
                </a:lnTo>
                <a:lnTo>
                  <a:pt x="10169" y="19624"/>
                </a:lnTo>
                <a:lnTo>
                  <a:pt x="9765" y="20172"/>
                </a:lnTo>
                <a:lnTo>
                  <a:pt x="9312" y="20743"/>
                </a:lnTo>
                <a:lnTo>
                  <a:pt x="8240" y="21767"/>
                </a:lnTo>
                <a:lnTo>
                  <a:pt x="6454" y="23125"/>
                </a:lnTo>
                <a:lnTo>
                  <a:pt x="3978" y="24839"/>
                </a:lnTo>
                <a:lnTo>
                  <a:pt x="2287" y="26268"/>
                </a:lnTo>
                <a:lnTo>
                  <a:pt x="1287" y="27340"/>
                </a:lnTo>
                <a:lnTo>
                  <a:pt x="858" y="27935"/>
                </a:lnTo>
                <a:lnTo>
                  <a:pt x="644" y="28316"/>
                </a:lnTo>
                <a:lnTo>
                  <a:pt x="310" y="29150"/>
                </a:lnTo>
                <a:lnTo>
                  <a:pt x="96" y="30102"/>
                </a:lnTo>
                <a:lnTo>
                  <a:pt x="1" y="31126"/>
                </a:lnTo>
                <a:lnTo>
                  <a:pt x="24" y="32150"/>
                </a:lnTo>
                <a:lnTo>
                  <a:pt x="191" y="33150"/>
                </a:lnTo>
                <a:lnTo>
                  <a:pt x="453" y="34079"/>
                </a:lnTo>
                <a:lnTo>
                  <a:pt x="810" y="34913"/>
                </a:lnTo>
                <a:lnTo>
                  <a:pt x="1048" y="35246"/>
                </a:lnTo>
                <a:lnTo>
                  <a:pt x="1168" y="35413"/>
                </a:lnTo>
                <a:lnTo>
                  <a:pt x="2049" y="36342"/>
                </a:lnTo>
                <a:lnTo>
                  <a:pt x="2977" y="37104"/>
                </a:lnTo>
                <a:lnTo>
                  <a:pt x="4192" y="37866"/>
                </a:lnTo>
                <a:lnTo>
                  <a:pt x="5668" y="38485"/>
                </a:lnTo>
                <a:lnTo>
                  <a:pt x="7407" y="38842"/>
                </a:lnTo>
                <a:lnTo>
                  <a:pt x="8860" y="38818"/>
                </a:lnTo>
                <a:lnTo>
                  <a:pt x="9884" y="38675"/>
                </a:lnTo>
                <a:lnTo>
                  <a:pt x="10431" y="38532"/>
                </a:lnTo>
                <a:lnTo>
                  <a:pt x="11527" y="38199"/>
                </a:lnTo>
                <a:lnTo>
                  <a:pt x="13837" y="37151"/>
                </a:lnTo>
                <a:lnTo>
                  <a:pt x="17409" y="35222"/>
                </a:lnTo>
                <a:lnTo>
                  <a:pt x="20934" y="33531"/>
                </a:lnTo>
                <a:lnTo>
                  <a:pt x="22624" y="33008"/>
                </a:lnTo>
                <a:lnTo>
                  <a:pt x="23720" y="32841"/>
                </a:lnTo>
                <a:lnTo>
                  <a:pt x="24768" y="32841"/>
                </a:lnTo>
                <a:lnTo>
                  <a:pt x="25792" y="33031"/>
                </a:lnTo>
                <a:lnTo>
                  <a:pt x="26744" y="33460"/>
                </a:lnTo>
                <a:lnTo>
                  <a:pt x="27625" y="34151"/>
                </a:lnTo>
                <a:lnTo>
                  <a:pt x="28054" y="34603"/>
                </a:lnTo>
                <a:lnTo>
                  <a:pt x="28483" y="35079"/>
                </a:lnTo>
                <a:lnTo>
                  <a:pt x="29483" y="35937"/>
                </a:lnTo>
                <a:lnTo>
                  <a:pt x="30626" y="36699"/>
                </a:lnTo>
                <a:lnTo>
                  <a:pt x="31912" y="37366"/>
                </a:lnTo>
                <a:lnTo>
                  <a:pt x="33293" y="37890"/>
                </a:lnTo>
                <a:lnTo>
                  <a:pt x="34746" y="38318"/>
                </a:lnTo>
                <a:lnTo>
                  <a:pt x="36270" y="38604"/>
                </a:lnTo>
                <a:lnTo>
                  <a:pt x="37794" y="38771"/>
                </a:lnTo>
                <a:lnTo>
                  <a:pt x="39342" y="38794"/>
                </a:lnTo>
                <a:lnTo>
                  <a:pt x="40842" y="38675"/>
                </a:lnTo>
                <a:lnTo>
                  <a:pt x="42319" y="38413"/>
                </a:lnTo>
                <a:lnTo>
                  <a:pt x="43700" y="38009"/>
                </a:lnTo>
                <a:lnTo>
                  <a:pt x="45010" y="37437"/>
                </a:lnTo>
                <a:lnTo>
                  <a:pt x="46177" y="36699"/>
                </a:lnTo>
                <a:lnTo>
                  <a:pt x="47201" y="35818"/>
                </a:lnTo>
                <a:lnTo>
                  <a:pt x="48034" y="34746"/>
                </a:lnTo>
                <a:lnTo>
                  <a:pt x="48392" y="34127"/>
                </a:lnTo>
                <a:lnTo>
                  <a:pt x="48701" y="33484"/>
                </a:lnTo>
                <a:lnTo>
                  <a:pt x="49297" y="32055"/>
                </a:lnTo>
                <a:lnTo>
                  <a:pt x="49797" y="30483"/>
                </a:lnTo>
                <a:lnTo>
                  <a:pt x="50178" y="28816"/>
                </a:lnTo>
                <a:lnTo>
                  <a:pt x="50416" y="27030"/>
                </a:lnTo>
                <a:lnTo>
                  <a:pt x="50511" y="25220"/>
                </a:lnTo>
                <a:lnTo>
                  <a:pt x="50416" y="23387"/>
                </a:lnTo>
                <a:lnTo>
                  <a:pt x="50106" y="21577"/>
                </a:lnTo>
                <a:lnTo>
                  <a:pt x="49582" y="19814"/>
                </a:lnTo>
                <a:lnTo>
                  <a:pt x="48796" y="18147"/>
                </a:lnTo>
                <a:lnTo>
                  <a:pt x="47749" y="16576"/>
                </a:lnTo>
                <a:lnTo>
                  <a:pt x="46391" y="15171"/>
                </a:lnTo>
                <a:lnTo>
                  <a:pt x="44724" y="13932"/>
                </a:lnTo>
                <a:lnTo>
                  <a:pt x="42724" y="12908"/>
                </a:lnTo>
                <a:lnTo>
                  <a:pt x="40342" y="12146"/>
                </a:lnTo>
                <a:lnTo>
                  <a:pt x="37580" y="11670"/>
                </a:lnTo>
                <a:lnTo>
                  <a:pt x="36008" y="11551"/>
                </a:lnTo>
                <a:lnTo>
                  <a:pt x="35675" y="11479"/>
                </a:lnTo>
                <a:lnTo>
                  <a:pt x="34746" y="10932"/>
                </a:lnTo>
                <a:lnTo>
                  <a:pt x="33746" y="10003"/>
                </a:lnTo>
                <a:lnTo>
                  <a:pt x="32912" y="8860"/>
                </a:lnTo>
                <a:lnTo>
                  <a:pt x="32650" y="8264"/>
                </a:lnTo>
                <a:lnTo>
                  <a:pt x="32317" y="7526"/>
                </a:lnTo>
                <a:lnTo>
                  <a:pt x="31364" y="6145"/>
                </a:lnTo>
                <a:lnTo>
                  <a:pt x="30864" y="5454"/>
                </a:lnTo>
                <a:lnTo>
                  <a:pt x="30388" y="4716"/>
                </a:lnTo>
                <a:lnTo>
                  <a:pt x="29316" y="3406"/>
                </a:lnTo>
                <a:lnTo>
                  <a:pt x="28078" y="2311"/>
                </a:lnTo>
                <a:lnTo>
                  <a:pt x="26625" y="1454"/>
                </a:lnTo>
                <a:lnTo>
                  <a:pt x="25792" y="1144"/>
                </a:lnTo>
                <a:lnTo>
                  <a:pt x="24887" y="811"/>
                </a:lnTo>
                <a:lnTo>
                  <a:pt x="23029" y="334"/>
                </a:lnTo>
                <a:lnTo>
                  <a:pt x="21196" y="72"/>
                </a:lnTo>
                <a:lnTo>
                  <a:pt x="1933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/>
          <p:nvPr/>
        </p:nvSpPr>
        <p:spPr>
          <a:xfrm>
            <a:off x="1904350" y="471400"/>
            <a:ext cx="983721" cy="978695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9"/>
          <p:cNvSpPr/>
          <p:nvPr/>
        </p:nvSpPr>
        <p:spPr>
          <a:xfrm>
            <a:off x="449963" y="3587575"/>
            <a:ext cx="540071" cy="537323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9"/>
          <p:cNvSpPr/>
          <p:nvPr/>
        </p:nvSpPr>
        <p:spPr>
          <a:xfrm>
            <a:off x="3545900" y="3261350"/>
            <a:ext cx="458551" cy="456197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9"/>
          <p:cNvSpPr/>
          <p:nvPr/>
        </p:nvSpPr>
        <p:spPr>
          <a:xfrm>
            <a:off x="4220850" y="1715513"/>
            <a:ext cx="269749" cy="268370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9"/>
          <p:cNvSpPr/>
          <p:nvPr/>
        </p:nvSpPr>
        <p:spPr>
          <a:xfrm>
            <a:off x="5712075" y="100800"/>
            <a:ext cx="803303" cy="799199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9"/>
          <p:cNvSpPr/>
          <p:nvPr/>
        </p:nvSpPr>
        <p:spPr>
          <a:xfrm>
            <a:off x="2702900" y="4568863"/>
            <a:ext cx="269749" cy="268370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9"/>
          <p:cNvSpPr/>
          <p:nvPr/>
        </p:nvSpPr>
        <p:spPr>
          <a:xfrm>
            <a:off x="5495313" y="2571750"/>
            <a:ext cx="540071" cy="537323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9"/>
          <p:cNvSpPr/>
          <p:nvPr/>
        </p:nvSpPr>
        <p:spPr>
          <a:xfrm>
            <a:off x="329750" y="366222"/>
            <a:ext cx="174678" cy="173774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5170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 txBox="1">
            <a:spLocks noGrp="1"/>
          </p:cNvSpPr>
          <p:nvPr>
            <p:ph type="title"/>
          </p:nvPr>
        </p:nvSpPr>
        <p:spPr>
          <a:xfrm>
            <a:off x="1080000" y="1604863"/>
            <a:ext cx="4072800" cy="79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9"/>
          <p:cNvSpPr txBox="1">
            <a:spLocks noGrp="1"/>
          </p:cNvSpPr>
          <p:nvPr>
            <p:ph type="subTitle" idx="1"/>
          </p:nvPr>
        </p:nvSpPr>
        <p:spPr>
          <a:xfrm>
            <a:off x="1080000" y="2404050"/>
            <a:ext cx="4072800" cy="167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b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5495313" y="1400664"/>
            <a:ext cx="5857372" cy="4504234"/>
          </a:xfrm>
          <a:custGeom>
            <a:avLst/>
            <a:gdLst/>
            <a:ahLst/>
            <a:cxnLst/>
            <a:rect l="l" t="t" r="r" b="b"/>
            <a:pathLst>
              <a:path w="50512" h="38843" extrusionOk="0">
                <a:moveTo>
                  <a:pt x="19338" y="1"/>
                </a:moveTo>
                <a:lnTo>
                  <a:pt x="17528" y="144"/>
                </a:lnTo>
                <a:lnTo>
                  <a:pt x="15766" y="525"/>
                </a:lnTo>
                <a:lnTo>
                  <a:pt x="14075" y="1144"/>
                </a:lnTo>
                <a:lnTo>
                  <a:pt x="12432" y="2001"/>
                </a:lnTo>
                <a:lnTo>
                  <a:pt x="11646" y="2549"/>
                </a:lnTo>
                <a:lnTo>
                  <a:pt x="11098" y="2978"/>
                </a:lnTo>
                <a:lnTo>
                  <a:pt x="10288" y="3883"/>
                </a:lnTo>
                <a:lnTo>
                  <a:pt x="9788" y="4835"/>
                </a:lnTo>
                <a:lnTo>
                  <a:pt x="9526" y="5812"/>
                </a:lnTo>
                <a:lnTo>
                  <a:pt x="9503" y="6836"/>
                </a:lnTo>
                <a:lnTo>
                  <a:pt x="9645" y="7907"/>
                </a:lnTo>
                <a:lnTo>
                  <a:pt x="10098" y="9527"/>
                </a:lnTo>
                <a:lnTo>
                  <a:pt x="10527" y="10598"/>
                </a:lnTo>
                <a:lnTo>
                  <a:pt x="10765" y="11241"/>
                </a:lnTo>
                <a:lnTo>
                  <a:pt x="11146" y="12503"/>
                </a:lnTo>
                <a:lnTo>
                  <a:pt x="11384" y="13742"/>
                </a:lnTo>
                <a:lnTo>
                  <a:pt x="11503" y="14980"/>
                </a:lnTo>
                <a:lnTo>
                  <a:pt x="11432" y="16195"/>
                </a:lnTo>
                <a:lnTo>
                  <a:pt x="11217" y="17385"/>
                </a:lnTo>
                <a:lnTo>
                  <a:pt x="10789" y="18528"/>
                </a:lnTo>
                <a:lnTo>
                  <a:pt x="10169" y="19624"/>
                </a:lnTo>
                <a:lnTo>
                  <a:pt x="9765" y="20172"/>
                </a:lnTo>
                <a:lnTo>
                  <a:pt x="9312" y="20743"/>
                </a:lnTo>
                <a:lnTo>
                  <a:pt x="8240" y="21767"/>
                </a:lnTo>
                <a:lnTo>
                  <a:pt x="6454" y="23125"/>
                </a:lnTo>
                <a:lnTo>
                  <a:pt x="3978" y="24839"/>
                </a:lnTo>
                <a:lnTo>
                  <a:pt x="2287" y="26268"/>
                </a:lnTo>
                <a:lnTo>
                  <a:pt x="1287" y="27340"/>
                </a:lnTo>
                <a:lnTo>
                  <a:pt x="858" y="27935"/>
                </a:lnTo>
                <a:lnTo>
                  <a:pt x="644" y="28316"/>
                </a:lnTo>
                <a:lnTo>
                  <a:pt x="310" y="29150"/>
                </a:lnTo>
                <a:lnTo>
                  <a:pt x="96" y="30102"/>
                </a:lnTo>
                <a:lnTo>
                  <a:pt x="1" y="31126"/>
                </a:lnTo>
                <a:lnTo>
                  <a:pt x="24" y="32150"/>
                </a:lnTo>
                <a:lnTo>
                  <a:pt x="191" y="33150"/>
                </a:lnTo>
                <a:lnTo>
                  <a:pt x="453" y="34079"/>
                </a:lnTo>
                <a:lnTo>
                  <a:pt x="810" y="34913"/>
                </a:lnTo>
                <a:lnTo>
                  <a:pt x="1048" y="35246"/>
                </a:lnTo>
                <a:lnTo>
                  <a:pt x="1168" y="35413"/>
                </a:lnTo>
                <a:lnTo>
                  <a:pt x="2049" y="36342"/>
                </a:lnTo>
                <a:lnTo>
                  <a:pt x="2977" y="37104"/>
                </a:lnTo>
                <a:lnTo>
                  <a:pt x="4192" y="37866"/>
                </a:lnTo>
                <a:lnTo>
                  <a:pt x="5668" y="38485"/>
                </a:lnTo>
                <a:lnTo>
                  <a:pt x="7407" y="38842"/>
                </a:lnTo>
                <a:lnTo>
                  <a:pt x="8860" y="38818"/>
                </a:lnTo>
                <a:lnTo>
                  <a:pt x="9884" y="38675"/>
                </a:lnTo>
                <a:lnTo>
                  <a:pt x="10431" y="38532"/>
                </a:lnTo>
                <a:lnTo>
                  <a:pt x="11527" y="38199"/>
                </a:lnTo>
                <a:lnTo>
                  <a:pt x="13837" y="37151"/>
                </a:lnTo>
                <a:lnTo>
                  <a:pt x="17409" y="35222"/>
                </a:lnTo>
                <a:lnTo>
                  <a:pt x="20934" y="33531"/>
                </a:lnTo>
                <a:lnTo>
                  <a:pt x="22624" y="33008"/>
                </a:lnTo>
                <a:lnTo>
                  <a:pt x="23720" y="32841"/>
                </a:lnTo>
                <a:lnTo>
                  <a:pt x="24768" y="32841"/>
                </a:lnTo>
                <a:lnTo>
                  <a:pt x="25792" y="33031"/>
                </a:lnTo>
                <a:lnTo>
                  <a:pt x="26744" y="33460"/>
                </a:lnTo>
                <a:lnTo>
                  <a:pt x="27625" y="34151"/>
                </a:lnTo>
                <a:lnTo>
                  <a:pt x="28054" y="34603"/>
                </a:lnTo>
                <a:lnTo>
                  <a:pt x="28483" y="35079"/>
                </a:lnTo>
                <a:lnTo>
                  <a:pt x="29483" y="35937"/>
                </a:lnTo>
                <a:lnTo>
                  <a:pt x="30626" y="36699"/>
                </a:lnTo>
                <a:lnTo>
                  <a:pt x="31912" y="37366"/>
                </a:lnTo>
                <a:lnTo>
                  <a:pt x="33293" y="37890"/>
                </a:lnTo>
                <a:lnTo>
                  <a:pt x="34746" y="38318"/>
                </a:lnTo>
                <a:lnTo>
                  <a:pt x="36270" y="38604"/>
                </a:lnTo>
                <a:lnTo>
                  <a:pt x="37794" y="38771"/>
                </a:lnTo>
                <a:lnTo>
                  <a:pt x="39342" y="38794"/>
                </a:lnTo>
                <a:lnTo>
                  <a:pt x="40842" y="38675"/>
                </a:lnTo>
                <a:lnTo>
                  <a:pt x="42319" y="38413"/>
                </a:lnTo>
                <a:lnTo>
                  <a:pt x="43700" y="38009"/>
                </a:lnTo>
                <a:lnTo>
                  <a:pt x="45010" y="37437"/>
                </a:lnTo>
                <a:lnTo>
                  <a:pt x="46177" y="36699"/>
                </a:lnTo>
                <a:lnTo>
                  <a:pt x="47201" y="35818"/>
                </a:lnTo>
                <a:lnTo>
                  <a:pt x="48034" y="34746"/>
                </a:lnTo>
                <a:lnTo>
                  <a:pt x="48392" y="34127"/>
                </a:lnTo>
                <a:lnTo>
                  <a:pt x="48701" y="33484"/>
                </a:lnTo>
                <a:lnTo>
                  <a:pt x="49297" y="32055"/>
                </a:lnTo>
                <a:lnTo>
                  <a:pt x="49797" y="30483"/>
                </a:lnTo>
                <a:lnTo>
                  <a:pt x="50178" y="28816"/>
                </a:lnTo>
                <a:lnTo>
                  <a:pt x="50416" y="27030"/>
                </a:lnTo>
                <a:lnTo>
                  <a:pt x="50511" y="25220"/>
                </a:lnTo>
                <a:lnTo>
                  <a:pt x="50416" y="23387"/>
                </a:lnTo>
                <a:lnTo>
                  <a:pt x="50106" y="21577"/>
                </a:lnTo>
                <a:lnTo>
                  <a:pt x="49582" y="19814"/>
                </a:lnTo>
                <a:lnTo>
                  <a:pt x="48796" y="18147"/>
                </a:lnTo>
                <a:lnTo>
                  <a:pt x="47749" y="16576"/>
                </a:lnTo>
                <a:lnTo>
                  <a:pt x="46391" y="15171"/>
                </a:lnTo>
                <a:lnTo>
                  <a:pt x="44724" y="13932"/>
                </a:lnTo>
                <a:lnTo>
                  <a:pt x="42724" y="12908"/>
                </a:lnTo>
                <a:lnTo>
                  <a:pt x="40342" y="12146"/>
                </a:lnTo>
                <a:lnTo>
                  <a:pt x="37580" y="11670"/>
                </a:lnTo>
                <a:lnTo>
                  <a:pt x="36008" y="11551"/>
                </a:lnTo>
                <a:lnTo>
                  <a:pt x="35675" y="11479"/>
                </a:lnTo>
                <a:lnTo>
                  <a:pt x="34746" y="10932"/>
                </a:lnTo>
                <a:lnTo>
                  <a:pt x="33746" y="10003"/>
                </a:lnTo>
                <a:lnTo>
                  <a:pt x="32912" y="8860"/>
                </a:lnTo>
                <a:lnTo>
                  <a:pt x="32650" y="8264"/>
                </a:lnTo>
                <a:lnTo>
                  <a:pt x="32317" y="7526"/>
                </a:lnTo>
                <a:lnTo>
                  <a:pt x="31364" y="6145"/>
                </a:lnTo>
                <a:lnTo>
                  <a:pt x="30864" y="5454"/>
                </a:lnTo>
                <a:lnTo>
                  <a:pt x="30388" y="4716"/>
                </a:lnTo>
                <a:lnTo>
                  <a:pt x="29316" y="3406"/>
                </a:lnTo>
                <a:lnTo>
                  <a:pt x="28078" y="2311"/>
                </a:lnTo>
                <a:lnTo>
                  <a:pt x="26625" y="1454"/>
                </a:lnTo>
                <a:lnTo>
                  <a:pt x="25792" y="1144"/>
                </a:lnTo>
                <a:lnTo>
                  <a:pt x="24887" y="811"/>
                </a:lnTo>
                <a:lnTo>
                  <a:pt x="23029" y="334"/>
                </a:lnTo>
                <a:lnTo>
                  <a:pt x="21196" y="72"/>
                </a:lnTo>
                <a:lnTo>
                  <a:pt x="1933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/>
          <p:nvPr/>
        </p:nvSpPr>
        <p:spPr>
          <a:xfrm>
            <a:off x="1904350" y="471400"/>
            <a:ext cx="983721" cy="978695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9"/>
          <p:cNvSpPr/>
          <p:nvPr/>
        </p:nvSpPr>
        <p:spPr>
          <a:xfrm>
            <a:off x="449963" y="3587575"/>
            <a:ext cx="540071" cy="537323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9"/>
          <p:cNvSpPr/>
          <p:nvPr/>
        </p:nvSpPr>
        <p:spPr>
          <a:xfrm>
            <a:off x="3545900" y="3261350"/>
            <a:ext cx="458551" cy="456197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9"/>
          <p:cNvSpPr/>
          <p:nvPr/>
        </p:nvSpPr>
        <p:spPr>
          <a:xfrm>
            <a:off x="4220850" y="1715513"/>
            <a:ext cx="269749" cy="268370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9"/>
          <p:cNvSpPr/>
          <p:nvPr/>
        </p:nvSpPr>
        <p:spPr>
          <a:xfrm>
            <a:off x="5712075" y="100800"/>
            <a:ext cx="803303" cy="799199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9"/>
          <p:cNvSpPr/>
          <p:nvPr/>
        </p:nvSpPr>
        <p:spPr>
          <a:xfrm>
            <a:off x="2702900" y="4568863"/>
            <a:ext cx="269749" cy="268370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9"/>
          <p:cNvSpPr/>
          <p:nvPr/>
        </p:nvSpPr>
        <p:spPr>
          <a:xfrm>
            <a:off x="5495313" y="2571750"/>
            <a:ext cx="540071" cy="537323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9"/>
          <p:cNvSpPr/>
          <p:nvPr/>
        </p:nvSpPr>
        <p:spPr>
          <a:xfrm>
            <a:off x="329750" y="366222"/>
            <a:ext cx="174678" cy="173774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252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3"/>
          <p:cNvSpPr txBox="1">
            <a:spLocks noGrp="1"/>
          </p:cNvSpPr>
          <p:nvPr>
            <p:ph type="title"/>
          </p:nvPr>
        </p:nvSpPr>
        <p:spPr>
          <a:xfrm>
            <a:off x="2486769" y="1903775"/>
            <a:ext cx="2672100" cy="64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9pPr>
          </a:lstStyle>
          <a:p>
            <a:endParaRPr/>
          </a:p>
        </p:txBody>
      </p:sp>
      <p:sp>
        <p:nvSpPr>
          <p:cNvPr id="130" name="Google Shape;130;p13"/>
          <p:cNvSpPr txBox="1">
            <a:spLocks noGrp="1"/>
          </p:cNvSpPr>
          <p:nvPr>
            <p:ph type="title" idx="2"/>
          </p:nvPr>
        </p:nvSpPr>
        <p:spPr>
          <a:xfrm>
            <a:off x="3949475" y="900000"/>
            <a:ext cx="2672100" cy="64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title" idx="3"/>
          </p:nvPr>
        </p:nvSpPr>
        <p:spPr>
          <a:xfrm>
            <a:off x="2486769" y="3203250"/>
            <a:ext cx="2672100" cy="64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9pPr>
          </a:lstStyle>
          <a:p>
            <a:endParaRPr/>
          </a:p>
        </p:txBody>
      </p:sp>
      <p:sp>
        <p:nvSpPr>
          <p:cNvPr id="132" name="Google Shape;132;p13"/>
          <p:cNvSpPr txBox="1">
            <a:spLocks noGrp="1"/>
          </p:cNvSpPr>
          <p:nvPr>
            <p:ph type="title" idx="4"/>
          </p:nvPr>
        </p:nvSpPr>
        <p:spPr>
          <a:xfrm>
            <a:off x="5391894" y="1903775"/>
            <a:ext cx="2672100" cy="64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9pPr>
          </a:lstStyle>
          <a:p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title" idx="5"/>
          </p:nvPr>
        </p:nvSpPr>
        <p:spPr>
          <a:xfrm>
            <a:off x="5391894" y="3203250"/>
            <a:ext cx="2672100" cy="64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9pPr>
          </a:lstStyle>
          <a:p>
            <a:endParaRPr/>
          </a:p>
        </p:txBody>
      </p:sp>
      <p:sp>
        <p:nvSpPr>
          <p:cNvPr id="134" name="Google Shape;134;p13"/>
          <p:cNvSpPr txBox="1">
            <a:spLocks noGrp="1"/>
          </p:cNvSpPr>
          <p:nvPr>
            <p:ph type="subTitle" idx="1"/>
          </p:nvPr>
        </p:nvSpPr>
        <p:spPr>
          <a:xfrm>
            <a:off x="2486769" y="2399500"/>
            <a:ext cx="2672100" cy="56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3"/>
          <p:cNvSpPr txBox="1">
            <a:spLocks noGrp="1"/>
          </p:cNvSpPr>
          <p:nvPr>
            <p:ph type="subTitle" idx="6"/>
          </p:nvPr>
        </p:nvSpPr>
        <p:spPr>
          <a:xfrm>
            <a:off x="2486769" y="3679125"/>
            <a:ext cx="2672100" cy="56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3"/>
          <p:cNvSpPr txBox="1">
            <a:spLocks noGrp="1"/>
          </p:cNvSpPr>
          <p:nvPr>
            <p:ph type="subTitle" idx="7"/>
          </p:nvPr>
        </p:nvSpPr>
        <p:spPr>
          <a:xfrm>
            <a:off x="5391894" y="2399500"/>
            <a:ext cx="2672100" cy="56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3"/>
          <p:cNvSpPr txBox="1">
            <a:spLocks noGrp="1"/>
          </p:cNvSpPr>
          <p:nvPr>
            <p:ph type="subTitle" idx="8"/>
          </p:nvPr>
        </p:nvSpPr>
        <p:spPr>
          <a:xfrm>
            <a:off x="5391894" y="3679125"/>
            <a:ext cx="2672100" cy="56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3"/>
          <p:cNvSpPr/>
          <p:nvPr/>
        </p:nvSpPr>
        <p:spPr>
          <a:xfrm rot="10800000">
            <a:off x="1726669" y="4502722"/>
            <a:ext cx="540071" cy="537323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3"/>
          <p:cNvSpPr/>
          <p:nvPr/>
        </p:nvSpPr>
        <p:spPr>
          <a:xfrm rot="10800000">
            <a:off x="8511352" y="2815536"/>
            <a:ext cx="458551" cy="456197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13"/>
          <p:cNvSpPr/>
          <p:nvPr/>
        </p:nvSpPr>
        <p:spPr>
          <a:xfrm rot="10800000">
            <a:off x="5048830" y="3361688"/>
            <a:ext cx="269749" cy="268370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3"/>
          <p:cNvSpPr/>
          <p:nvPr/>
        </p:nvSpPr>
        <p:spPr>
          <a:xfrm rot="10800000">
            <a:off x="7462800" y="203521"/>
            <a:ext cx="803303" cy="799199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3"/>
          <p:cNvSpPr/>
          <p:nvPr/>
        </p:nvSpPr>
        <p:spPr>
          <a:xfrm rot="10800000">
            <a:off x="4826005" y="270762"/>
            <a:ext cx="269749" cy="268370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3"/>
          <p:cNvSpPr/>
          <p:nvPr/>
        </p:nvSpPr>
        <p:spPr>
          <a:xfrm rot="10800000">
            <a:off x="8336663" y="4684499"/>
            <a:ext cx="174678" cy="173774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3"/>
          <p:cNvSpPr/>
          <p:nvPr/>
        </p:nvSpPr>
        <p:spPr>
          <a:xfrm rot="-4157629">
            <a:off x="-4481506" y="-1506739"/>
            <a:ext cx="8951334" cy="5624368"/>
          </a:xfrm>
          <a:custGeom>
            <a:avLst/>
            <a:gdLst/>
            <a:ahLst/>
            <a:cxnLst/>
            <a:rect l="l" t="t" r="r" b="b"/>
            <a:pathLst>
              <a:path w="53655" h="38604" extrusionOk="0">
                <a:moveTo>
                  <a:pt x="45915" y="1"/>
                </a:moveTo>
                <a:lnTo>
                  <a:pt x="44724" y="215"/>
                </a:lnTo>
                <a:lnTo>
                  <a:pt x="43533" y="668"/>
                </a:lnTo>
                <a:lnTo>
                  <a:pt x="41795" y="1596"/>
                </a:lnTo>
                <a:lnTo>
                  <a:pt x="39580" y="3144"/>
                </a:lnTo>
                <a:lnTo>
                  <a:pt x="37437" y="4716"/>
                </a:lnTo>
                <a:lnTo>
                  <a:pt x="35889" y="5645"/>
                </a:lnTo>
                <a:lnTo>
                  <a:pt x="34865" y="6074"/>
                </a:lnTo>
                <a:lnTo>
                  <a:pt x="33864" y="6288"/>
                </a:lnTo>
                <a:lnTo>
                  <a:pt x="32888" y="6264"/>
                </a:lnTo>
                <a:lnTo>
                  <a:pt x="31912" y="5931"/>
                </a:lnTo>
                <a:lnTo>
                  <a:pt x="30959" y="5240"/>
                </a:lnTo>
                <a:lnTo>
                  <a:pt x="30483" y="4740"/>
                </a:lnTo>
                <a:lnTo>
                  <a:pt x="29840" y="4049"/>
                </a:lnTo>
                <a:lnTo>
                  <a:pt x="28244" y="2859"/>
                </a:lnTo>
                <a:lnTo>
                  <a:pt x="26387" y="1882"/>
                </a:lnTo>
                <a:lnTo>
                  <a:pt x="24386" y="1215"/>
                </a:lnTo>
                <a:lnTo>
                  <a:pt x="22338" y="882"/>
                </a:lnTo>
                <a:lnTo>
                  <a:pt x="20862" y="906"/>
                </a:lnTo>
                <a:lnTo>
                  <a:pt x="19909" y="1049"/>
                </a:lnTo>
                <a:lnTo>
                  <a:pt x="19004" y="1311"/>
                </a:lnTo>
                <a:lnTo>
                  <a:pt x="18171" y="1716"/>
                </a:lnTo>
                <a:lnTo>
                  <a:pt x="17409" y="2216"/>
                </a:lnTo>
                <a:lnTo>
                  <a:pt x="16766" y="2882"/>
                </a:lnTo>
                <a:lnTo>
                  <a:pt x="16480" y="3263"/>
                </a:lnTo>
                <a:lnTo>
                  <a:pt x="16265" y="3597"/>
                </a:lnTo>
                <a:lnTo>
                  <a:pt x="15956" y="4287"/>
                </a:lnTo>
                <a:lnTo>
                  <a:pt x="15670" y="5407"/>
                </a:lnTo>
                <a:lnTo>
                  <a:pt x="15527" y="7764"/>
                </a:lnTo>
                <a:lnTo>
                  <a:pt x="15408" y="10003"/>
                </a:lnTo>
                <a:lnTo>
                  <a:pt x="15146" y="10979"/>
                </a:lnTo>
                <a:lnTo>
                  <a:pt x="14860" y="11551"/>
                </a:lnTo>
                <a:lnTo>
                  <a:pt x="14432" y="12051"/>
                </a:lnTo>
                <a:lnTo>
                  <a:pt x="13860" y="12456"/>
                </a:lnTo>
                <a:lnTo>
                  <a:pt x="13122" y="12765"/>
                </a:lnTo>
                <a:lnTo>
                  <a:pt x="12193" y="12980"/>
                </a:lnTo>
                <a:lnTo>
                  <a:pt x="11645" y="13027"/>
                </a:lnTo>
                <a:lnTo>
                  <a:pt x="10741" y="13051"/>
                </a:lnTo>
                <a:lnTo>
                  <a:pt x="8907" y="12956"/>
                </a:lnTo>
                <a:lnTo>
                  <a:pt x="7097" y="12813"/>
                </a:lnTo>
                <a:lnTo>
                  <a:pt x="5287" y="12765"/>
                </a:lnTo>
                <a:lnTo>
                  <a:pt x="4430" y="12861"/>
                </a:lnTo>
                <a:lnTo>
                  <a:pt x="3977" y="12932"/>
                </a:lnTo>
                <a:lnTo>
                  <a:pt x="3168" y="13242"/>
                </a:lnTo>
                <a:lnTo>
                  <a:pt x="2405" y="13718"/>
                </a:lnTo>
                <a:lnTo>
                  <a:pt x="1739" y="14313"/>
                </a:lnTo>
                <a:lnTo>
                  <a:pt x="1167" y="15028"/>
                </a:lnTo>
                <a:lnTo>
                  <a:pt x="715" y="15814"/>
                </a:lnTo>
                <a:lnTo>
                  <a:pt x="357" y="16647"/>
                </a:lnTo>
                <a:lnTo>
                  <a:pt x="143" y="17504"/>
                </a:lnTo>
                <a:lnTo>
                  <a:pt x="72" y="17933"/>
                </a:lnTo>
                <a:lnTo>
                  <a:pt x="0" y="18695"/>
                </a:lnTo>
                <a:lnTo>
                  <a:pt x="72" y="20172"/>
                </a:lnTo>
                <a:lnTo>
                  <a:pt x="357" y="21600"/>
                </a:lnTo>
                <a:lnTo>
                  <a:pt x="881" y="22934"/>
                </a:lnTo>
                <a:lnTo>
                  <a:pt x="1620" y="24149"/>
                </a:lnTo>
                <a:lnTo>
                  <a:pt x="2572" y="25173"/>
                </a:lnTo>
                <a:lnTo>
                  <a:pt x="3715" y="25982"/>
                </a:lnTo>
                <a:lnTo>
                  <a:pt x="5073" y="26554"/>
                </a:lnTo>
                <a:lnTo>
                  <a:pt x="5811" y="26721"/>
                </a:lnTo>
                <a:lnTo>
                  <a:pt x="6787" y="26935"/>
                </a:lnTo>
                <a:lnTo>
                  <a:pt x="8026" y="27316"/>
                </a:lnTo>
                <a:lnTo>
                  <a:pt x="8740" y="27649"/>
                </a:lnTo>
                <a:lnTo>
                  <a:pt x="9359" y="28078"/>
                </a:lnTo>
                <a:lnTo>
                  <a:pt x="9883" y="28626"/>
                </a:lnTo>
                <a:lnTo>
                  <a:pt x="10312" y="29340"/>
                </a:lnTo>
                <a:lnTo>
                  <a:pt x="10669" y="30197"/>
                </a:lnTo>
                <a:lnTo>
                  <a:pt x="10812" y="30721"/>
                </a:lnTo>
                <a:lnTo>
                  <a:pt x="11026" y="31507"/>
                </a:lnTo>
                <a:lnTo>
                  <a:pt x="11622" y="32936"/>
                </a:lnTo>
                <a:lnTo>
                  <a:pt x="12503" y="34151"/>
                </a:lnTo>
                <a:lnTo>
                  <a:pt x="13694" y="35127"/>
                </a:lnTo>
                <a:lnTo>
                  <a:pt x="14432" y="35484"/>
                </a:lnTo>
                <a:lnTo>
                  <a:pt x="14837" y="35651"/>
                </a:lnTo>
                <a:lnTo>
                  <a:pt x="15742" y="35913"/>
                </a:lnTo>
                <a:lnTo>
                  <a:pt x="17147" y="36127"/>
                </a:lnTo>
                <a:lnTo>
                  <a:pt x="19052" y="36008"/>
                </a:lnTo>
                <a:lnTo>
                  <a:pt x="20457" y="35651"/>
                </a:lnTo>
                <a:lnTo>
                  <a:pt x="21314" y="35294"/>
                </a:lnTo>
                <a:lnTo>
                  <a:pt x="21719" y="35079"/>
                </a:lnTo>
                <a:lnTo>
                  <a:pt x="22576" y="34532"/>
                </a:lnTo>
                <a:lnTo>
                  <a:pt x="24458" y="33389"/>
                </a:lnTo>
                <a:lnTo>
                  <a:pt x="25934" y="32746"/>
                </a:lnTo>
                <a:lnTo>
                  <a:pt x="26934" y="32555"/>
                </a:lnTo>
                <a:lnTo>
                  <a:pt x="27911" y="32627"/>
                </a:lnTo>
                <a:lnTo>
                  <a:pt x="28887" y="33055"/>
                </a:lnTo>
                <a:lnTo>
                  <a:pt x="29340" y="33436"/>
                </a:lnTo>
                <a:lnTo>
                  <a:pt x="30888" y="34889"/>
                </a:lnTo>
                <a:lnTo>
                  <a:pt x="33055" y="36723"/>
                </a:lnTo>
                <a:lnTo>
                  <a:pt x="34364" y="37413"/>
                </a:lnTo>
                <a:lnTo>
                  <a:pt x="35341" y="37794"/>
                </a:lnTo>
                <a:lnTo>
                  <a:pt x="35889" y="37937"/>
                </a:lnTo>
                <a:lnTo>
                  <a:pt x="37270" y="38271"/>
                </a:lnTo>
                <a:lnTo>
                  <a:pt x="39627" y="38556"/>
                </a:lnTo>
                <a:lnTo>
                  <a:pt x="41294" y="38604"/>
                </a:lnTo>
                <a:lnTo>
                  <a:pt x="42962" y="38509"/>
                </a:lnTo>
                <a:lnTo>
                  <a:pt x="44557" y="38199"/>
                </a:lnTo>
                <a:lnTo>
                  <a:pt x="46034" y="37675"/>
                </a:lnTo>
                <a:lnTo>
                  <a:pt x="47320" y="36889"/>
                </a:lnTo>
                <a:lnTo>
                  <a:pt x="47867" y="36389"/>
                </a:lnTo>
                <a:lnTo>
                  <a:pt x="48177" y="36056"/>
                </a:lnTo>
                <a:lnTo>
                  <a:pt x="48653" y="35365"/>
                </a:lnTo>
                <a:lnTo>
                  <a:pt x="48963" y="34603"/>
                </a:lnTo>
                <a:lnTo>
                  <a:pt x="49177" y="33817"/>
                </a:lnTo>
                <a:lnTo>
                  <a:pt x="49272" y="32603"/>
                </a:lnTo>
                <a:lnTo>
                  <a:pt x="49034" y="30888"/>
                </a:lnTo>
                <a:lnTo>
                  <a:pt x="48510" y="29150"/>
                </a:lnTo>
                <a:lnTo>
                  <a:pt x="47796" y="27435"/>
                </a:lnTo>
                <a:lnTo>
                  <a:pt x="46605" y="25077"/>
                </a:lnTo>
                <a:lnTo>
                  <a:pt x="45891" y="23768"/>
                </a:lnTo>
                <a:lnTo>
                  <a:pt x="45510" y="23029"/>
                </a:lnTo>
                <a:lnTo>
                  <a:pt x="44795" y="21386"/>
                </a:lnTo>
                <a:lnTo>
                  <a:pt x="44533" y="20148"/>
                </a:lnTo>
                <a:lnTo>
                  <a:pt x="44557" y="19362"/>
                </a:lnTo>
                <a:lnTo>
                  <a:pt x="44795" y="18648"/>
                </a:lnTo>
                <a:lnTo>
                  <a:pt x="45343" y="18028"/>
                </a:lnTo>
                <a:lnTo>
                  <a:pt x="45748" y="17766"/>
                </a:lnTo>
                <a:lnTo>
                  <a:pt x="46534" y="17362"/>
                </a:lnTo>
                <a:lnTo>
                  <a:pt x="48153" y="16766"/>
                </a:lnTo>
                <a:lnTo>
                  <a:pt x="49725" y="16171"/>
                </a:lnTo>
                <a:lnTo>
                  <a:pt x="50820" y="15528"/>
                </a:lnTo>
                <a:lnTo>
                  <a:pt x="51487" y="14956"/>
                </a:lnTo>
                <a:lnTo>
                  <a:pt x="51797" y="14575"/>
                </a:lnTo>
                <a:lnTo>
                  <a:pt x="52130" y="14147"/>
                </a:lnTo>
                <a:lnTo>
                  <a:pt x="52654" y="13194"/>
                </a:lnTo>
                <a:lnTo>
                  <a:pt x="53083" y="12194"/>
                </a:lnTo>
                <a:lnTo>
                  <a:pt x="53392" y="11146"/>
                </a:lnTo>
                <a:lnTo>
                  <a:pt x="53583" y="10074"/>
                </a:lnTo>
                <a:lnTo>
                  <a:pt x="53654" y="8955"/>
                </a:lnTo>
                <a:lnTo>
                  <a:pt x="53607" y="7860"/>
                </a:lnTo>
                <a:lnTo>
                  <a:pt x="53464" y="6764"/>
                </a:lnTo>
                <a:lnTo>
                  <a:pt x="53178" y="5692"/>
                </a:lnTo>
                <a:lnTo>
                  <a:pt x="52821" y="4668"/>
                </a:lnTo>
                <a:lnTo>
                  <a:pt x="52321" y="3716"/>
                </a:lnTo>
                <a:lnTo>
                  <a:pt x="51749" y="2835"/>
                </a:lnTo>
                <a:lnTo>
                  <a:pt x="51035" y="2025"/>
                </a:lnTo>
                <a:lnTo>
                  <a:pt x="50249" y="1334"/>
                </a:lnTo>
                <a:lnTo>
                  <a:pt x="49344" y="763"/>
                </a:lnTo>
                <a:lnTo>
                  <a:pt x="48320" y="310"/>
                </a:lnTo>
                <a:lnTo>
                  <a:pt x="47796" y="144"/>
                </a:lnTo>
                <a:lnTo>
                  <a:pt x="47153" y="25"/>
                </a:lnTo>
                <a:lnTo>
                  <a:pt x="4591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26" Type="http://schemas.openxmlformats.org/officeDocument/2006/relationships/slideLayout" Target="../slideLayouts/slideLayout45.xml"/><Relationship Id="rId3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40.xml"/><Relationship Id="rId34" Type="http://schemas.openxmlformats.org/officeDocument/2006/relationships/theme" Target="../theme/theme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5" Type="http://schemas.openxmlformats.org/officeDocument/2006/relationships/slideLayout" Target="../slideLayouts/slideLayout44.xml"/><Relationship Id="rId33" Type="http://schemas.openxmlformats.org/officeDocument/2006/relationships/slideLayout" Target="../slideLayouts/slideLayout52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39.xml"/><Relationship Id="rId29" Type="http://schemas.openxmlformats.org/officeDocument/2006/relationships/slideLayout" Target="../slideLayouts/slideLayout48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24" Type="http://schemas.openxmlformats.org/officeDocument/2006/relationships/slideLayout" Target="../slideLayouts/slideLayout43.xml"/><Relationship Id="rId32" Type="http://schemas.openxmlformats.org/officeDocument/2006/relationships/slideLayout" Target="../slideLayouts/slideLayout51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23" Type="http://schemas.openxmlformats.org/officeDocument/2006/relationships/slideLayout" Target="../slideLayouts/slideLayout42.xml"/><Relationship Id="rId28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31" Type="http://schemas.openxmlformats.org/officeDocument/2006/relationships/slideLayout" Target="../slideLayouts/slideLayout50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slideLayout" Target="../slideLayouts/slideLayout41.xml"/><Relationship Id="rId27" Type="http://schemas.openxmlformats.org/officeDocument/2006/relationships/slideLayout" Target="../slideLayouts/slideLayout46.xml"/><Relationship Id="rId30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EEFC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Josefin Sans"/>
              <a:buNone/>
              <a:defRPr sz="3400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4745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ellota Text"/>
              <a:buChar char="●"/>
              <a:defRPr sz="1600" b="1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○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■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●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○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■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●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○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■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82" r:id="rId3"/>
    <p:sldLayoutId id="2147483652" r:id="rId4"/>
    <p:sldLayoutId id="2147483680" r:id="rId5"/>
    <p:sldLayoutId id="2147483655" r:id="rId6"/>
    <p:sldLayoutId id="2147483684" r:id="rId7"/>
    <p:sldLayoutId id="2147483679" r:id="rId8"/>
    <p:sldLayoutId id="2147483659" r:id="rId9"/>
    <p:sldLayoutId id="2147483663" r:id="rId10"/>
    <p:sldLayoutId id="2147483686" r:id="rId11"/>
    <p:sldLayoutId id="2147483685" r:id="rId12"/>
    <p:sldLayoutId id="2147483675" r:id="rId13"/>
    <p:sldLayoutId id="2147483676" r:id="rId14"/>
    <p:sldLayoutId id="2147483681" r:id="rId15"/>
    <p:sldLayoutId id="2147483677" r:id="rId16"/>
    <p:sldLayoutId id="2147483683" r:id="rId17"/>
    <p:sldLayoutId id="2147483678" r:id="rId18"/>
    <p:sldLayoutId id="2147483687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="" xmlns:p15="http://schemas.microsoft.com/office/powerpoint/2012/main">
        <p15:guide id="1" pos="454">
          <p15:clr>
            <a:srgbClr val="EA4335"/>
          </p15:clr>
        </p15:guide>
        <p15:guide id="2" pos="5306">
          <p15:clr>
            <a:srgbClr val="EA4335"/>
          </p15:clr>
        </p15:guide>
        <p15:guide id="3" orient="horz" pos="340">
          <p15:clr>
            <a:srgbClr val="EA4335"/>
          </p15:clr>
        </p15:guide>
        <p15:guide id="4" orient="horz" pos="2900">
          <p15:clr>
            <a:srgbClr val="EA4335"/>
          </p15:clr>
        </p15:guide>
        <p15:guide id="5" pos="2880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3271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8" r:id="rId20"/>
    <p:sldLayoutId id="2147483709" r:id="rId21"/>
    <p:sldLayoutId id="2147483710" r:id="rId22"/>
    <p:sldLayoutId id="2147483711" r:id="rId23"/>
    <p:sldLayoutId id="2147483712" r:id="rId24"/>
    <p:sldLayoutId id="2147483713" r:id="rId25"/>
    <p:sldLayoutId id="2147483714" r:id="rId26"/>
    <p:sldLayoutId id="2147483715" r:id="rId27"/>
    <p:sldLayoutId id="2147483716" r:id="rId28"/>
    <p:sldLayoutId id="2147483717" r:id="rId29"/>
    <p:sldLayoutId id="2147483718" r:id="rId30"/>
    <p:sldLayoutId id="2147483719" r:id="rId31"/>
    <p:sldLayoutId id="2147483720" r:id="rId32"/>
    <p:sldLayoutId id="2147483721" r:id="rId3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.xml"/><Relationship Id="rId5" Type="http://schemas.openxmlformats.org/officeDocument/2006/relationships/image" Target="file:///C:\Program%20Files\Inknoe%20ClassPoint\Images\word_count_without%20result_default.png" TargetMode="Externa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.xml"/><Relationship Id="rId5" Type="http://schemas.openxmlformats.org/officeDocument/2006/relationships/image" Target="file:///C:\Program%20Files\Inknoe%20ClassPoint\Images\word_count_without%20result_default.png" TargetMode="Externa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2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5" Type="http://schemas.openxmlformats.org/officeDocument/2006/relationships/image" Target="file:///C:\Program%20Files\Inknoe%20ClassPoint\Images\slide_annotate_without%20result_default.png" TargetMode="Externa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file:///C:\Program%20Files\Inknoe%20ClassPoint\Images\word_count_without%20result_default.png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8"/>
          <p:cNvSpPr/>
          <p:nvPr/>
        </p:nvSpPr>
        <p:spPr>
          <a:xfrm>
            <a:off x="-1161711" y="-1065361"/>
            <a:ext cx="3686800" cy="3856337"/>
          </a:xfrm>
          <a:custGeom>
            <a:avLst/>
            <a:gdLst/>
            <a:ahLst/>
            <a:cxnLst/>
            <a:rect l="l" t="t" r="r" b="b"/>
            <a:pathLst>
              <a:path w="91139" h="95330" extrusionOk="0">
                <a:moveTo>
                  <a:pt x="18028" y="4668"/>
                </a:moveTo>
                <a:lnTo>
                  <a:pt x="17814" y="4097"/>
                </a:lnTo>
                <a:lnTo>
                  <a:pt x="17528" y="3549"/>
                </a:lnTo>
                <a:lnTo>
                  <a:pt x="17409" y="3073"/>
                </a:lnTo>
                <a:lnTo>
                  <a:pt x="17433" y="2263"/>
                </a:lnTo>
                <a:lnTo>
                  <a:pt x="17743" y="1596"/>
                </a:lnTo>
                <a:lnTo>
                  <a:pt x="18386" y="977"/>
                </a:lnTo>
                <a:lnTo>
                  <a:pt x="18862" y="668"/>
                </a:lnTo>
                <a:lnTo>
                  <a:pt x="19529" y="406"/>
                </a:lnTo>
                <a:lnTo>
                  <a:pt x="20172" y="120"/>
                </a:lnTo>
                <a:lnTo>
                  <a:pt x="20719" y="1"/>
                </a:lnTo>
                <a:lnTo>
                  <a:pt x="21672" y="25"/>
                </a:lnTo>
                <a:lnTo>
                  <a:pt x="22434" y="382"/>
                </a:lnTo>
                <a:lnTo>
                  <a:pt x="23053" y="1072"/>
                </a:lnTo>
                <a:lnTo>
                  <a:pt x="23315" y="1549"/>
                </a:lnTo>
                <a:lnTo>
                  <a:pt x="23911" y="2739"/>
                </a:lnTo>
                <a:lnTo>
                  <a:pt x="25268" y="5049"/>
                </a:lnTo>
                <a:lnTo>
                  <a:pt x="27507" y="8360"/>
                </a:lnTo>
                <a:lnTo>
                  <a:pt x="29102" y="10479"/>
                </a:lnTo>
                <a:lnTo>
                  <a:pt x="29269" y="10693"/>
                </a:lnTo>
                <a:lnTo>
                  <a:pt x="29602" y="10932"/>
                </a:lnTo>
                <a:lnTo>
                  <a:pt x="29959" y="10955"/>
                </a:lnTo>
                <a:lnTo>
                  <a:pt x="30340" y="10836"/>
                </a:lnTo>
                <a:lnTo>
                  <a:pt x="30555" y="10693"/>
                </a:lnTo>
                <a:lnTo>
                  <a:pt x="31865" y="9931"/>
                </a:lnTo>
                <a:lnTo>
                  <a:pt x="35318" y="8098"/>
                </a:lnTo>
                <a:lnTo>
                  <a:pt x="36032" y="7669"/>
                </a:lnTo>
                <a:lnTo>
                  <a:pt x="37461" y="7050"/>
                </a:lnTo>
                <a:lnTo>
                  <a:pt x="44629" y="4430"/>
                </a:lnTo>
                <a:lnTo>
                  <a:pt x="46368" y="3883"/>
                </a:lnTo>
                <a:lnTo>
                  <a:pt x="48344" y="3501"/>
                </a:lnTo>
                <a:lnTo>
                  <a:pt x="51273" y="3144"/>
                </a:lnTo>
                <a:lnTo>
                  <a:pt x="53250" y="3025"/>
                </a:lnTo>
                <a:lnTo>
                  <a:pt x="55203" y="3025"/>
                </a:lnTo>
                <a:lnTo>
                  <a:pt x="57179" y="3168"/>
                </a:lnTo>
                <a:lnTo>
                  <a:pt x="59132" y="3406"/>
                </a:lnTo>
                <a:lnTo>
                  <a:pt x="61085" y="3811"/>
                </a:lnTo>
                <a:lnTo>
                  <a:pt x="62061" y="4073"/>
                </a:lnTo>
                <a:lnTo>
                  <a:pt x="63300" y="4454"/>
                </a:lnTo>
                <a:lnTo>
                  <a:pt x="65657" y="5383"/>
                </a:lnTo>
                <a:lnTo>
                  <a:pt x="67896" y="6526"/>
                </a:lnTo>
                <a:lnTo>
                  <a:pt x="70087" y="7836"/>
                </a:lnTo>
                <a:lnTo>
                  <a:pt x="71135" y="8574"/>
                </a:lnTo>
                <a:lnTo>
                  <a:pt x="72302" y="9384"/>
                </a:lnTo>
                <a:lnTo>
                  <a:pt x="74540" y="11146"/>
                </a:lnTo>
                <a:lnTo>
                  <a:pt x="76636" y="13027"/>
                </a:lnTo>
                <a:lnTo>
                  <a:pt x="78636" y="15004"/>
                </a:lnTo>
                <a:lnTo>
                  <a:pt x="80494" y="17076"/>
                </a:lnTo>
                <a:lnTo>
                  <a:pt x="82280" y="19267"/>
                </a:lnTo>
                <a:lnTo>
                  <a:pt x="84780" y="22672"/>
                </a:lnTo>
                <a:lnTo>
                  <a:pt x="86305" y="25053"/>
                </a:lnTo>
                <a:lnTo>
                  <a:pt x="87733" y="27649"/>
                </a:lnTo>
                <a:lnTo>
                  <a:pt x="88829" y="29888"/>
                </a:lnTo>
                <a:lnTo>
                  <a:pt x="89519" y="31650"/>
                </a:lnTo>
                <a:lnTo>
                  <a:pt x="90234" y="33389"/>
                </a:lnTo>
                <a:lnTo>
                  <a:pt x="90639" y="34413"/>
                </a:lnTo>
                <a:lnTo>
                  <a:pt x="91044" y="35960"/>
                </a:lnTo>
                <a:lnTo>
                  <a:pt x="91139" y="37032"/>
                </a:lnTo>
                <a:lnTo>
                  <a:pt x="91115" y="37580"/>
                </a:lnTo>
                <a:lnTo>
                  <a:pt x="91067" y="38104"/>
                </a:lnTo>
                <a:lnTo>
                  <a:pt x="90782" y="38723"/>
                </a:lnTo>
                <a:lnTo>
                  <a:pt x="90520" y="39009"/>
                </a:lnTo>
                <a:lnTo>
                  <a:pt x="90210" y="39175"/>
                </a:lnTo>
                <a:lnTo>
                  <a:pt x="89829" y="39271"/>
                </a:lnTo>
                <a:lnTo>
                  <a:pt x="89162" y="39223"/>
                </a:lnTo>
                <a:lnTo>
                  <a:pt x="88662" y="39009"/>
                </a:lnTo>
                <a:lnTo>
                  <a:pt x="88186" y="38747"/>
                </a:lnTo>
                <a:lnTo>
                  <a:pt x="87471" y="38008"/>
                </a:lnTo>
                <a:lnTo>
                  <a:pt x="87186" y="37556"/>
                </a:lnTo>
                <a:lnTo>
                  <a:pt x="85709" y="34960"/>
                </a:lnTo>
                <a:lnTo>
                  <a:pt x="82566" y="29888"/>
                </a:lnTo>
                <a:lnTo>
                  <a:pt x="79136" y="25006"/>
                </a:lnTo>
                <a:lnTo>
                  <a:pt x="75421" y="20338"/>
                </a:lnTo>
                <a:lnTo>
                  <a:pt x="73421" y="18100"/>
                </a:lnTo>
                <a:lnTo>
                  <a:pt x="72397" y="17076"/>
                </a:lnTo>
                <a:lnTo>
                  <a:pt x="71397" y="16052"/>
                </a:lnTo>
                <a:lnTo>
                  <a:pt x="71230" y="15861"/>
                </a:lnTo>
                <a:lnTo>
                  <a:pt x="70873" y="15671"/>
                </a:lnTo>
                <a:lnTo>
                  <a:pt x="70492" y="15671"/>
                </a:lnTo>
                <a:lnTo>
                  <a:pt x="70111" y="15837"/>
                </a:lnTo>
                <a:lnTo>
                  <a:pt x="69920" y="16004"/>
                </a:lnTo>
                <a:lnTo>
                  <a:pt x="69492" y="16361"/>
                </a:lnTo>
                <a:lnTo>
                  <a:pt x="68753" y="17147"/>
                </a:lnTo>
                <a:lnTo>
                  <a:pt x="68182" y="17957"/>
                </a:lnTo>
                <a:lnTo>
                  <a:pt x="67753" y="18838"/>
                </a:lnTo>
                <a:lnTo>
                  <a:pt x="67467" y="19743"/>
                </a:lnTo>
                <a:lnTo>
                  <a:pt x="67301" y="20719"/>
                </a:lnTo>
                <a:lnTo>
                  <a:pt x="67277" y="21719"/>
                </a:lnTo>
                <a:lnTo>
                  <a:pt x="67396" y="22767"/>
                </a:lnTo>
                <a:lnTo>
                  <a:pt x="67491" y="23315"/>
                </a:lnTo>
                <a:lnTo>
                  <a:pt x="68134" y="25077"/>
                </a:lnTo>
                <a:lnTo>
                  <a:pt x="70682" y="31769"/>
                </a:lnTo>
                <a:lnTo>
                  <a:pt x="71944" y="35413"/>
                </a:lnTo>
                <a:lnTo>
                  <a:pt x="72087" y="36175"/>
                </a:lnTo>
                <a:lnTo>
                  <a:pt x="72087" y="36508"/>
                </a:lnTo>
                <a:lnTo>
                  <a:pt x="71968" y="37151"/>
                </a:lnTo>
                <a:lnTo>
                  <a:pt x="71706" y="37699"/>
                </a:lnTo>
                <a:lnTo>
                  <a:pt x="71230" y="38151"/>
                </a:lnTo>
                <a:lnTo>
                  <a:pt x="70920" y="38318"/>
                </a:lnTo>
                <a:lnTo>
                  <a:pt x="70587" y="38461"/>
                </a:lnTo>
                <a:lnTo>
                  <a:pt x="69896" y="38604"/>
                </a:lnTo>
                <a:lnTo>
                  <a:pt x="69182" y="38580"/>
                </a:lnTo>
                <a:lnTo>
                  <a:pt x="68515" y="38366"/>
                </a:lnTo>
                <a:lnTo>
                  <a:pt x="68158" y="38199"/>
                </a:lnTo>
                <a:lnTo>
                  <a:pt x="67848" y="37961"/>
                </a:lnTo>
                <a:lnTo>
                  <a:pt x="67301" y="37437"/>
                </a:lnTo>
                <a:lnTo>
                  <a:pt x="67086" y="37127"/>
                </a:lnTo>
                <a:lnTo>
                  <a:pt x="66681" y="36508"/>
                </a:lnTo>
                <a:lnTo>
                  <a:pt x="65324" y="33912"/>
                </a:lnTo>
                <a:lnTo>
                  <a:pt x="64086" y="30864"/>
                </a:lnTo>
                <a:lnTo>
                  <a:pt x="63300" y="28387"/>
                </a:lnTo>
                <a:lnTo>
                  <a:pt x="62585" y="25554"/>
                </a:lnTo>
                <a:lnTo>
                  <a:pt x="62038" y="22386"/>
                </a:lnTo>
                <a:lnTo>
                  <a:pt x="61847" y="20624"/>
                </a:lnTo>
                <a:lnTo>
                  <a:pt x="61799" y="20052"/>
                </a:lnTo>
                <a:lnTo>
                  <a:pt x="61895" y="18981"/>
                </a:lnTo>
                <a:lnTo>
                  <a:pt x="62180" y="17981"/>
                </a:lnTo>
                <a:lnTo>
                  <a:pt x="62633" y="17052"/>
                </a:lnTo>
                <a:lnTo>
                  <a:pt x="63514" y="15790"/>
                </a:lnTo>
                <a:lnTo>
                  <a:pt x="65038" y="14266"/>
                </a:lnTo>
                <a:lnTo>
                  <a:pt x="65872" y="13575"/>
                </a:lnTo>
                <a:lnTo>
                  <a:pt x="66300" y="13242"/>
                </a:lnTo>
                <a:lnTo>
                  <a:pt x="66777" y="13003"/>
                </a:lnTo>
                <a:lnTo>
                  <a:pt x="66967" y="12908"/>
                </a:lnTo>
                <a:lnTo>
                  <a:pt x="67181" y="12694"/>
                </a:lnTo>
                <a:lnTo>
                  <a:pt x="67181" y="12479"/>
                </a:lnTo>
                <a:lnTo>
                  <a:pt x="67015" y="12241"/>
                </a:lnTo>
                <a:lnTo>
                  <a:pt x="66848" y="12122"/>
                </a:lnTo>
                <a:lnTo>
                  <a:pt x="65657" y="11313"/>
                </a:lnTo>
                <a:lnTo>
                  <a:pt x="63204" y="9788"/>
                </a:lnTo>
                <a:lnTo>
                  <a:pt x="61918" y="9122"/>
                </a:lnTo>
                <a:lnTo>
                  <a:pt x="61085" y="8741"/>
                </a:lnTo>
                <a:lnTo>
                  <a:pt x="59394" y="8121"/>
                </a:lnTo>
                <a:lnTo>
                  <a:pt x="57680" y="7740"/>
                </a:lnTo>
                <a:lnTo>
                  <a:pt x="55965" y="7526"/>
                </a:lnTo>
                <a:lnTo>
                  <a:pt x="54226" y="7455"/>
                </a:lnTo>
                <a:lnTo>
                  <a:pt x="52512" y="7550"/>
                </a:lnTo>
                <a:lnTo>
                  <a:pt x="49892" y="7907"/>
                </a:lnTo>
                <a:lnTo>
                  <a:pt x="48130" y="8288"/>
                </a:lnTo>
                <a:lnTo>
                  <a:pt x="47939" y="8312"/>
                </a:lnTo>
                <a:lnTo>
                  <a:pt x="47582" y="8479"/>
                </a:lnTo>
                <a:lnTo>
                  <a:pt x="47535" y="8669"/>
                </a:lnTo>
                <a:lnTo>
                  <a:pt x="47535" y="8860"/>
                </a:lnTo>
                <a:lnTo>
                  <a:pt x="47820" y="9122"/>
                </a:lnTo>
                <a:lnTo>
                  <a:pt x="47963" y="9241"/>
                </a:lnTo>
                <a:lnTo>
                  <a:pt x="48678" y="9860"/>
                </a:lnTo>
                <a:lnTo>
                  <a:pt x="49964" y="11170"/>
                </a:lnTo>
                <a:lnTo>
                  <a:pt x="51726" y="13289"/>
                </a:lnTo>
                <a:lnTo>
                  <a:pt x="52798" y="14813"/>
                </a:lnTo>
                <a:lnTo>
                  <a:pt x="53321" y="15623"/>
                </a:lnTo>
                <a:lnTo>
                  <a:pt x="53702" y="16504"/>
                </a:lnTo>
                <a:lnTo>
                  <a:pt x="53893" y="17004"/>
                </a:lnTo>
                <a:lnTo>
                  <a:pt x="54226" y="17433"/>
                </a:lnTo>
                <a:lnTo>
                  <a:pt x="54584" y="18076"/>
                </a:lnTo>
                <a:lnTo>
                  <a:pt x="54846" y="18766"/>
                </a:lnTo>
                <a:lnTo>
                  <a:pt x="55322" y="19957"/>
                </a:lnTo>
                <a:lnTo>
                  <a:pt x="55798" y="21124"/>
                </a:lnTo>
                <a:lnTo>
                  <a:pt x="56060" y="21743"/>
                </a:lnTo>
                <a:lnTo>
                  <a:pt x="56227" y="22386"/>
                </a:lnTo>
                <a:lnTo>
                  <a:pt x="56322" y="22934"/>
                </a:lnTo>
                <a:lnTo>
                  <a:pt x="56536" y="23458"/>
                </a:lnTo>
                <a:lnTo>
                  <a:pt x="56751" y="24077"/>
                </a:lnTo>
                <a:lnTo>
                  <a:pt x="57037" y="25363"/>
                </a:lnTo>
                <a:lnTo>
                  <a:pt x="57156" y="26649"/>
                </a:lnTo>
                <a:lnTo>
                  <a:pt x="57108" y="27983"/>
                </a:lnTo>
                <a:lnTo>
                  <a:pt x="57013" y="28626"/>
                </a:lnTo>
                <a:lnTo>
                  <a:pt x="56941" y="29007"/>
                </a:lnTo>
                <a:lnTo>
                  <a:pt x="56655" y="29721"/>
                </a:lnTo>
                <a:lnTo>
                  <a:pt x="56417" y="30031"/>
                </a:lnTo>
                <a:lnTo>
                  <a:pt x="56251" y="30221"/>
                </a:lnTo>
                <a:lnTo>
                  <a:pt x="55893" y="30507"/>
                </a:lnTo>
                <a:lnTo>
                  <a:pt x="55274" y="30745"/>
                </a:lnTo>
                <a:lnTo>
                  <a:pt x="54393" y="30674"/>
                </a:lnTo>
                <a:lnTo>
                  <a:pt x="53822" y="30316"/>
                </a:lnTo>
                <a:lnTo>
                  <a:pt x="53512" y="29983"/>
                </a:lnTo>
                <a:lnTo>
                  <a:pt x="53369" y="29769"/>
                </a:lnTo>
                <a:lnTo>
                  <a:pt x="53155" y="29364"/>
                </a:lnTo>
                <a:lnTo>
                  <a:pt x="52893" y="28507"/>
                </a:lnTo>
                <a:lnTo>
                  <a:pt x="52798" y="28054"/>
                </a:lnTo>
                <a:lnTo>
                  <a:pt x="52488" y="26077"/>
                </a:lnTo>
                <a:lnTo>
                  <a:pt x="52131" y="24101"/>
                </a:lnTo>
                <a:lnTo>
                  <a:pt x="52083" y="23648"/>
                </a:lnTo>
                <a:lnTo>
                  <a:pt x="51940" y="23220"/>
                </a:lnTo>
                <a:lnTo>
                  <a:pt x="51845" y="22934"/>
                </a:lnTo>
                <a:lnTo>
                  <a:pt x="51774" y="22648"/>
                </a:lnTo>
                <a:lnTo>
                  <a:pt x="51702" y="22124"/>
                </a:lnTo>
                <a:lnTo>
                  <a:pt x="51488" y="21648"/>
                </a:lnTo>
                <a:lnTo>
                  <a:pt x="50607" y="19529"/>
                </a:lnTo>
                <a:lnTo>
                  <a:pt x="49416" y="17052"/>
                </a:lnTo>
                <a:lnTo>
                  <a:pt x="48940" y="16290"/>
                </a:lnTo>
                <a:lnTo>
                  <a:pt x="47868" y="14885"/>
                </a:lnTo>
                <a:lnTo>
                  <a:pt x="46630" y="13670"/>
                </a:lnTo>
                <a:lnTo>
                  <a:pt x="45177" y="12694"/>
                </a:lnTo>
                <a:lnTo>
                  <a:pt x="44320" y="12337"/>
                </a:lnTo>
                <a:lnTo>
                  <a:pt x="43558" y="12051"/>
                </a:lnTo>
                <a:lnTo>
                  <a:pt x="42010" y="11789"/>
                </a:lnTo>
                <a:lnTo>
                  <a:pt x="40462" y="11765"/>
                </a:lnTo>
                <a:lnTo>
                  <a:pt x="38914" y="12003"/>
                </a:lnTo>
                <a:lnTo>
                  <a:pt x="38128" y="12194"/>
                </a:lnTo>
                <a:lnTo>
                  <a:pt x="37532" y="12337"/>
                </a:lnTo>
                <a:lnTo>
                  <a:pt x="36437" y="12765"/>
                </a:lnTo>
                <a:lnTo>
                  <a:pt x="35913" y="13099"/>
                </a:lnTo>
                <a:lnTo>
                  <a:pt x="35318" y="13456"/>
                </a:lnTo>
                <a:lnTo>
                  <a:pt x="34175" y="14266"/>
                </a:lnTo>
                <a:lnTo>
                  <a:pt x="33675" y="14718"/>
                </a:lnTo>
                <a:lnTo>
                  <a:pt x="33413" y="14980"/>
                </a:lnTo>
                <a:lnTo>
                  <a:pt x="33151" y="15385"/>
                </a:lnTo>
                <a:lnTo>
                  <a:pt x="33127" y="15718"/>
                </a:lnTo>
                <a:lnTo>
                  <a:pt x="33365" y="16147"/>
                </a:lnTo>
                <a:lnTo>
                  <a:pt x="33603" y="16409"/>
                </a:lnTo>
                <a:lnTo>
                  <a:pt x="38056" y="21243"/>
                </a:lnTo>
                <a:lnTo>
                  <a:pt x="42629" y="25982"/>
                </a:lnTo>
                <a:lnTo>
                  <a:pt x="45082" y="28602"/>
                </a:lnTo>
                <a:lnTo>
                  <a:pt x="48630" y="32650"/>
                </a:lnTo>
                <a:lnTo>
                  <a:pt x="50845" y="35508"/>
                </a:lnTo>
                <a:lnTo>
                  <a:pt x="51869" y="36984"/>
                </a:lnTo>
                <a:lnTo>
                  <a:pt x="52583" y="38056"/>
                </a:lnTo>
                <a:lnTo>
                  <a:pt x="53917" y="40295"/>
                </a:lnTo>
                <a:lnTo>
                  <a:pt x="54465" y="41462"/>
                </a:lnTo>
                <a:lnTo>
                  <a:pt x="54607" y="41747"/>
                </a:lnTo>
                <a:lnTo>
                  <a:pt x="54941" y="42152"/>
                </a:lnTo>
                <a:lnTo>
                  <a:pt x="55346" y="42390"/>
                </a:lnTo>
                <a:lnTo>
                  <a:pt x="55870" y="42462"/>
                </a:lnTo>
                <a:lnTo>
                  <a:pt x="56179" y="42414"/>
                </a:lnTo>
                <a:lnTo>
                  <a:pt x="57275" y="42224"/>
                </a:lnTo>
                <a:lnTo>
                  <a:pt x="59466" y="42057"/>
                </a:lnTo>
                <a:lnTo>
                  <a:pt x="61633" y="42128"/>
                </a:lnTo>
                <a:lnTo>
                  <a:pt x="63776" y="42462"/>
                </a:lnTo>
                <a:lnTo>
                  <a:pt x="64848" y="42748"/>
                </a:lnTo>
                <a:lnTo>
                  <a:pt x="65943" y="43224"/>
                </a:lnTo>
                <a:lnTo>
                  <a:pt x="67944" y="44272"/>
                </a:lnTo>
                <a:lnTo>
                  <a:pt x="69730" y="45343"/>
                </a:lnTo>
                <a:lnTo>
                  <a:pt x="71349" y="46486"/>
                </a:lnTo>
                <a:lnTo>
                  <a:pt x="72778" y="47653"/>
                </a:lnTo>
                <a:lnTo>
                  <a:pt x="74016" y="48820"/>
                </a:lnTo>
                <a:lnTo>
                  <a:pt x="75636" y="50559"/>
                </a:lnTo>
                <a:lnTo>
                  <a:pt x="77231" y="52726"/>
                </a:lnTo>
                <a:lnTo>
                  <a:pt x="78350" y="54607"/>
                </a:lnTo>
                <a:lnTo>
                  <a:pt x="79303" y="56655"/>
                </a:lnTo>
                <a:lnTo>
                  <a:pt x="79470" y="57060"/>
                </a:lnTo>
                <a:lnTo>
                  <a:pt x="79732" y="57751"/>
                </a:lnTo>
                <a:lnTo>
                  <a:pt x="80089" y="59132"/>
                </a:lnTo>
                <a:lnTo>
                  <a:pt x="80232" y="60537"/>
                </a:lnTo>
                <a:lnTo>
                  <a:pt x="80184" y="61966"/>
                </a:lnTo>
                <a:lnTo>
                  <a:pt x="80065" y="62680"/>
                </a:lnTo>
                <a:lnTo>
                  <a:pt x="79922" y="63228"/>
                </a:lnTo>
                <a:lnTo>
                  <a:pt x="79541" y="63776"/>
                </a:lnTo>
                <a:lnTo>
                  <a:pt x="79232" y="64014"/>
                </a:lnTo>
                <a:lnTo>
                  <a:pt x="78874" y="64133"/>
                </a:lnTo>
                <a:lnTo>
                  <a:pt x="78470" y="64133"/>
                </a:lnTo>
                <a:lnTo>
                  <a:pt x="77827" y="63919"/>
                </a:lnTo>
                <a:lnTo>
                  <a:pt x="77374" y="63585"/>
                </a:lnTo>
                <a:lnTo>
                  <a:pt x="76874" y="63133"/>
                </a:lnTo>
                <a:lnTo>
                  <a:pt x="76064" y="62156"/>
                </a:lnTo>
                <a:lnTo>
                  <a:pt x="75064" y="60513"/>
                </a:lnTo>
                <a:lnTo>
                  <a:pt x="74469" y="59346"/>
                </a:lnTo>
                <a:lnTo>
                  <a:pt x="74254" y="58775"/>
                </a:lnTo>
                <a:lnTo>
                  <a:pt x="73921" y="58275"/>
                </a:lnTo>
                <a:lnTo>
                  <a:pt x="73016" y="56512"/>
                </a:lnTo>
                <a:lnTo>
                  <a:pt x="71468" y="53964"/>
                </a:lnTo>
                <a:lnTo>
                  <a:pt x="70230" y="52416"/>
                </a:lnTo>
                <a:lnTo>
                  <a:pt x="69492" y="51702"/>
                </a:lnTo>
                <a:lnTo>
                  <a:pt x="68872" y="51130"/>
                </a:lnTo>
                <a:lnTo>
                  <a:pt x="67586" y="50130"/>
                </a:lnTo>
                <a:lnTo>
                  <a:pt x="66253" y="49273"/>
                </a:lnTo>
                <a:lnTo>
                  <a:pt x="64848" y="48558"/>
                </a:lnTo>
                <a:lnTo>
                  <a:pt x="63371" y="47963"/>
                </a:lnTo>
                <a:lnTo>
                  <a:pt x="61871" y="47534"/>
                </a:lnTo>
                <a:lnTo>
                  <a:pt x="60299" y="47225"/>
                </a:lnTo>
                <a:lnTo>
                  <a:pt x="58656" y="47082"/>
                </a:lnTo>
                <a:lnTo>
                  <a:pt x="57822" y="47058"/>
                </a:lnTo>
                <a:lnTo>
                  <a:pt x="57537" y="47058"/>
                </a:lnTo>
                <a:lnTo>
                  <a:pt x="57156" y="47129"/>
                </a:lnTo>
                <a:lnTo>
                  <a:pt x="57013" y="47320"/>
                </a:lnTo>
                <a:lnTo>
                  <a:pt x="57037" y="47701"/>
                </a:lnTo>
                <a:lnTo>
                  <a:pt x="57132" y="48011"/>
                </a:lnTo>
                <a:lnTo>
                  <a:pt x="57703" y="50249"/>
                </a:lnTo>
                <a:lnTo>
                  <a:pt x="58656" y="54750"/>
                </a:lnTo>
                <a:lnTo>
                  <a:pt x="59347" y="59299"/>
                </a:lnTo>
                <a:lnTo>
                  <a:pt x="59751" y="63895"/>
                </a:lnTo>
                <a:lnTo>
                  <a:pt x="59823" y="66205"/>
                </a:lnTo>
                <a:lnTo>
                  <a:pt x="59847" y="67514"/>
                </a:lnTo>
                <a:lnTo>
                  <a:pt x="59775" y="70134"/>
                </a:lnTo>
                <a:lnTo>
                  <a:pt x="59513" y="72730"/>
                </a:lnTo>
                <a:lnTo>
                  <a:pt x="59013" y="75302"/>
                </a:lnTo>
                <a:lnTo>
                  <a:pt x="58656" y="76564"/>
                </a:lnTo>
                <a:lnTo>
                  <a:pt x="58323" y="77517"/>
                </a:lnTo>
                <a:lnTo>
                  <a:pt x="57632" y="78802"/>
                </a:lnTo>
                <a:lnTo>
                  <a:pt x="56989" y="79541"/>
                </a:lnTo>
                <a:lnTo>
                  <a:pt x="56632" y="79898"/>
                </a:lnTo>
                <a:lnTo>
                  <a:pt x="56203" y="80208"/>
                </a:lnTo>
                <a:lnTo>
                  <a:pt x="55274" y="80565"/>
                </a:lnTo>
                <a:lnTo>
                  <a:pt x="54322" y="80589"/>
                </a:lnTo>
                <a:lnTo>
                  <a:pt x="53441" y="80255"/>
                </a:lnTo>
                <a:lnTo>
                  <a:pt x="53036" y="79969"/>
                </a:lnTo>
                <a:lnTo>
                  <a:pt x="52702" y="79350"/>
                </a:lnTo>
                <a:lnTo>
                  <a:pt x="52464" y="78683"/>
                </a:lnTo>
                <a:lnTo>
                  <a:pt x="52345" y="78136"/>
                </a:lnTo>
                <a:lnTo>
                  <a:pt x="52345" y="77040"/>
                </a:lnTo>
                <a:lnTo>
                  <a:pt x="52393" y="76492"/>
                </a:lnTo>
                <a:lnTo>
                  <a:pt x="52678" y="73516"/>
                </a:lnTo>
                <a:lnTo>
                  <a:pt x="53131" y="69039"/>
                </a:lnTo>
                <a:lnTo>
                  <a:pt x="53321" y="66062"/>
                </a:lnTo>
                <a:lnTo>
                  <a:pt x="53345" y="64561"/>
                </a:lnTo>
                <a:lnTo>
                  <a:pt x="53345" y="62704"/>
                </a:lnTo>
                <a:lnTo>
                  <a:pt x="53107" y="59013"/>
                </a:lnTo>
                <a:lnTo>
                  <a:pt x="52583" y="55393"/>
                </a:lnTo>
                <a:lnTo>
                  <a:pt x="51774" y="51797"/>
                </a:lnTo>
                <a:lnTo>
                  <a:pt x="51226" y="50011"/>
                </a:lnTo>
                <a:lnTo>
                  <a:pt x="51154" y="49844"/>
                </a:lnTo>
                <a:lnTo>
                  <a:pt x="51131" y="49654"/>
                </a:lnTo>
                <a:lnTo>
                  <a:pt x="51059" y="49249"/>
                </a:lnTo>
                <a:lnTo>
                  <a:pt x="50773" y="48534"/>
                </a:lnTo>
                <a:lnTo>
                  <a:pt x="50630" y="48177"/>
                </a:lnTo>
                <a:lnTo>
                  <a:pt x="50107" y="46796"/>
                </a:lnTo>
                <a:lnTo>
                  <a:pt x="49654" y="45653"/>
                </a:lnTo>
                <a:lnTo>
                  <a:pt x="49487" y="45319"/>
                </a:lnTo>
                <a:lnTo>
                  <a:pt x="49321" y="44938"/>
                </a:lnTo>
                <a:lnTo>
                  <a:pt x="49154" y="44510"/>
                </a:lnTo>
                <a:lnTo>
                  <a:pt x="48797" y="43652"/>
                </a:lnTo>
                <a:lnTo>
                  <a:pt x="48511" y="43271"/>
                </a:lnTo>
                <a:lnTo>
                  <a:pt x="47749" y="41771"/>
                </a:lnTo>
                <a:lnTo>
                  <a:pt x="46106" y="38866"/>
                </a:lnTo>
                <a:lnTo>
                  <a:pt x="45177" y="37461"/>
                </a:lnTo>
                <a:lnTo>
                  <a:pt x="44939" y="37080"/>
                </a:lnTo>
                <a:lnTo>
                  <a:pt x="44558" y="36532"/>
                </a:lnTo>
                <a:lnTo>
                  <a:pt x="44224" y="36222"/>
                </a:lnTo>
                <a:lnTo>
                  <a:pt x="44034" y="36127"/>
                </a:lnTo>
                <a:lnTo>
                  <a:pt x="43891" y="36127"/>
                </a:lnTo>
                <a:lnTo>
                  <a:pt x="43748" y="36151"/>
                </a:lnTo>
                <a:lnTo>
                  <a:pt x="43200" y="36365"/>
                </a:lnTo>
                <a:lnTo>
                  <a:pt x="42343" y="36961"/>
                </a:lnTo>
                <a:lnTo>
                  <a:pt x="41367" y="38199"/>
                </a:lnTo>
                <a:lnTo>
                  <a:pt x="40866" y="39152"/>
                </a:lnTo>
                <a:lnTo>
                  <a:pt x="40509" y="39914"/>
                </a:lnTo>
                <a:lnTo>
                  <a:pt x="40223" y="40723"/>
                </a:lnTo>
                <a:lnTo>
                  <a:pt x="40104" y="40938"/>
                </a:lnTo>
                <a:lnTo>
                  <a:pt x="39962" y="41366"/>
                </a:lnTo>
                <a:lnTo>
                  <a:pt x="39962" y="41604"/>
                </a:lnTo>
                <a:lnTo>
                  <a:pt x="39771" y="42557"/>
                </a:lnTo>
                <a:lnTo>
                  <a:pt x="39485" y="44462"/>
                </a:lnTo>
                <a:lnTo>
                  <a:pt x="39271" y="47344"/>
                </a:lnTo>
                <a:lnTo>
                  <a:pt x="39247" y="51154"/>
                </a:lnTo>
                <a:lnTo>
                  <a:pt x="39438" y="54988"/>
                </a:lnTo>
                <a:lnTo>
                  <a:pt x="39557" y="56917"/>
                </a:lnTo>
                <a:lnTo>
                  <a:pt x="39842" y="61823"/>
                </a:lnTo>
                <a:lnTo>
                  <a:pt x="40128" y="69205"/>
                </a:lnTo>
                <a:lnTo>
                  <a:pt x="40176" y="74135"/>
                </a:lnTo>
                <a:lnTo>
                  <a:pt x="40152" y="76588"/>
                </a:lnTo>
                <a:lnTo>
                  <a:pt x="40057" y="79517"/>
                </a:lnTo>
                <a:lnTo>
                  <a:pt x="39723" y="83899"/>
                </a:lnTo>
                <a:lnTo>
                  <a:pt x="39295" y="86804"/>
                </a:lnTo>
                <a:lnTo>
                  <a:pt x="39009" y="88233"/>
                </a:lnTo>
                <a:lnTo>
                  <a:pt x="38699" y="89471"/>
                </a:lnTo>
                <a:lnTo>
                  <a:pt x="38104" y="91281"/>
                </a:lnTo>
                <a:lnTo>
                  <a:pt x="37580" y="92424"/>
                </a:lnTo>
                <a:lnTo>
                  <a:pt x="37247" y="92996"/>
                </a:lnTo>
                <a:lnTo>
                  <a:pt x="37009" y="93353"/>
                </a:lnTo>
                <a:lnTo>
                  <a:pt x="36485" y="93972"/>
                </a:lnTo>
                <a:lnTo>
                  <a:pt x="35889" y="94496"/>
                </a:lnTo>
                <a:lnTo>
                  <a:pt x="35222" y="94901"/>
                </a:lnTo>
                <a:lnTo>
                  <a:pt x="34532" y="95163"/>
                </a:lnTo>
                <a:lnTo>
                  <a:pt x="33794" y="95306"/>
                </a:lnTo>
                <a:lnTo>
                  <a:pt x="33032" y="95330"/>
                </a:lnTo>
                <a:lnTo>
                  <a:pt x="32222" y="95211"/>
                </a:lnTo>
                <a:lnTo>
                  <a:pt x="31817" y="95092"/>
                </a:lnTo>
                <a:lnTo>
                  <a:pt x="31293" y="94901"/>
                </a:lnTo>
                <a:lnTo>
                  <a:pt x="30531" y="94401"/>
                </a:lnTo>
                <a:lnTo>
                  <a:pt x="30102" y="93710"/>
                </a:lnTo>
                <a:lnTo>
                  <a:pt x="30031" y="92805"/>
                </a:lnTo>
                <a:lnTo>
                  <a:pt x="30126" y="92258"/>
                </a:lnTo>
                <a:lnTo>
                  <a:pt x="30221" y="91757"/>
                </a:lnTo>
                <a:lnTo>
                  <a:pt x="30579" y="90829"/>
                </a:lnTo>
                <a:lnTo>
                  <a:pt x="30817" y="90376"/>
                </a:lnTo>
                <a:lnTo>
                  <a:pt x="31365" y="89305"/>
                </a:lnTo>
                <a:lnTo>
                  <a:pt x="32389" y="87114"/>
                </a:lnTo>
                <a:lnTo>
                  <a:pt x="33293" y="84899"/>
                </a:lnTo>
                <a:lnTo>
                  <a:pt x="34056" y="82660"/>
                </a:lnTo>
                <a:lnTo>
                  <a:pt x="34675" y="80398"/>
                </a:lnTo>
                <a:lnTo>
                  <a:pt x="35151" y="78064"/>
                </a:lnTo>
                <a:lnTo>
                  <a:pt x="35484" y="75707"/>
                </a:lnTo>
                <a:lnTo>
                  <a:pt x="35651" y="73301"/>
                </a:lnTo>
                <a:lnTo>
                  <a:pt x="35651" y="72087"/>
                </a:lnTo>
                <a:lnTo>
                  <a:pt x="35651" y="71182"/>
                </a:lnTo>
                <a:lnTo>
                  <a:pt x="35580" y="70301"/>
                </a:lnTo>
                <a:lnTo>
                  <a:pt x="35342" y="70301"/>
                </a:lnTo>
                <a:lnTo>
                  <a:pt x="34270" y="70706"/>
                </a:lnTo>
                <a:lnTo>
                  <a:pt x="32341" y="71682"/>
                </a:lnTo>
                <a:lnTo>
                  <a:pt x="31793" y="72039"/>
                </a:lnTo>
                <a:lnTo>
                  <a:pt x="29793" y="73087"/>
                </a:lnTo>
                <a:lnTo>
                  <a:pt x="26911" y="74849"/>
                </a:lnTo>
                <a:lnTo>
                  <a:pt x="25077" y="76135"/>
                </a:lnTo>
                <a:lnTo>
                  <a:pt x="24173" y="76826"/>
                </a:lnTo>
                <a:lnTo>
                  <a:pt x="23268" y="77564"/>
                </a:lnTo>
                <a:lnTo>
                  <a:pt x="21577" y="79112"/>
                </a:lnTo>
                <a:lnTo>
                  <a:pt x="20076" y="80827"/>
                </a:lnTo>
                <a:lnTo>
                  <a:pt x="19171" y="82279"/>
                </a:lnTo>
                <a:lnTo>
                  <a:pt x="18648" y="83327"/>
                </a:lnTo>
                <a:lnTo>
                  <a:pt x="18433" y="83875"/>
                </a:lnTo>
                <a:lnTo>
                  <a:pt x="18243" y="84351"/>
                </a:lnTo>
                <a:lnTo>
                  <a:pt x="18005" y="85328"/>
                </a:lnTo>
                <a:lnTo>
                  <a:pt x="17933" y="85828"/>
                </a:lnTo>
                <a:lnTo>
                  <a:pt x="17766" y="87280"/>
                </a:lnTo>
                <a:lnTo>
                  <a:pt x="17243" y="89400"/>
                </a:lnTo>
                <a:lnTo>
                  <a:pt x="16647" y="90733"/>
                </a:lnTo>
                <a:lnTo>
                  <a:pt x="16242" y="91376"/>
                </a:lnTo>
                <a:lnTo>
                  <a:pt x="15814" y="91948"/>
                </a:lnTo>
                <a:lnTo>
                  <a:pt x="14766" y="92901"/>
                </a:lnTo>
                <a:lnTo>
                  <a:pt x="14123" y="93258"/>
                </a:lnTo>
                <a:lnTo>
                  <a:pt x="13837" y="93401"/>
                </a:lnTo>
                <a:lnTo>
                  <a:pt x="13266" y="93544"/>
                </a:lnTo>
                <a:lnTo>
                  <a:pt x="12718" y="93544"/>
                </a:lnTo>
                <a:lnTo>
                  <a:pt x="12194" y="93448"/>
                </a:lnTo>
                <a:lnTo>
                  <a:pt x="11718" y="93210"/>
                </a:lnTo>
                <a:lnTo>
                  <a:pt x="11313" y="92853"/>
                </a:lnTo>
                <a:lnTo>
                  <a:pt x="11003" y="92424"/>
                </a:lnTo>
                <a:lnTo>
                  <a:pt x="10765" y="91877"/>
                </a:lnTo>
                <a:lnTo>
                  <a:pt x="10694" y="91567"/>
                </a:lnTo>
                <a:lnTo>
                  <a:pt x="10574" y="90686"/>
                </a:lnTo>
                <a:lnTo>
                  <a:pt x="10622" y="88900"/>
                </a:lnTo>
                <a:lnTo>
                  <a:pt x="10789" y="88042"/>
                </a:lnTo>
                <a:lnTo>
                  <a:pt x="11051" y="86685"/>
                </a:lnTo>
                <a:lnTo>
                  <a:pt x="11860" y="84089"/>
                </a:lnTo>
                <a:lnTo>
                  <a:pt x="12980" y="81636"/>
                </a:lnTo>
                <a:lnTo>
                  <a:pt x="14361" y="79326"/>
                </a:lnTo>
                <a:lnTo>
                  <a:pt x="15194" y="78231"/>
                </a:lnTo>
                <a:lnTo>
                  <a:pt x="15837" y="77397"/>
                </a:lnTo>
                <a:lnTo>
                  <a:pt x="17243" y="75802"/>
                </a:lnTo>
                <a:lnTo>
                  <a:pt x="18743" y="74349"/>
                </a:lnTo>
                <a:lnTo>
                  <a:pt x="20315" y="72992"/>
                </a:lnTo>
                <a:lnTo>
                  <a:pt x="21982" y="71730"/>
                </a:lnTo>
                <a:lnTo>
                  <a:pt x="23696" y="70539"/>
                </a:lnTo>
                <a:lnTo>
                  <a:pt x="26411" y="68943"/>
                </a:lnTo>
                <a:lnTo>
                  <a:pt x="28316" y="67991"/>
                </a:lnTo>
                <a:lnTo>
                  <a:pt x="30102" y="67205"/>
                </a:lnTo>
                <a:lnTo>
                  <a:pt x="31626" y="66490"/>
                </a:lnTo>
                <a:lnTo>
                  <a:pt x="31769" y="66395"/>
                </a:lnTo>
                <a:lnTo>
                  <a:pt x="31912" y="66348"/>
                </a:lnTo>
                <a:lnTo>
                  <a:pt x="32674" y="66014"/>
                </a:lnTo>
                <a:lnTo>
                  <a:pt x="33460" y="65705"/>
                </a:lnTo>
                <a:lnTo>
                  <a:pt x="34294" y="65371"/>
                </a:lnTo>
                <a:lnTo>
                  <a:pt x="35199" y="64966"/>
                </a:lnTo>
                <a:lnTo>
                  <a:pt x="35484" y="64466"/>
                </a:lnTo>
                <a:lnTo>
                  <a:pt x="35484" y="63561"/>
                </a:lnTo>
                <a:lnTo>
                  <a:pt x="35437" y="62775"/>
                </a:lnTo>
                <a:lnTo>
                  <a:pt x="35365" y="59060"/>
                </a:lnTo>
                <a:lnTo>
                  <a:pt x="35318" y="51630"/>
                </a:lnTo>
                <a:lnTo>
                  <a:pt x="35413" y="47891"/>
                </a:lnTo>
                <a:lnTo>
                  <a:pt x="35461" y="46320"/>
                </a:lnTo>
                <a:lnTo>
                  <a:pt x="35651" y="43200"/>
                </a:lnTo>
                <a:lnTo>
                  <a:pt x="36008" y="40080"/>
                </a:lnTo>
                <a:lnTo>
                  <a:pt x="36628" y="36984"/>
                </a:lnTo>
                <a:lnTo>
                  <a:pt x="37080" y="35460"/>
                </a:lnTo>
                <a:lnTo>
                  <a:pt x="37223" y="34984"/>
                </a:lnTo>
                <a:lnTo>
                  <a:pt x="37604" y="34079"/>
                </a:lnTo>
                <a:lnTo>
                  <a:pt x="38104" y="33246"/>
                </a:lnTo>
                <a:lnTo>
                  <a:pt x="38723" y="32507"/>
                </a:lnTo>
                <a:lnTo>
                  <a:pt x="39128" y="32198"/>
                </a:lnTo>
                <a:lnTo>
                  <a:pt x="39319" y="32031"/>
                </a:lnTo>
                <a:lnTo>
                  <a:pt x="39485" y="31769"/>
                </a:lnTo>
                <a:lnTo>
                  <a:pt x="39390" y="31436"/>
                </a:lnTo>
                <a:lnTo>
                  <a:pt x="39104" y="31174"/>
                </a:lnTo>
                <a:lnTo>
                  <a:pt x="37390" y="29816"/>
                </a:lnTo>
                <a:lnTo>
                  <a:pt x="34175" y="26863"/>
                </a:lnTo>
                <a:lnTo>
                  <a:pt x="32627" y="25315"/>
                </a:lnTo>
                <a:lnTo>
                  <a:pt x="31460" y="24101"/>
                </a:lnTo>
                <a:lnTo>
                  <a:pt x="29174" y="21577"/>
                </a:lnTo>
                <a:lnTo>
                  <a:pt x="27030" y="18981"/>
                </a:lnTo>
                <a:lnTo>
                  <a:pt x="24982" y="16290"/>
                </a:lnTo>
                <a:lnTo>
                  <a:pt x="23982" y="14909"/>
                </a:lnTo>
                <a:lnTo>
                  <a:pt x="23768" y="14599"/>
                </a:lnTo>
                <a:lnTo>
                  <a:pt x="23458" y="14266"/>
                </a:lnTo>
                <a:lnTo>
                  <a:pt x="23196" y="14289"/>
                </a:lnTo>
                <a:lnTo>
                  <a:pt x="22934" y="14647"/>
                </a:lnTo>
                <a:lnTo>
                  <a:pt x="22744" y="14980"/>
                </a:lnTo>
                <a:lnTo>
                  <a:pt x="22029" y="16266"/>
                </a:lnTo>
                <a:lnTo>
                  <a:pt x="20839" y="18909"/>
                </a:lnTo>
                <a:lnTo>
                  <a:pt x="19862" y="21624"/>
                </a:lnTo>
                <a:lnTo>
                  <a:pt x="19076" y="24410"/>
                </a:lnTo>
                <a:lnTo>
                  <a:pt x="18719" y="25839"/>
                </a:lnTo>
                <a:lnTo>
                  <a:pt x="18624" y="26173"/>
                </a:lnTo>
                <a:lnTo>
                  <a:pt x="18671" y="26601"/>
                </a:lnTo>
                <a:lnTo>
                  <a:pt x="18933" y="26792"/>
                </a:lnTo>
                <a:lnTo>
                  <a:pt x="19171" y="26840"/>
                </a:lnTo>
                <a:lnTo>
                  <a:pt x="20148" y="27030"/>
                </a:lnTo>
                <a:lnTo>
                  <a:pt x="21982" y="27697"/>
                </a:lnTo>
                <a:lnTo>
                  <a:pt x="23649" y="28649"/>
                </a:lnTo>
                <a:lnTo>
                  <a:pt x="25197" y="29816"/>
                </a:lnTo>
                <a:lnTo>
                  <a:pt x="25935" y="30459"/>
                </a:lnTo>
                <a:lnTo>
                  <a:pt x="27221" y="31602"/>
                </a:lnTo>
                <a:lnTo>
                  <a:pt x="28983" y="33508"/>
                </a:lnTo>
                <a:lnTo>
                  <a:pt x="30079" y="34841"/>
                </a:lnTo>
                <a:lnTo>
                  <a:pt x="30579" y="35556"/>
                </a:lnTo>
                <a:lnTo>
                  <a:pt x="31174" y="36484"/>
                </a:lnTo>
                <a:lnTo>
                  <a:pt x="32127" y="38485"/>
                </a:lnTo>
                <a:lnTo>
                  <a:pt x="32508" y="39509"/>
                </a:lnTo>
                <a:lnTo>
                  <a:pt x="32674" y="40128"/>
                </a:lnTo>
                <a:lnTo>
                  <a:pt x="32770" y="41366"/>
                </a:lnTo>
                <a:lnTo>
                  <a:pt x="32722" y="41985"/>
                </a:lnTo>
                <a:lnTo>
                  <a:pt x="32698" y="42414"/>
                </a:lnTo>
                <a:lnTo>
                  <a:pt x="32460" y="42962"/>
                </a:lnTo>
                <a:lnTo>
                  <a:pt x="32174" y="43224"/>
                </a:lnTo>
                <a:lnTo>
                  <a:pt x="31984" y="43319"/>
                </a:lnTo>
                <a:lnTo>
                  <a:pt x="31746" y="43414"/>
                </a:lnTo>
                <a:lnTo>
                  <a:pt x="31293" y="43462"/>
                </a:lnTo>
                <a:lnTo>
                  <a:pt x="30864" y="43343"/>
                </a:lnTo>
                <a:lnTo>
                  <a:pt x="30460" y="43129"/>
                </a:lnTo>
                <a:lnTo>
                  <a:pt x="30293" y="42986"/>
                </a:lnTo>
                <a:lnTo>
                  <a:pt x="29793" y="42486"/>
                </a:lnTo>
                <a:lnTo>
                  <a:pt x="29031" y="41319"/>
                </a:lnTo>
                <a:lnTo>
                  <a:pt x="28721" y="40700"/>
                </a:lnTo>
                <a:lnTo>
                  <a:pt x="28388" y="39866"/>
                </a:lnTo>
                <a:lnTo>
                  <a:pt x="27816" y="38175"/>
                </a:lnTo>
                <a:lnTo>
                  <a:pt x="27459" y="37365"/>
                </a:lnTo>
                <a:lnTo>
                  <a:pt x="27173" y="36770"/>
                </a:lnTo>
                <a:lnTo>
                  <a:pt x="26506" y="35675"/>
                </a:lnTo>
                <a:lnTo>
                  <a:pt x="25744" y="34698"/>
                </a:lnTo>
                <a:lnTo>
                  <a:pt x="24887" y="33841"/>
                </a:lnTo>
                <a:lnTo>
                  <a:pt x="23934" y="33079"/>
                </a:lnTo>
                <a:lnTo>
                  <a:pt x="22910" y="32436"/>
                </a:lnTo>
                <a:lnTo>
                  <a:pt x="21815" y="31864"/>
                </a:lnTo>
                <a:lnTo>
                  <a:pt x="20624" y="31412"/>
                </a:lnTo>
                <a:lnTo>
                  <a:pt x="20005" y="31221"/>
                </a:lnTo>
                <a:lnTo>
                  <a:pt x="19171" y="30959"/>
                </a:lnTo>
                <a:lnTo>
                  <a:pt x="18409" y="30793"/>
                </a:lnTo>
                <a:lnTo>
                  <a:pt x="18100" y="30793"/>
                </a:lnTo>
                <a:lnTo>
                  <a:pt x="17909" y="30936"/>
                </a:lnTo>
                <a:lnTo>
                  <a:pt x="17790" y="31221"/>
                </a:lnTo>
                <a:lnTo>
                  <a:pt x="17671" y="31960"/>
                </a:lnTo>
                <a:lnTo>
                  <a:pt x="17576" y="32769"/>
                </a:lnTo>
                <a:lnTo>
                  <a:pt x="17266" y="35341"/>
                </a:lnTo>
                <a:lnTo>
                  <a:pt x="17004" y="39223"/>
                </a:lnTo>
                <a:lnTo>
                  <a:pt x="17004" y="41819"/>
                </a:lnTo>
                <a:lnTo>
                  <a:pt x="17052" y="43105"/>
                </a:lnTo>
                <a:lnTo>
                  <a:pt x="17123" y="43914"/>
                </a:lnTo>
                <a:lnTo>
                  <a:pt x="17385" y="45462"/>
                </a:lnTo>
                <a:lnTo>
                  <a:pt x="17766" y="46939"/>
                </a:lnTo>
                <a:lnTo>
                  <a:pt x="18243" y="48392"/>
                </a:lnTo>
                <a:lnTo>
                  <a:pt x="19171" y="50487"/>
                </a:lnTo>
                <a:lnTo>
                  <a:pt x="20672" y="53202"/>
                </a:lnTo>
                <a:lnTo>
                  <a:pt x="21529" y="54512"/>
                </a:lnTo>
                <a:lnTo>
                  <a:pt x="22172" y="55488"/>
                </a:lnTo>
                <a:lnTo>
                  <a:pt x="23125" y="56965"/>
                </a:lnTo>
                <a:lnTo>
                  <a:pt x="23672" y="58013"/>
                </a:lnTo>
                <a:lnTo>
                  <a:pt x="23887" y="58560"/>
                </a:lnTo>
                <a:lnTo>
                  <a:pt x="24196" y="59299"/>
                </a:lnTo>
                <a:lnTo>
                  <a:pt x="24482" y="60037"/>
                </a:lnTo>
                <a:lnTo>
                  <a:pt x="24554" y="60299"/>
                </a:lnTo>
                <a:lnTo>
                  <a:pt x="24625" y="60823"/>
                </a:lnTo>
                <a:lnTo>
                  <a:pt x="24530" y="61323"/>
                </a:lnTo>
                <a:lnTo>
                  <a:pt x="24244" y="61751"/>
                </a:lnTo>
                <a:lnTo>
                  <a:pt x="24030" y="61966"/>
                </a:lnTo>
                <a:lnTo>
                  <a:pt x="23601" y="62180"/>
                </a:lnTo>
                <a:lnTo>
                  <a:pt x="23172" y="62323"/>
                </a:lnTo>
                <a:lnTo>
                  <a:pt x="22863" y="62394"/>
                </a:lnTo>
                <a:lnTo>
                  <a:pt x="22267" y="62347"/>
                </a:lnTo>
                <a:lnTo>
                  <a:pt x="21982" y="62299"/>
                </a:lnTo>
                <a:lnTo>
                  <a:pt x="21482" y="62132"/>
                </a:lnTo>
                <a:lnTo>
                  <a:pt x="21005" y="61942"/>
                </a:lnTo>
                <a:lnTo>
                  <a:pt x="20148" y="61466"/>
                </a:lnTo>
                <a:lnTo>
                  <a:pt x="18719" y="60275"/>
                </a:lnTo>
                <a:lnTo>
                  <a:pt x="17504" y="58870"/>
                </a:lnTo>
                <a:lnTo>
                  <a:pt x="16504" y="57274"/>
                </a:lnTo>
                <a:lnTo>
                  <a:pt x="16076" y="56441"/>
                </a:lnTo>
                <a:lnTo>
                  <a:pt x="15718" y="55441"/>
                </a:lnTo>
                <a:lnTo>
                  <a:pt x="13718" y="50582"/>
                </a:lnTo>
                <a:lnTo>
                  <a:pt x="13313" y="49535"/>
                </a:lnTo>
                <a:lnTo>
                  <a:pt x="12908" y="48034"/>
                </a:lnTo>
                <a:lnTo>
                  <a:pt x="12194" y="44915"/>
                </a:lnTo>
                <a:lnTo>
                  <a:pt x="11908" y="43248"/>
                </a:lnTo>
                <a:lnTo>
                  <a:pt x="11003" y="44034"/>
                </a:lnTo>
                <a:lnTo>
                  <a:pt x="9503" y="45677"/>
                </a:lnTo>
                <a:lnTo>
                  <a:pt x="8884" y="46558"/>
                </a:lnTo>
                <a:lnTo>
                  <a:pt x="8217" y="47677"/>
                </a:lnTo>
                <a:lnTo>
                  <a:pt x="7193" y="49987"/>
                </a:lnTo>
                <a:lnTo>
                  <a:pt x="6574" y="52416"/>
                </a:lnTo>
                <a:lnTo>
                  <a:pt x="6335" y="54917"/>
                </a:lnTo>
                <a:lnTo>
                  <a:pt x="6359" y="56226"/>
                </a:lnTo>
                <a:lnTo>
                  <a:pt x="6526" y="58679"/>
                </a:lnTo>
                <a:lnTo>
                  <a:pt x="7169" y="63514"/>
                </a:lnTo>
                <a:lnTo>
                  <a:pt x="7526" y="65943"/>
                </a:lnTo>
                <a:lnTo>
                  <a:pt x="7621" y="66562"/>
                </a:lnTo>
                <a:lnTo>
                  <a:pt x="7669" y="67800"/>
                </a:lnTo>
                <a:lnTo>
                  <a:pt x="7645" y="68419"/>
                </a:lnTo>
                <a:lnTo>
                  <a:pt x="7598" y="68967"/>
                </a:lnTo>
                <a:lnTo>
                  <a:pt x="7312" y="69848"/>
                </a:lnTo>
                <a:lnTo>
                  <a:pt x="6764" y="70515"/>
                </a:lnTo>
                <a:lnTo>
                  <a:pt x="5954" y="70991"/>
                </a:lnTo>
                <a:lnTo>
                  <a:pt x="5431" y="71182"/>
                </a:lnTo>
                <a:lnTo>
                  <a:pt x="4930" y="71301"/>
                </a:lnTo>
                <a:lnTo>
                  <a:pt x="3978" y="71325"/>
                </a:lnTo>
                <a:lnTo>
                  <a:pt x="3097" y="71063"/>
                </a:lnTo>
                <a:lnTo>
                  <a:pt x="2335" y="70491"/>
                </a:lnTo>
                <a:lnTo>
                  <a:pt x="2001" y="70110"/>
                </a:lnTo>
                <a:lnTo>
                  <a:pt x="1739" y="69729"/>
                </a:lnTo>
                <a:lnTo>
                  <a:pt x="1525" y="69277"/>
                </a:lnTo>
                <a:lnTo>
                  <a:pt x="1168" y="68396"/>
                </a:lnTo>
                <a:lnTo>
                  <a:pt x="811" y="67538"/>
                </a:lnTo>
                <a:lnTo>
                  <a:pt x="572" y="66610"/>
                </a:lnTo>
                <a:lnTo>
                  <a:pt x="215" y="64752"/>
                </a:lnTo>
                <a:lnTo>
                  <a:pt x="48" y="62871"/>
                </a:lnTo>
                <a:lnTo>
                  <a:pt x="1" y="60989"/>
                </a:lnTo>
                <a:lnTo>
                  <a:pt x="48" y="60037"/>
                </a:lnTo>
                <a:lnTo>
                  <a:pt x="72" y="59465"/>
                </a:lnTo>
                <a:lnTo>
                  <a:pt x="72" y="58894"/>
                </a:lnTo>
                <a:lnTo>
                  <a:pt x="144" y="58465"/>
                </a:lnTo>
                <a:lnTo>
                  <a:pt x="215" y="58036"/>
                </a:lnTo>
                <a:lnTo>
                  <a:pt x="358" y="56346"/>
                </a:lnTo>
                <a:lnTo>
                  <a:pt x="1001" y="53107"/>
                </a:lnTo>
                <a:lnTo>
                  <a:pt x="1763" y="50773"/>
                </a:lnTo>
                <a:lnTo>
                  <a:pt x="2382" y="49249"/>
                </a:lnTo>
                <a:lnTo>
                  <a:pt x="3144" y="47772"/>
                </a:lnTo>
                <a:lnTo>
                  <a:pt x="4002" y="46344"/>
                </a:lnTo>
                <a:lnTo>
                  <a:pt x="4478" y="45653"/>
                </a:lnTo>
                <a:lnTo>
                  <a:pt x="5169" y="44700"/>
                </a:lnTo>
                <a:lnTo>
                  <a:pt x="6597" y="42867"/>
                </a:lnTo>
                <a:lnTo>
                  <a:pt x="8169" y="41152"/>
                </a:lnTo>
                <a:lnTo>
                  <a:pt x="9908" y="39604"/>
                </a:lnTo>
                <a:lnTo>
                  <a:pt x="10860" y="38913"/>
                </a:lnTo>
                <a:lnTo>
                  <a:pt x="11075" y="38747"/>
                </a:lnTo>
                <a:lnTo>
                  <a:pt x="11408" y="38413"/>
                </a:lnTo>
                <a:lnTo>
                  <a:pt x="11622" y="38008"/>
                </a:lnTo>
                <a:lnTo>
                  <a:pt x="11741" y="37532"/>
                </a:lnTo>
                <a:lnTo>
                  <a:pt x="11765" y="37270"/>
                </a:lnTo>
                <a:lnTo>
                  <a:pt x="11837" y="35960"/>
                </a:lnTo>
                <a:lnTo>
                  <a:pt x="12122" y="33365"/>
                </a:lnTo>
                <a:lnTo>
                  <a:pt x="12551" y="30769"/>
                </a:lnTo>
                <a:lnTo>
                  <a:pt x="13146" y="28221"/>
                </a:lnTo>
                <a:lnTo>
                  <a:pt x="13480" y="26959"/>
                </a:lnTo>
                <a:lnTo>
                  <a:pt x="13670" y="26506"/>
                </a:lnTo>
                <a:lnTo>
                  <a:pt x="13766" y="26030"/>
                </a:lnTo>
                <a:lnTo>
                  <a:pt x="14361" y="24125"/>
                </a:lnTo>
                <a:lnTo>
                  <a:pt x="15790" y="20386"/>
                </a:lnTo>
                <a:lnTo>
                  <a:pt x="17457" y="16742"/>
                </a:lnTo>
                <a:lnTo>
                  <a:pt x="19386" y="13242"/>
                </a:lnTo>
                <a:lnTo>
                  <a:pt x="20434" y="11551"/>
                </a:lnTo>
                <a:lnTo>
                  <a:pt x="20624" y="11217"/>
                </a:lnTo>
                <a:lnTo>
                  <a:pt x="20839" y="10622"/>
                </a:lnTo>
                <a:lnTo>
                  <a:pt x="20839" y="10050"/>
                </a:lnTo>
                <a:lnTo>
                  <a:pt x="20624" y="9455"/>
                </a:lnTo>
                <a:lnTo>
                  <a:pt x="20434" y="9169"/>
                </a:lnTo>
                <a:lnTo>
                  <a:pt x="19052" y="6693"/>
                </a:lnTo>
                <a:lnTo>
                  <a:pt x="18028" y="46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299" name="Google Shape;299;p28"/>
          <p:cNvSpPr/>
          <p:nvPr/>
        </p:nvSpPr>
        <p:spPr>
          <a:xfrm rot="-186666">
            <a:off x="7283565" y="253714"/>
            <a:ext cx="2399342" cy="3369438"/>
          </a:xfrm>
          <a:custGeom>
            <a:avLst/>
            <a:gdLst/>
            <a:ahLst/>
            <a:cxnLst/>
            <a:rect l="l" t="t" r="r" b="b"/>
            <a:pathLst>
              <a:path w="49654" h="69730" extrusionOk="0">
                <a:moveTo>
                  <a:pt x="22743" y="63395"/>
                </a:moveTo>
                <a:lnTo>
                  <a:pt x="23220" y="63133"/>
                </a:lnTo>
                <a:lnTo>
                  <a:pt x="24006" y="62490"/>
                </a:lnTo>
                <a:lnTo>
                  <a:pt x="24649" y="61704"/>
                </a:lnTo>
                <a:lnTo>
                  <a:pt x="25173" y="60823"/>
                </a:lnTo>
                <a:lnTo>
                  <a:pt x="25387" y="60346"/>
                </a:lnTo>
                <a:lnTo>
                  <a:pt x="25411" y="60132"/>
                </a:lnTo>
                <a:lnTo>
                  <a:pt x="25530" y="59942"/>
                </a:lnTo>
                <a:lnTo>
                  <a:pt x="25673" y="59299"/>
                </a:lnTo>
                <a:lnTo>
                  <a:pt x="25673" y="57608"/>
                </a:lnTo>
                <a:lnTo>
                  <a:pt x="25696" y="57227"/>
                </a:lnTo>
                <a:lnTo>
                  <a:pt x="25554" y="56846"/>
                </a:lnTo>
                <a:lnTo>
                  <a:pt x="25101" y="56274"/>
                </a:lnTo>
                <a:lnTo>
                  <a:pt x="24482" y="55917"/>
                </a:lnTo>
                <a:lnTo>
                  <a:pt x="23791" y="55750"/>
                </a:lnTo>
                <a:lnTo>
                  <a:pt x="23410" y="55703"/>
                </a:lnTo>
                <a:lnTo>
                  <a:pt x="22053" y="55560"/>
                </a:lnTo>
                <a:lnTo>
                  <a:pt x="19409" y="55060"/>
                </a:lnTo>
                <a:lnTo>
                  <a:pt x="18100" y="54702"/>
                </a:lnTo>
                <a:lnTo>
                  <a:pt x="17647" y="54583"/>
                </a:lnTo>
                <a:lnTo>
                  <a:pt x="16766" y="54440"/>
                </a:lnTo>
                <a:lnTo>
                  <a:pt x="15909" y="54488"/>
                </a:lnTo>
                <a:lnTo>
                  <a:pt x="15051" y="54726"/>
                </a:lnTo>
                <a:lnTo>
                  <a:pt x="14647" y="54964"/>
                </a:lnTo>
                <a:lnTo>
                  <a:pt x="14075" y="55298"/>
                </a:lnTo>
                <a:lnTo>
                  <a:pt x="12003" y="56941"/>
                </a:lnTo>
                <a:lnTo>
                  <a:pt x="11479" y="57251"/>
                </a:lnTo>
                <a:lnTo>
                  <a:pt x="11074" y="57489"/>
                </a:lnTo>
                <a:lnTo>
                  <a:pt x="10241" y="57846"/>
                </a:lnTo>
                <a:lnTo>
                  <a:pt x="9407" y="58013"/>
                </a:lnTo>
                <a:lnTo>
                  <a:pt x="8502" y="57917"/>
                </a:lnTo>
                <a:lnTo>
                  <a:pt x="8050" y="57751"/>
                </a:lnTo>
                <a:lnTo>
                  <a:pt x="7788" y="57608"/>
                </a:lnTo>
                <a:lnTo>
                  <a:pt x="7383" y="57227"/>
                </a:lnTo>
                <a:lnTo>
                  <a:pt x="7193" y="56989"/>
                </a:lnTo>
                <a:lnTo>
                  <a:pt x="7074" y="56631"/>
                </a:lnTo>
                <a:lnTo>
                  <a:pt x="7145" y="56131"/>
                </a:lnTo>
                <a:lnTo>
                  <a:pt x="7693" y="55607"/>
                </a:lnTo>
                <a:lnTo>
                  <a:pt x="8169" y="55369"/>
                </a:lnTo>
                <a:lnTo>
                  <a:pt x="8860" y="55060"/>
                </a:lnTo>
                <a:lnTo>
                  <a:pt x="10336" y="54631"/>
                </a:lnTo>
                <a:lnTo>
                  <a:pt x="11027" y="54345"/>
                </a:lnTo>
                <a:lnTo>
                  <a:pt x="11313" y="54202"/>
                </a:lnTo>
                <a:lnTo>
                  <a:pt x="11646" y="53869"/>
                </a:lnTo>
                <a:lnTo>
                  <a:pt x="11717" y="53512"/>
                </a:lnTo>
                <a:lnTo>
                  <a:pt x="11527" y="53107"/>
                </a:lnTo>
                <a:lnTo>
                  <a:pt x="11313" y="52869"/>
                </a:lnTo>
                <a:lnTo>
                  <a:pt x="9955" y="53274"/>
                </a:lnTo>
                <a:lnTo>
                  <a:pt x="7978" y="53917"/>
                </a:lnTo>
                <a:lnTo>
                  <a:pt x="7383" y="54059"/>
                </a:lnTo>
                <a:lnTo>
                  <a:pt x="6240" y="54059"/>
                </a:lnTo>
                <a:lnTo>
                  <a:pt x="5668" y="53869"/>
                </a:lnTo>
                <a:lnTo>
                  <a:pt x="5430" y="53797"/>
                </a:lnTo>
                <a:lnTo>
                  <a:pt x="5097" y="53631"/>
                </a:lnTo>
                <a:lnTo>
                  <a:pt x="4930" y="53440"/>
                </a:lnTo>
                <a:lnTo>
                  <a:pt x="4883" y="53297"/>
                </a:lnTo>
                <a:lnTo>
                  <a:pt x="4883" y="53155"/>
                </a:lnTo>
                <a:lnTo>
                  <a:pt x="4954" y="52893"/>
                </a:lnTo>
                <a:lnTo>
                  <a:pt x="5216" y="52607"/>
                </a:lnTo>
                <a:lnTo>
                  <a:pt x="5407" y="52440"/>
                </a:lnTo>
                <a:lnTo>
                  <a:pt x="5883" y="52250"/>
                </a:lnTo>
                <a:lnTo>
                  <a:pt x="7455" y="51821"/>
                </a:lnTo>
                <a:lnTo>
                  <a:pt x="8264" y="51511"/>
                </a:lnTo>
                <a:lnTo>
                  <a:pt x="8383" y="51368"/>
                </a:lnTo>
                <a:lnTo>
                  <a:pt x="8431" y="51202"/>
                </a:lnTo>
                <a:lnTo>
                  <a:pt x="8264" y="50916"/>
                </a:lnTo>
                <a:lnTo>
                  <a:pt x="7836" y="50583"/>
                </a:lnTo>
                <a:lnTo>
                  <a:pt x="7550" y="50344"/>
                </a:lnTo>
                <a:lnTo>
                  <a:pt x="6502" y="49582"/>
                </a:lnTo>
                <a:lnTo>
                  <a:pt x="2620" y="46677"/>
                </a:lnTo>
                <a:lnTo>
                  <a:pt x="1025" y="45320"/>
                </a:lnTo>
                <a:lnTo>
                  <a:pt x="334" y="44629"/>
                </a:lnTo>
                <a:lnTo>
                  <a:pt x="191" y="44391"/>
                </a:lnTo>
                <a:lnTo>
                  <a:pt x="72" y="44105"/>
                </a:lnTo>
                <a:lnTo>
                  <a:pt x="1" y="43605"/>
                </a:lnTo>
                <a:lnTo>
                  <a:pt x="167" y="43224"/>
                </a:lnTo>
                <a:lnTo>
                  <a:pt x="596" y="42914"/>
                </a:lnTo>
                <a:lnTo>
                  <a:pt x="906" y="42795"/>
                </a:lnTo>
                <a:lnTo>
                  <a:pt x="1382" y="42676"/>
                </a:lnTo>
                <a:lnTo>
                  <a:pt x="2334" y="42652"/>
                </a:lnTo>
                <a:lnTo>
                  <a:pt x="3716" y="42938"/>
                </a:lnTo>
                <a:lnTo>
                  <a:pt x="4621" y="43224"/>
                </a:lnTo>
                <a:lnTo>
                  <a:pt x="5264" y="43438"/>
                </a:lnTo>
                <a:lnTo>
                  <a:pt x="6454" y="44010"/>
                </a:lnTo>
                <a:lnTo>
                  <a:pt x="8145" y="45081"/>
                </a:lnTo>
                <a:lnTo>
                  <a:pt x="9241" y="45844"/>
                </a:lnTo>
                <a:lnTo>
                  <a:pt x="10193" y="46582"/>
                </a:lnTo>
                <a:lnTo>
                  <a:pt x="13765" y="49511"/>
                </a:lnTo>
                <a:lnTo>
                  <a:pt x="15694" y="51011"/>
                </a:lnTo>
                <a:lnTo>
                  <a:pt x="16052" y="51226"/>
                </a:lnTo>
                <a:lnTo>
                  <a:pt x="16742" y="51321"/>
                </a:lnTo>
                <a:lnTo>
                  <a:pt x="19290" y="51273"/>
                </a:lnTo>
                <a:lnTo>
                  <a:pt x="20695" y="51130"/>
                </a:lnTo>
                <a:lnTo>
                  <a:pt x="21005" y="50987"/>
                </a:lnTo>
                <a:lnTo>
                  <a:pt x="21243" y="50773"/>
                </a:lnTo>
                <a:lnTo>
                  <a:pt x="21481" y="50249"/>
                </a:lnTo>
                <a:lnTo>
                  <a:pt x="21434" y="49654"/>
                </a:lnTo>
                <a:lnTo>
                  <a:pt x="21100" y="49130"/>
                </a:lnTo>
                <a:lnTo>
                  <a:pt x="20815" y="48916"/>
                </a:lnTo>
                <a:lnTo>
                  <a:pt x="18671" y="47511"/>
                </a:lnTo>
                <a:lnTo>
                  <a:pt x="16480" y="46201"/>
                </a:lnTo>
                <a:lnTo>
                  <a:pt x="15647" y="45724"/>
                </a:lnTo>
                <a:lnTo>
                  <a:pt x="14956" y="45320"/>
                </a:lnTo>
                <a:lnTo>
                  <a:pt x="14170" y="44581"/>
                </a:lnTo>
                <a:lnTo>
                  <a:pt x="13408" y="43843"/>
                </a:lnTo>
                <a:lnTo>
                  <a:pt x="13218" y="43605"/>
                </a:lnTo>
                <a:lnTo>
                  <a:pt x="12956" y="43105"/>
                </a:lnTo>
                <a:lnTo>
                  <a:pt x="12860" y="42843"/>
                </a:lnTo>
                <a:lnTo>
                  <a:pt x="12789" y="42533"/>
                </a:lnTo>
                <a:lnTo>
                  <a:pt x="12765" y="41962"/>
                </a:lnTo>
                <a:lnTo>
                  <a:pt x="12860" y="41438"/>
                </a:lnTo>
                <a:lnTo>
                  <a:pt x="13075" y="40962"/>
                </a:lnTo>
                <a:lnTo>
                  <a:pt x="13432" y="40604"/>
                </a:lnTo>
                <a:lnTo>
                  <a:pt x="13861" y="40319"/>
                </a:lnTo>
                <a:lnTo>
                  <a:pt x="14385" y="40152"/>
                </a:lnTo>
                <a:lnTo>
                  <a:pt x="14956" y="40104"/>
                </a:lnTo>
                <a:lnTo>
                  <a:pt x="15290" y="40128"/>
                </a:lnTo>
                <a:lnTo>
                  <a:pt x="15742" y="40223"/>
                </a:lnTo>
                <a:lnTo>
                  <a:pt x="16647" y="40509"/>
                </a:lnTo>
                <a:lnTo>
                  <a:pt x="17909" y="41104"/>
                </a:lnTo>
                <a:lnTo>
                  <a:pt x="18695" y="41581"/>
                </a:lnTo>
                <a:lnTo>
                  <a:pt x="20124" y="42748"/>
                </a:lnTo>
                <a:lnTo>
                  <a:pt x="21886" y="44272"/>
                </a:lnTo>
                <a:lnTo>
                  <a:pt x="22529" y="44915"/>
                </a:lnTo>
                <a:lnTo>
                  <a:pt x="23625" y="46367"/>
                </a:lnTo>
                <a:lnTo>
                  <a:pt x="24077" y="47153"/>
                </a:lnTo>
                <a:lnTo>
                  <a:pt x="24720" y="48177"/>
                </a:lnTo>
                <a:lnTo>
                  <a:pt x="26149" y="50082"/>
                </a:lnTo>
                <a:lnTo>
                  <a:pt x="26982" y="50940"/>
                </a:lnTo>
                <a:lnTo>
                  <a:pt x="27411" y="51345"/>
                </a:lnTo>
                <a:lnTo>
                  <a:pt x="28316" y="52011"/>
                </a:lnTo>
                <a:lnTo>
                  <a:pt x="29269" y="52512"/>
                </a:lnTo>
                <a:lnTo>
                  <a:pt x="30245" y="52869"/>
                </a:lnTo>
                <a:lnTo>
                  <a:pt x="31793" y="53178"/>
                </a:lnTo>
                <a:lnTo>
                  <a:pt x="33912" y="53250"/>
                </a:lnTo>
                <a:lnTo>
                  <a:pt x="35032" y="53155"/>
                </a:lnTo>
                <a:lnTo>
                  <a:pt x="35246" y="53107"/>
                </a:lnTo>
                <a:lnTo>
                  <a:pt x="35603" y="52964"/>
                </a:lnTo>
                <a:lnTo>
                  <a:pt x="35889" y="52702"/>
                </a:lnTo>
                <a:lnTo>
                  <a:pt x="36080" y="52392"/>
                </a:lnTo>
                <a:lnTo>
                  <a:pt x="36199" y="51845"/>
                </a:lnTo>
                <a:lnTo>
                  <a:pt x="35961" y="51011"/>
                </a:lnTo>
                <a:lnTo>
                  <a:pt x="35651" y="50630"/>
                </a:lnTo>
                <a:lnTo>
                  <a:pt x="34698" y="49559"/>
                </a:lnTo>
                <a:lnTo>
                  <a:pt x="33793" y="48439"/>
                </a:lnTo>
                <a:lnTo>
                  <a:pt x="33555" y="48058"/>
                </a:lnTo>
                <a:lnTo>
                  <a:pt x="33222" y="47749"/>
                </a:lnTo>
                <a:lnTo>
                  <a:pt x="32079" y="46439"/>
                </a:lnTo>
                <a:lnTo>
                  <a:pt x="30078" y="43629"/>
                </a:lnTo>
                <a:lnTo>
                  <a:pt x="29245" y="42128"/>
                </a:lnTo>
                <a:lnTo>
                  <a:pt x="28602" y="41033"/>
                </a:lnTo>
                <a:lnTo>
                  <a:pt x="27506" y="39580"/>
                </a:lnTo>
                <a:lnTo>
                  <a:pt x="26697" y="38699"/>
                </a:lnTo>
                <a:lnTo>
                  <a:pt x="25792" y="37913"/>
                </a:lnTo>
                <a:lnTo>
                  <a:pt x="24839" y="37223"/>
                </a:lnTo>
                <a:lnTo>
                  <a:pt x="23791" y="36627"/>
                </a:lnTo>
                <a:lnTo>
                  <a:pt x="22648" y="36103"/>
                </a:lnTo>
                <a:lnTo>
                  <a:pt x="22053" y="35889"/>
                </a:lnTo>
                <a:lnTo>
                  <a:pt x="21219" y="35556"/>
                </a:lnTo>
                <a:lnTo>
                  <a:pt x="20362" y="35222"/>
                </a:lnTo>
                <a:lnTo>
                  <a:pt x="19933" y="34984"/>
                </a:lnTo>
                <a:lnTo>
                  <a:pt x="19433" y="34889"/>
                </a:lnTo>
                <a:lnTo>
                  <a:pt x="18528" y="34722"/>
                </a:lnTo>
                <a:lnTo>
                  <a:pt x="16266" y="34032"/>
                </a:lnTo>
                <a:lnTo>
                  <a:pt x="15766" y="33936"/>
                </a:lnTo>
                <a:lnTo>
                  <a:pt x="15051" y="33746"/>
                </a:lnTo>
                <a:lnTo>
                  <a:pt x="14027" y="33341"/>
                </a:lnTo>
                <a:lnTo>
                  <a:pt x="13384" y="32984"/>
                </a:lnTo>
                <a:lnTo>
                  <a:pt x="13099" y="32746"/>
                </a:lnTo>
                <a:lnTo>
                  <a:pt x="12765" y="32412"/>
                </a:lnTo>
                <a:lnTo>
                  <a:pt x="12432" y="32103"/>
                </a:lnTo>
                <a:lnTo>
                  <a:pt x="12146" y="31745"/>
                </a:lnTo>
                <a:lnTo>
                  <a:pt x="11717" y="30960"/>
                </a:lnTo>
                <a:lnTo>
                  <a:pt x="11527" y="30126"/>
                </a:lnTo>
                <a:lnTo>
                  <a:pt x="11622" y="29269"/>
                </a:lnTo>
                <a:lnTo>
                  <a:pt x="11789" y="28792"/>
                </a:lnTo>
                <a:lnTo>
                  <a:pt x="12051" y="28459"/>
                </a:lnTo>
                <a:lnTo>
                  <a:pt x="12408" y="28149"/>
                </a:lnTo>
                <a:lnTo>
                  <a:pt x="12884" y="27983"/>
                </a:lnTo>
                <a:lnTo>
                  <a:pt x="13837" y="27887"/>
                </a:lnTo>
                <a:lnTo>
                  <a:pt x="15242" y="28126"/>
                </a:lnTo>
                <a:lnTo>
                  <a:pt x="16171" y="28411"/>
                </a:lnTo>
                <a:lnTo>
                  <a:pt x="16456" y="28554"/>
                </a:lnTo>
                <a:lnTo>
                  <a:pt x="16909" y="28769"/>
                </a:lnTo>
                <a:lnTo>
                  <a:pt x="17171" y="28769"/>
                </a:lnTo>
                <a:lnTo>
                  <a:pt x="17290" y="28673"/>
                </a:lnTo>
                <a:lnTo>
                  <a:pt x="17385" y="28530"/>
                </a:lnTo>
                <a:lnTo>
                  <a:pt x="17409" y="28245"/>
                </a:lnTo>
                <a:lnTo>
                  <a:pt x="17219" y="27745"/>
                </a:lnTo>
                <a:lnTo>
                  <a:pt x="17099" y="27411"/>
                </a:lnTo>
                <a:lnTo>
                  <a:pt x="17004" y="27149"/>
                </a:lnTo>
                <a:lnTo>
                  <a:pt x="16861" y="26911"/>
                </a:lnTo>
                <a:lnTo>
                  <a:pt x="16623" y="26530"/>
                </a:lnTo>
                <a:lnTo>
                  <a:pt x="15980" y="25982"/>
                </a:lnTo>
                <a:lnTo>
                  <a:pt x="15575" y="25792"/>
                </a:lnTo>
                <a:lnTo>
                  <a:pt x="15075" y="25577"/>
                </a:lnTo>
                <a:lnTo>
                  <a:pt x="14194" y="25006"/>
                </a:lnTo>
                <a:lnTo>
                  <a:pt x="13003" y="23982"/>
                </a:lnTo>
                <a:lnTo>
                  <a:pt x="12265" y="23220"/>
                </a:lnTo>
                <a:lnTo>
                  <a:pt x="12003" y="22934"/>
                </a:lnTo>
                <a:lnTo>
                  <a:pt x="11646" y="22267"/>
                </a:lnTo>
                <a:lnTo>
                  <a:pt x="11503" y="21910"/>
                </a:lnTo>
                <a:lnTo>
                  <a:pt x="11336" y="21458"/>
                </a:lnTo>
                <a:lnTo>
                  <a:pt x="11360" y="20815"/>
                </a:lnTo>
                <a:lnTo>
                  <a:pt x="11551" y="20410"/>
                </a:lnTo>
                <a:lnTo>
                  <a:pt x="11694" y="20195"/>
                </a:lnTo>
                <a:lnTo>
                  <a:pt x="11884" y="20029"/>
                </a:lnTo>
                <a:lnTo>
                  <a:pt x="12265" y="19767"/>
                </a:lnTo>
                <a:lnTo>
                  <a:pt x="12718" y="19648"/>
                </a:lnTo>
                <a:lnTo>
                  <a:pt x="13194" y="19648"/>
                </a:lnTo>
                <a:lnTo>
                  <a:pt x="13432" y="19695"/>
                </a:lnTo>
                <a:lnTo>
                  <a:pt x="13884" y="19814"/>
                </a:lnTo>
                <a:lnTo>
                  <a:pt x="14742" y="20148"/>
                </a:lnTo>
                <a:lnTo>
                  <a:pt x="15909" y="20815"/>
                </a:lnTo>
                <a:lnTo>
                  <a:pt x="16647" y="21362"/>
                </a:lnTo>
                <a:lnTo>
                  <a:pt x="17219" y="21862"/>
                </a:lnTo>
                <a:lnTo>
                  <a:pt x="18219" y="22934"/>
                </a:lnTo>
                <a:lnTo>
                  <a:pt x="18624" y="23553"/>
                </a:lnTo>
                <a:lnTo>
                  <a:pt x="18909" y="24101"/>
                </a:lnTo>
                <a:lnTo>
                  <a:pt x="19195" y="24625"/>
                </a:lnTo>
                <a:lnTo>
                  <a:pt x="19505" y="25220"/>
                </a:lnTo>
                <a:lnTo>
                  <a:pt x="20029" y="26435"/>
                </a:lnTo>
                <a:lnTo>
                  <a:pt x="20576" y="28340"/>
                </a:lnTo>
                <a:lnTo>
                  <a:pt x="20838" y="29650"/>
                </a:lnTo>
                <a:lnTo>
                  <a:pt x="20862" y="29983"/>
                </a:lnTo>
                <a:lnTo>
                  <a:pt x="20934" y="30293"/>
                </a:lnTo>
                <a:lnTo>
                  <a:pt x="20981" y="30602"/>
                </a:lnTo>
                <a:lnTo>
                  <a:pt x="21219" y="31055"/>
                </a:lnTo>
                <a:lnTo>
                  <a:pt x="21815" y="31507"/>
                </a:lnTo>
                <a:lnTo>
                  <a:pt x="22267" y="31769"/>
                </a:lnTo>
                <a:lnTo>
                  <a:pt x="22458" y="31888"/>
                </a:lnTo>
                <a:lnTo>
                  <a:pt x="22601" y="32031"/>
                </a:lnTo>
                <a:lnTo>
                  <a:pt x="23768" y="32888"/>
                </a:lnTo>
                <a:lnTo>
                  <a:pt x="26173" y="34555"/>
                </a:lnTo>
                <a:lnTo>
                  <a:pt x="27411" y="35294"/>
                </a:lnTo>
                <a:lnTo>
                  <a:pt x="27649" y="35460"/>
                </a:lnTo>
                <a:lnTo>
                  <a:pt x="28030" y="35603"/>
                </a:lnTo>
                <a:lnTo>
                  <a:pt x="28197" y="35389"/>
                </a:lnTo>
                <a:lnTo>
                  <a:pt x="28221" y="35103"/>
                </a:lnTo>
                <a:lnTo>
                  <a:pt x="28126" y="34627"/>
                </a:lnTo>
                <a:lnTo>
                  <a:pt x="27887" y="34222"/>
                </a:lnTo>
                <a:lnTo>
                  <a:pt x="27316" y="33031"/>
                </a:lnTo>
                <a:lnTo>
                  <a:pt x="26816" y="31817"/>
                </a:lnTo>
                <a:lnTo>
                  <a:pt x="26697" y="31388"/>
                </a:lnTo>
                <a:lnTo>
                  <a:pt x="26292" y="30650"/>
                </a:lnTo>
                <a:lnTo>
                  <a:pt x="26054" y="30293"/>
                </a:lnTo>
                <a:lnTo>
                  <a:pt x="24768" y="27983"/>
                </a:lnTo>
                <a:lnTo>
                  <a:pt x="22648" y="24649"/>
                </a:lnTo>
                <a:lnTo>
                  <a:pt x="21124" y="22505"/>
                </a:lnTo>
                <a:lnTo>
                  <a:pt x="20291" y="21458"/>
                </a:lnTo>
                <a:lnTo>
                  <a:pt x="19981" y="21005"/>
                </a:lnTo>
                <a:lnTo>
                  <a:pt x="19171" y="20243"/>
                </a:lnTo>
                <a:lnTo>
                  <a:pt x="18766" y="19862"/>
                </a:lnTo>
                <a:lnTo>
                  <a:pt x="18600" y="19719"/>
                </a:lnTo>
                <a:lnTo>
                  <a:pt x="18433" y="19552"/>
                </a:lnTo>
                <a:lnTo>
                  <a:pt x="18171" y="19290"/>
                </a:lnTo>
                <a:lnTo>
                  <a:pt x="17671" y="18862"/>
                </a:lnTo>
                <a:lnTo>
                  <a:pt x="17361" y="18695"/>
                </a:lnTo>
                <a:lnTo>
                  <a:pt x="16742" y="18266"/>
                </a:lnTo>
                <a:lnTo>
                  <a:pt x="15480" y="17552"/>
                </a:lnTo>
                <a:lnTo>
                  <a:pt x="14170" y="16933"/>
                </a:lnTo>
                <a:lnTo>
                  <a:pt x="12813" y="16409"/>
                </a:lnTo>
                <a:lnTo>
                  <a:pt x="12098" y="16218"/>
                </a:lnTo>
                <a:lnTo>
                  <a:pt x="11527" y="16052"/>
                </a:lnTo>
                <a:lnTo>
                  <a:pt x="10408" y="15623"/>
                </a:lnTo>
                <a:lnTo>
                  <a:pt x="9360" y="15075"/>
                </a:lnTo>
                <a:lnTo>
                  <a:pt x="8407" y="14361"/>
                </a:lnTo>
                <a:lnTo>
                  <a:pt x="7978" y="13908"/>
                </a:lnTo>
                <a:lnTo>
                  <a:pt x="7669" y="13599"/>
                </a:lnTo>
                <a:lnTo>
                  <a:pt x="7240" y="12932"/>
                </a:lnTo>
                <a:lnTo>
                  <a:pt x="7002" y="12289"/>
                </a:lnTo>
                <a:lnTo>
                  <a:pt x="6978" y="11694"/>
                </a:lnTo>
                <a:lnTo>
                  <a:pt x="7121" y="11122"/>
                </a:lnTo>
                <a:lnTo>
                  <a:pt x="7478" y="10622"/>
                </a:lnTo>
                <a:lnTo>
                  <a:pt x="8002" y="10193"/>
                </a:lnTo>
                <a:lnTo>
                  <a:pt x="8693" y="9836"/>
                </a:lnTo>
                <a:lnTo>
                  <a:pt x="9122" y="9693"/>
                </a:lnTo>
                <a:lnTo>
                  <a:pt x="9646" y="9646"/>
                </a:lnTo>
                <a:lnTo>
                  <a:pt x="10146" y="9669"/>
                </a:lnTo>
                <a:lnTo>
                  <a:pt x="10765" y="9765"/>
                </a:lnTo>
                <a:lnTo>
                  <a:pt x="11360" y="9931"/>
                </a:lnTo>
                <a:lnTo>
                  <a:pt x="11836" y="10074"/>
                </a:lnTo>
                <a:lnTo>
                  <a:pt x="12289" y="10217"/>
                </a:lnTo>
                <a:lnTo>
                  <a:pt x="12956" y="10503"/>
                </a:lnTo>
                <a:lnTo>
                  <a:pt x="14194" y="11194"/>
                </a:lnTo>
                <a:lnTo>
                  <a:pt x="14742" y="11646"/>
                </a:lnTo>
                <a:lnTo>
                  <a:pt x="17409" y="14170"/>
                </a:lnTo>
                <a:lnTo>
                  <a:pt x="20076" y="16671"/>
                </a:lnTo>
                <a:lnTo>
                  <a:pt x="21100" y="17766"/>
                </a:lnTo>
                <a:lnTo>
                  <a:pt x="22029" y="18909"/>
                </a:lnTo>
                <a:lnTo>
                  <a:pt x="22172" y="19052"/>
                </a:lnTo>
                <a:lnTo>
                  <a:pt x="22386" y="19195"/>
                </a:lnTo>
                <a:lnTo>
                  <a:pt x="22601" y="19195"/>
                </a:lnTo>
                <a:lnTo>
                  <a:pt x="22791" y="19029"/>
                </a:lnTo>
                <a:lnTo>
                  <a:pt x="22910" y="18862"/>
                </a:lnTo>
                <a:lnTo>
                  <a:pt x="23386" y="18028"/>
                </a:lnTo>
                <a:lnTo>
                  <a:pt x="23791" y="17171"/>
                </a:lnTo>
                <a:lnTo>
                  <a:pt x="23982" y="16814"/>
                </a:lnTo>
                <a:lnTo>
                  <a:pt x="24053" y="16409"/>
                </a:lnTo>
                <a:lnTo>
                  <a:pt x="24244" y="15671"/>
                </a:lnTo>
                <a:lnTo>
                  <a:pt x="24458" y="14194"/>
                </a:lnTo>
                <a:lnTo>
                  <a:pt x="24553" y="12742"/>
                </a:lnTo>
                <a:lnTo>
                  <a:pt x="24530" y="11313"/>
                </a:lnTo>
                <a:lnTo>
                  <a:pt x="24291" y="9146"/>
                </a:lnTo>
                <a:lnTo>
                  <a:pt x="23648" y="6288"/>
                </a:lnTo>
                <a:lnTo>
                  <a:pt x="23220" y="4883"/>
                </a:lnTo>
                <a:lnTo>
                  <a:pt x="23029" y="4335"/>
                </a:lnTo>
                <a:lnTo>
                  <a:pt x="22863" y="3787"/>
                </a:lnTo>
                <a:lnTo>
                  <a:pt x="22672" y="3121"/>
                </a:lnTo>
                <a:lnTo>
                  <a:pt x="22458" y="2478"/>
                </a:lnTo>
                <a:lnTo>
                  <a:pt x="22458" y="2097"/>
                </a:lnTo>
                <a:lnTo>
                  <a:pt x="22577" y="1382"/>
                </a:lnTo>
                <a:lnTo>
                  <a:pt x="22863" y="763"/>
                </a:lnTo>
                <a:lnTo>
                  <a:pt x="23363" y="287"/>
                </a:lnTo>
                <a:lnTo>
                  <a:pt x="23720" y="96"/>
                </a:lnTo>
                <a:lnTo>
                  <a:pt x="24006" y="1"/>
                </a:lnTo>
                <a:lnTo>
                  <a:pt x="24601" y="72"/>
                </a:lnTo>
                <a:lnTo>
                  <a:pt x="25244" y="406"/>
                </a:lnTo>
                <a:lnTo>
                  <a:pt x="25839" y="977"/>
                </a:lnTo>
                <a:lnTo>
                  <a:pt x="26101" y="1358"/>
                </a:lnTo>
                <a:lnTo>
                  <a:pt x="26625" y="2192"/>
                </a:lnTo>
                <a:lnTo>
                  <a:pt x="27435" y="3906"/>
                </a:lnTo>
                <a:lnTo>
                  <a:pt x="27983" y="5716"/>
                </a:lnTo>
                <a:lnTo>
                  <a:pt x="28221" y="7621"/>
                </a:lnTo>
                <a:lnTo>
                  <a:pt x="28221" y="8598"/>
                </a:lnTo>
                <a:lnTo>
                  <a:pt x="28126" y="10193"/>
                </a:lnTo>
                <a:lnTo>
                  <a:pt x="27697" y="13313"/>
                </a:lnTo>
                <a:lnTo>
                  <a:pt x="27316" y="14861"/>
                </a:lnTo>
                <a:lnTo>
                  <a:pt x="27244" y="15123"/>
                </a:lnTo>
                <a:lnTo>
                  <a:pt x="27244" y="15575"/>
                </a:lnTo>
                <a:lnTo>
                  <a:pt x="27435" y="15909"/>
                </a:lnTo>
                <a:lnTo>
                  <a:pt x="27792" y="16171"/>
                </a:lnTo>
                <a:lnTo>
                  <a:pt x="28030" y="16266"/>
                </a:lnTo>
                <a:lnTo>
                  <a:pt x="28292" y="16338"/>
                </a:lnTo>
                <a:lnTo>
                  <a:pt x="28769" y="16314"/>
                </a:lnTo>
                <a:lnTo>
                  <a:pt x="29150" y="16123"/>
                </a:lnTo>
                <a:lnTo>
                  <a:pt x="29435" y="15766"/>
                </a:lnTo>
                <a:lnTo>
                  <a:pt x="29554" y="15504"/>
                </a:lnTo>
                <a:lnTo>
                  <a:pt x="29721" y="14885"/>
                </a:lnTo>
                <a:lnTo>
                  <a:pt x="29816" y="13575"/>
                </a:lnTo>
                <a:lnTo>
                  <a:pt x="29888" y="12932"/>
                </a:lnTo>
                <a:lnTo>
                  <a:pt x="29959" y="12337"/>
                </a:lnTo>
                <a:lnTo>
                  <a:pt x="30150" y="11432"/>
                </a:lnTo>
                <a:lnTo>
                  <a:pt x="30459" y="10908"/>
                </a:lnTo>
                <a:lnTo>
                  <a:pt x="30698" y="10670"/>
                </a:lnTo>
                <a:lnTo>
                  <a:pt x="30864" y="10551"/>
                </a:lnTo>
                <a:lnTo>
                  <a:pt x="31483" y="10265"/>
                </a:lnTo>
                <a:lnTo>
                  <a:pt x="32245" y="10074"/>
                </a:lnTo>
                <a:lnTo>
                  <a:pt x="32746" y="10122"/>
                </a:lnTo>
                <a:lnTo>
                  <a:pt x="32984" y="10265"/>
                </a:lnTo>
                <a:lnTo>
                  <a:pt x="33055" y="10408"/>
                </a:lnTo>
                <a:lnTo>
                  <a:pt x="33127" y="10622"/>
                </a:lnTo>
                <a:lnTo>
                  <a:pt x="33174" y="11051"/>
                </a:lnTo>
                <a:lnTo>
                  <a:pt x="33079" y="11694"/>
                </a:lnTo>
                <a:lnTo>
                  <a:pt x="32865" y="12122"/>
                </a:lnTo>
                <a:lnTo>
                  <a:pt x="32626" y="12408"/>
                </a:lnTo>
                <a:lnTo>
                  <a:pt x="32126" y="12956"/>
                </a:lnTo>
                <a:lnTo>
                  <a:pt x="31960" y="13289"/>
                </a:lnTo>
                <a:lnTo>
                  <a:pt x="31960" y="13599"/>
                </a:lnTo>
                <a:lnTo>
                  <a:pt x="32079" y="14028"/>
                </a:lnTo>
                <a:lnTo>
                  <a:pt x="32317" y="14218"/>
                </a:lnTo>
                <a:lnTo>
                  <a:pt x="32722" y="14218"/>
                </a:lnTo>
                <a:lnTo>
                  <a:pt x="32984" y="14123"/>
                </a:lnTo>
                <a:lnTo>
                  <a:pt x="33389" y="13932"/>
                </a:lnTo>
                <a:lnTo>
                  <a:pt x="33936" y="13289"/>
                </a:lnTo>
                <a:lnTo>
                  <a:pt x="34151" y="12908"/>
                </a:lnTo>
                <a:lnTo>
                  <a:pt x="34484" y="12218"/>
                </a:lnTo>
                <a:lnTo>
                  <a:pt x="34937" y="10765"/>
                </a:lnTo>
                <a:lnTo>
                  <a:pt x="35175" y="10027"/>
                </a:lnTo>
                <a:lnTo>
                  <a:pt x="35389" y="9503"/>
                </a:lnTo>
                <a:lnTo>
                  <a:pt x="35865" y="8836"/>
                </a:lnTo>
                <a:lnTo>
                  <a:pt x="36389" y="8598"/>
                </a:lnTo>
                <a:lnTo>
                  <a:pt x="36723" y="8550"/>
                </a:lnTo>
                <a:lnTo>
                  <a:pt x="36889" y="8622"/>
                </a:lnTo>
                <a:lnTo>
                  <a:pt x="37199" y="8812"/>
                </a:lnTo>
                <a:lnTo>
                  <a:pt x="37508" y="9241"/>
                </a:lnTo>
                <a:lnTo>
                  <a:pt x="37723" y="10336"/>
                </a:lnTo>
                <a:lnTo>
                  <a:pt x="37699" y="10908"/>
                </a:lnTo>
                <a:lnTo>
                  <a:pt x="37580" y="11598"/>
                </a:lnTo>
                <a:lnTo>
                  <a:pt x="36961" y="13265"/>
                </a:lnTo>
                <a:lnTo>
                  <a:pt x="36008" y="15052"/>
                </a:lnTo>
                <a:lnTo>
                  <a:pt x="34889" y="16671"/>
                </a:lnTo>
                <a:lnTo>
                  <a:pt x="34341" y="17338"/>
                </a:lnTo>
                <a:lnTo>
                  <a:pt x="33865" y="17790"/>
                </a:lnTo>
                <a:lnTo>
                  <a:pt x="32769" y="18528"/>
                </a:lnTo>
                <a:lnTo>
                  <a:pt x="31602" y="19052"/>
                </a:lnTo>
                <a:lnTo>
                  <a:pt x="30316" y="19314"/>
                </a:lnTo>
                <a:lnTo>
                  <a:pt x="29626" y="19338"/>
                </a:lnTo>
                <a:lnTo>
                  <a:pt x="28911" y="19338"/>
                </a:lnTo>
                <a:lnTo>
                  <a:pt x="27864" y="19076"/>
                </a:lnTo>
                <a:lnTo>
                  <a:pt x="27221" y="18767"/>
                </a:lnTo>
                <a:lnTo>
                  <a:pt x="26935" y="18552"/>
                </a:lnTo>
                <a:lnTo>
                  <a:pt x="26768" y="18433"/>
                </a:lnTo>
                <a:lnTo>
                  <a:pt x="26530" y="18314"/>
                </a:lnTo>
                <a:lnTo>
                  <a:pt x="26339" y="18386"/>
                </a:lnTo>
                <a:lnTo>
                  <a:pt x="26197" y="18624"/>
                </a:lnTo>
                <a:lnTo>
                  <a:pt x="26125" y="18790"/>
                </a:lnTo>
                <a:lnTo>
                  <a:pt x="25673" y="20100"/>
                </a:lnTo>
                <a:lnTo>
                  <a:pt x="25101" y="21386"/>
                </a:lnTo>
                <a:lnTo>
                  <a:pt x="24982" y="21624"/>
                </a:lnTo>
                <a:lnTo>
                  <a:pt x="24911" y="22101"/>
                </a:lnTo>
                <a:lnTo>
                  <a:pt x="24958" y="22553"/>
                </a:lnTo>
                <a:lnTo>
                  <a:pt x="25149" y="23006"/>
                </a:lnTo>
                <a:lnTo>
                  <a:pt x="25292" y="23244"/>
                </a:lnTo>
                <a:lnTo>
                  <a:pt x="26101" y="24411"/>
                </a:lnTo>
                <a:lnTo>
                  <a:pt x="27578" y="26816"/>
                </a:lnTo>
                <a:lnTo>
                  <a:pt x="28245" y="28078"/>
                </a:lnTo>
                <a:lnTo>
                  <a:pt x="29054" y="29554"/>
                </a:lnTo>
                <a:lnTo>
                  <a:pt x="30436" y="32603"/>
                </a:lnTo>
                <a:lnTo>
                  <a:pt x="31055" y="34174"/>
                </a:lnTo>
                <a:lnTo>
                  <a:pt x="31388" y="34984"/>
                </a:lnTo>
                <a:lnTo>
                  <a:pt x="31841" y="35699"/>
                </a:lnTo>
                <a:lnTo>
                  <a:pt x="32126" y="36032"/>
                </a:lnTo>
                <a:lnTo>
                  <a:pt x="32746" y="36461"/>
                </a:lnTo>
                <a:lnTo>
                  <a:pt x="33436" y="36580"/>
                </a:lnTo>
                <a:lnTo>
                  <a:pt x="34174" y="36389"/>
                </a:lnTo>
                <a:lnTo>
                  <a:pt x="34532" y="36151"/>
                </a:lnTo>
                <a:lnTo>
                  <a:pt x="35127" y="35675"/>
                </a:lnTo>
                <a:lnTo>
                  <a:pt x="36103" y="34508"/>
                </a:lnTo>
                <a:lnTo>
                  <a:pt x="36484" y="33841"/>
                </a:lnTo>
                <a:lnTo>
                  <a:pt x="36580" y="33651"/>
                </a:lnTo>
                <a:lnTo>
                  <a:pt x="36627" y="33389"/>
                </a:lnTo>
                <a:lnTo>
                  <a:pt x="36532" y="33222"/>
                </a:lnTo>
                <a:lnTo>
                  <a:pt x="36270" y="33150"/>
                </a:lnTo>
                <a:lnTo>
                  <a:pt x="36080" y="33150"/>
                </a:lnTo>
                <a:lnTo>
                  <a:pt x="35627" y="33127"/>
                </a:lnTo>
                <a:lnTo>
                  <a:pt x="34770" y="32912"/>
                </a:lnTo>
                <a:lnTo>
                  <a:pt x="34008" y="32531"/>
                </a:lnTo>
                <a:lnTo>
                  <a:pt x="33317" y="32007"/>
                </a:lnTo>
                <a:lnTo>
                  <a:pt x="32436" y="31055"/>
                </a:lnTo>
                <a:lnTo>
                  <a:pt x="31650" y="29650"/>
                </a:lnTo>
                <a:lnTo>
                  <a:pt x="31460" y="29007"/>
                </a:lnTo>
                <a:lnTo>
                  <a:pt x="31317" y="28483"/>
                </a:lnTo>
                <a:lnTo>
                  <a:pt x="31341" y="27697"/>
                </a:lnTo>
                <a:lnTo>
                  <a:pt x="31602" y="27244"/>
                </a:lnTo>
                <a:lnTo>
                  <a:pt x="31841" y="27078"/>
                </a:lnTo>
                <a:lnTo>
                  <a:pt x="32079" y="26935"/>
                </a:lnTo>
                <a:lnTo>
                  <a:pt x="32555" y="26935"/>
                </a:lnTo>
                <a:lnTo>
                  <a:pt x="33222" y="27292"/>
                </a:lnTo>
                <a:lnTo>
                  <a:pt x="33627" y="27626"/>
                </a:lnTo>
                <a:lnTo>
                  <a:pt x="34698" y="28602"/>
                </a:lnTo>
                <a:lnTo>
                  <a:pt x="35746" y="29578"/>
                </a:lnTo>
                <a:lnTo>
                  <a:pt x="36056" y="29840"/>
                </a:lnTo>
                <a:lnTo>
                  <a:pt x="36604" y="30102"/>
                </a:lnTo>
                <a:lnTo>
                  <a:pt x="37008" y="30078"/>
                </a:lnTo>
                <a:lnTo>
                  <a:pt x="37223" y="30007"/>
                </a:lnTo>
                <a:lnTo>
                  <a:pt x="37413" y="29888"/>
                </a:lnTo>
                <a:lnTo>
                  <a:pt x="37628" y="29602"/>
                </a:lnTo>
                <a:lnTo>
                  <a:pt x="37747" y="29054"/>
                </a:lnTo>
                <a:lnTo>
                  <a:pt x="37723" y="28650"/>
                </a:lnTo>
                <a:lnTo>
                  <a:pt x="37723" y="28102"/>
                </a:lnTo>
                <a:lnTo>
                  <a:pt x="37580" y="27006"/>
                </a:lnTo>
                <a:lnTo>
                  <a:pt x="37437" y="26482"/>
                </a:lnTo>
                <a:lnTo>
                  <a:pt x="37270" y="25816"/>
                </a:lnTo>
                <a:lnTo>
                  <a:pt x="37199" y="24482"/>
                </a:lnTo>
                <a:lnTo>
                  <a:pt x="37318" y="23815"/>
                </a:lnTo>
                <a:lnTo>
                  <a:pt x="37413" y="23482"/>
                </a:lnTo>
                <a:lnTo>
                  <a:pt x="37675" y="22910"/>
                </a:lnTo>
                <a:lnTo>
                  <a:pt x="38009" y="22482"/>
                </a:lnTo>
                <a:lnTo>
                  <a:pt x="38437" y="22196"/>
                </a:lnTo>
                <a:lnTo>
                  <a:pt x="38914" y="22053"/>
                </a:lnTo>
                <a:lnTo>
                  <a:pt x="39437" y="22053"/>
                </a:lnTo>
                <a:lnTo>
                  <a:pt x="39961" y="22220"/>
                </a:lnTo>
                <a:lnTo>
                  <a:pt x="40509" y="22529"/>
                </a:lnTo>
                <a:lnTo>
                  <a:pt x="40771" y="22744"/>
                </a:lnTo>
                <a:lnTo>
                  <a:pt x="41128" y="23291"/>
                </a:lnTo>
                <a:lnTo>
                  <a:pt x="41652" y="24458"/>
                </a:lnTo>
                <a:lnTo>
                  <a:pt x="42009" y="25673"/>
                </a:lnTo>
                <a:lnTo>
                  <a:pt x="42200" y="26911"/>
                </a:lnTo>
                <a:lnTo>
                  <a:pt x="42200" y="28173"/>
                </a:lnTo>
                <a:lnTo>
                  <a:pt x="42033" y="29412"/>
                </a:lnTo>
                <a:lnTo>
                  <a:pt x="41676" y="30626"/>
                </a:lnTo>
                <a:lnTo>
                  <a:pt x="41152" y="31793"/>
                </a:lnTo>
                <a:lnTo>
                  <a:pt x="40819" y="32341"/>
                </a:lnTo>
                <a:lnTo>
                  <a:pt x="39795" y="33841"/>
                </a:lnTo>
                <a:lnTo>
                  <a:pt x="38247" y="36032"/>
                </a:lnTo>
                <a:lnTo>
                  <a:pt x="37318" y="37580"/>
                </a:lnTo>
                <a:lnTo>
                  <a:pt x="36937" y="38390"/>
                </a:lnTo>
                <a:lnTo>
                  <a:pt x="36508" y="39366"/>
                </a:lnTo>
                <a:lnTo>
                  <a:pt x="35889" y="41319"/>
                </a:lnTo>
                <a:lnTo>
                  <a:pt x="35699" y="42819"/>
                </a:lnTo>
                <a:lnTo>
                  <a:pt x="35699" y="43819"/>
                </a:lnTo>
                <a:lnTo>
                  <a:pt x="35818" y="44819"/>
                </a:lnTo>
                <a:lnTo>
                  <a:pt x="36103" y="45844"/>
                </a:lnTo>
                <a:lnTo>
                  <a:pt x="36294" y="46367"/>
                </a:lnTo>
                <a:lnTo>
                  <a:pt x="36604" y="47082"/>
                </a:lnTo>
                <a:lnTo>
                  <a:pt x="37389" y="48368"/>
                </a:lnTo>
                <a:lnTo>
                  <a:pt x="38342" y="49511"/>
                </a:lnTo>
                <a:lnTo>
                  <a:pt x="39461" y="50535"/>
                </a:lnTo>
                <a:lnTo>
                  <a:pt x="40057" y="51011"/>
                </a:lnTo>
                <a:lnTo>
                  <a:pt x="40319" y="51202"/>
                </a:lnTo>
                <a:lnTo>
                  <a:pt x="40914" y="51392"/>
                </a:lnTo>
                <a:lnTo>
                  <a:pt x="41509" y="51368"/>
                </a:lnTo>
                <a:lnTo>
                  <a:pt x="42105" y="51178"/>
                </a:lnTo>
                <a:lnTo>
                  <a:pt x="42390" y="51011"/>
                </a:lnTo>
                <a:lnTo>
                  <a:pt x="42748" y="50821"/>
                </a:lnTo>
                <a:lnTo>
                  <a:pt x="43272" y="50249"/>
                </a:lnTo>
                <a:lnTo>
                  <a:pt x="43462" y="49892"/>
                </a:lnTo>
                <a:lnTo>
                  <a:pt x="43938" y="49106"/>
                </a:lnTo>
                <a:lnTo>
                  <a:pt x="44558" y="47463"/>
                </a:lnTo>
                <a:lnTo>
                  <a:pt x="44843" y="45748"/>
                </a:lnTo>
                <a:lnTo>
                  <a:pt x="44724" y="43986"/>
                </a:lnTo>
                <a:lnTo>
                  <a:pt x="44510" y="43105"/>
                </a:lnTo>
                <a:lnTo>
                  <a:pt x="44391" y="42605"/>
                </a:lnTo>
                <a:lnTo>
                  <a:pt x="44272" y="41605"/>
                </a:lnTo>
                <a:lnTo>
                  <a:pt x="44296" y="40604"/>
                </a:lnTo>
                <a:lnTo>
                  <a:pt x="44486" y="39628"/>
                </a:lnTo>
                <a:lnTo>
                  <a:pt x="44629" y="39128"/>
                </a:lnTo>
                <a:lnTo>
                  <a:pt x="44867" y="38580"/>
                </a:lnTo>
                <a:lnTo>
                  <a:pt x="45391" y="37937"/>
                </a:lnTo>
                <a:lnTo>
                  <a:pt x="45867" y="37651"/>
                </a:lnTo>
                <a:lnTo>
                  <a:pt x="46177" y="37580"/>
                </a:lnTo>
                <a:lnTo>
                  <a:pt x="46487" y="37556"/>
                </a:lnTo>
                <a:lnTo>
                  <a:pt x="47058" y="37651"/>
                </a:lnTo>
                <a:lnTo>
                  <a:pt x="47558" y="37937"/>
                </a:lnTo>
                <a:lnTo>
                  <a:pt x="47987" y="38366"/>
                </a:lnTo>
                <a:lnTo>
                  <a:pt x="48177" y="38628"/>
                </a:lnTo>
                <a:lnTo>
                  <a:pt x="48654" y="39318"/>
                </a:lnTo>
                <a:lnTo>
                  <a:pt x="49320" y="40771"/>
                </a:lnTo>
                <a:lnTo>
                  <a:pt x="49654" y="42271"/>
                </a:lnTo>
                <a:lnTo>
                  <a:pt x="49606" y="43867"/>
                </a:lnTo>
                <a:lnTo>
                  <a:pt x="49416" y="44700"/>
                </a:lnTo>
                <a:lnTo>
                  <a:pt x="49201" y="45462"/>
                </a:lnTo>
                <a:lnTo>
                  <a:pt x="48654" y="46915"/>
                </a:lnTo>
                <a:lnTo>
                  <a:pt x="47939" y="48273"/>
                </a:lnTo>
                <a:lnTo>
                  <a:pt x="47010" y="49511"/>
                </a:lnTo>
                <a:lnTo>
                  <a:pt x="46463" y="50106"/>
                </a:lnTo>
                <a:lnTo>
                  <a:pt x="45796" y="50821"/>
                </a:lnTo>
                <a:lnTo>
                  <a:pt x="45081" y="51488"/>
                </a:lnTo>
                <a:lnTo>
                  <a:pt x="45010" y="51607"/>
                </a:lnTo>
                <a:lnTo>
                  <a:pt x="45034" y="51916"/>
                </a:lnTo>
                <a:lnTo>
                  <a:pt x="45391" y="52488"/>
                </a:lnTo>
                <a:lnTo>
                  <a:pt x="46201" y="53345"/>
                </a:lnTo>
                <a:lnTo>
                  <a:pt x="46987" y="53988"/>
                </a:lnTo>
                <a:lnTo>
                  <a:pt x="47225" y="54107"/>
                </a:lnTo>
                <a:lnTo>
                  <a:pt x="47630" y="54274"/>
                </a:lnTo>
                <a:lnTo>
                  <a:pt x="48154" y="54607"/>
                </a:lnTo>
                <a:lnTo>
                  <a:pt x="48368" y="55060"/>
                </a:lnTo>
                <a:lnTo>
                  <a:pt x="48273" y="55703"/>
                </a:lnTo>
                <a:lnTo>
                  <a:pt x="48130" y="56179"/>
                </a:lnTo>
                <a:lnTo>
                  <a:pt x="47915" y="56536"/>
                </a:lnTo>
                <a:lnTo>
                  <a:pt x="47344" y="57155"/>
                </a:lnTo>
                <a:lnTo>
                  <a:pt x="46701" y="57655"/>
                </a:lnTo>
                <a:lnTo>
                  <a:pt x="45963" y="58036"/>
                </a:lnTo>
                <a:lnTo>
                  <a:pt x="45201" y="58298"/>
                </a:lnTo>
                <a:lnTo>
                  <a:pt x="44438" y="58441"/>
                </a:lnTo>
                <a:lnTo>
                  <a:pt x="43700" y="58465"/>
                </a:lnTo>
                <a:lnTo>
                  <a:pt x="43033" y="58370"/>
                </a:lnTo>
                <a:lnTo>
                  <a:pt x="42724" y="58275"/>
                </a:lnTo>
                <a:lnTo>
                  <a:pt x="42295" y="58060"/>
                </a:lnTo>
                <a:lnTo>
                  <a:pt x="41224" y="57298"/>
                </a:lnTo>
                <a:lnTo>
                  <a:pt x="39985" y="56679"/>
                </a:lnTo>
                <a:lnTo>
                  <a:pt x="38914" y="56346"/>
                </a:lnTo>
                <a:lnTo>
                  <a:pt x="37580" y="56131"/>
                </a:lnTo>
                <a:lnTo>
                  <a:pt x="35913" y="56084"/>
                </a:lnTo>
                <a:lnTo>
                  <a:pt x="34937" y="56131"/>
                </a:lnTo>
                <a:lnTo>
                  <a:pt x="34103" y="56179"/>
                </a:lnTo>
                <a:lnTo>
                  <a:pt x="33269" y="56203"/>
                </a:lnTo>
                <a:lnTo>
                  <a:pt x="32888" y="56250"/>
                </a:lnTo>
                <a:lnTo>
                  <a:pt x="32507" y="56227"/>
                </a:lnTo>
                <a:lnTo>
                  <a:pt x="31317" y="56298"/>
                </a:lnTo>
                <a:lnTo>
                  <a:pt x="30293" y="56227"/>
                </a:lnTo>
                <a:lnTo>
                  <a:pt x="29983" y="56155"/>
                </a:lnTo>
                <a:lnTo>
                  <a:pt x="29507" y="56203"/>
                </a:lnTo>
                <a:lnTo>
                  <a:pt x="29197" y="56441"/>
                </a:lnTo>
                <a:lnTo>
                  <a:pt x="28983" y="56893"/>
                </a:lnTo>
                <a:lnTo>
                  <a:pt x="28888" y="57203"/>
                </a:lnTo>
                <a:lnTo>
                  <a:pt x="28697" y="58108"/>
                </a:lnTo>
                <a:lnTo>
                  <a:pt x="28102" y="59799"/>
                </a:lnTo>
                <a:lnTo>
                  <a:pt x="27316" y="61418"/>
                </a:lnTo>
                <a:lnTo>
                  <a:pt x="26363" y="62942"/>
                </a:lnTo>
                <a:lnTo>
                  <a:pt x="25792" y="63657"/>
                </a:lnTo>
                <a:lnTo>
                  <a:pt x="25411" y="64133"/>
                </a:lnTo>
                <a:lnTo>
                  <a:pt x="24553" y="65038"/>
                </a:lnTo>
                <a:lnTo>
                  <a:pt x="24077" y="65443"/>
                </a:lnTo>
                <a:lnTo>
                  <a:pt x="23815" y="65705"/>
                </a:lnTo>
                <a:lnTo>
                  <a:pt x="23529" y="65967"/>
                </a:lnTo>
                <a:lnTo>
                  <a:pt x="23386" y="66038"/>
                </a:lnTo>
                <a:lnTo>
                  <a:pt x="23196" y="66276"/>
                </a:lnTo>
                <a:lnTo>
                  <a:pt x="23029" y="66300"/>
                </a:lnTo>
                <a:lnTo>
                  <a:pt x="22196" y="66943"/>
                </a:lnTo>
                <a:lnTo>
                  <a:pt x="20433" y="67919"/>
                </a:lnTo>
                <a:lnTo>
                  <a:pt x="18552" y="68634"/>
                </a:lnTo>
                <a:lnTo>
                  <a:pt x="16576" y="69158"/>
                </a:lnTo>
                <a:lnTo>
                  <a:pt x="15575" y="69372"/>
                </a:lnTo>
                <a:lnTo>
                  <a:pt x="15266" y="69444"/>
                </a:lnTo>
                <a:lnTo>
                  <a:pt x="14956" y="69515"/>
                </a:lnTo>
                <a:lnTo>
                  <a:pt x="14218" y="69634"/>
                </a:lnTo>
                <a:lnTo>
                  <a:pt x="12265" y="69729"/>
                </a:lnTo>
                <a:lnTo>
                  <a:pt x="9384" y="69729"/>
                </a:lnTo>
                <a:lnTo>
                  <a:pt x="8669" y="69658"/>
                </a:lnTo>
                <a:lnTo>
                  <a:pt x="7788" y="69515"/>
                </a:lnTo>
                <a:lnTo>
                  <a:pt x="6526" y="69158"/>
                </a:lnTo>
                <a:lnTo>
                  <a:pt x="5716" y="68777"/>
                </a:lnTo>
                <a:lnTo>
                  <a:pt x="5335" y="68515"/>
                </a:lnTo>
                <a:lnTo>
                  <a:pt x="4883" y="68158"/>
                </a:lnTo>
                <a:lnTo>
                  <a:pt x="4430" y="67515"/>
                </a:lnTo>
                <a:lnTo>
                  <a:pt x="4311" y="66991"/>
                </a:lnTo>
                <a:lnTo>
                  <a:pt x="4335" y="66729"/>
                </a:lnTo>
                <a:lnTo>
                  <a:pt x="4406" y="66443"/>
                </a:lnTo>
                <a:lnTo>
                  <a:pt x="4668" y="66014"/>
                </a:lnTo>
                <a:lnTo>
                  <a:pt x="5097" y="65705"/>
                </a:lnTo>
                <a:lnTo>
                  <a:pt x="5597" y="65538"/>
                </a:lnTo>
                <a:lnTo>
                  <a:pt x="5883" y="65514"/>
                </a:lnTo>
                <a:lnTo>
                  <a:pt x="6502" y="65490"/>
                </a:lnTo>
                <a:lnTo>
                  <a:pt x="7717" y="65586"/>
                </a:lnTo>
                <a:lnTo>
                  <a:pt x="9503" y="65919"/>
                </a:lnTo>
                <a:lnTo>
                  <a:pt x="10693" y="66181"/>
                </a:lnTo>
                <a:lnTo>
                  <a:pt x="11932" y="66443"/>
                </a:lnTo>
                <a:lnTo>
                  <a:pt x="13789" y="66800"/>
                </a:lnTo>
                <a:lnTo>
                  <a:pt x="15051" y="66872"/>
                </a:lnTo>
                <a:lnTo>
                  <a:pt x="15694" y="66848"/>
                </a:lnTo>
                <a:lnTo>
                  <a:pt x="16123" y="66800"/>
                </a:lnTo>
                <a:lnTo>
                  <a:pt x="16528" y="66705"/>
                </a:lnTo>
                <a:lnTo>
                  <a:pt x="16885" y="66586"/>
                </a:lnTo>
                <a:lnTo>
                  <a:pt x="17290" y="66252"/>
                </a:lnTo>
                <a:lnTo>
                  <a:pt x="17433" y="65919"/>
                </a:lnTo>
                <a:lnTo>
                  <a:pt x="17433" y="65728"/>
                </a:lnTo>
                <a:lnTo>
                  <a:pt x="17409" y="65562"/>
                </a:lnTo>
                <a:lnTo>
                  <a:pt x="17266" y="65300"/>
                </a:lnTo>
                <a:lnTo>
                  <a:pt x="16885" y="65014"/>
                </a:lnTo>
                <a:lnTo>
                  <a:pt x="16552" y="64871"/>
                </a:lnTo>
                <a:lnTo>
                  <a:pt x="15528" y="64347"/>
                </a:lnTo>
                <a:lnTo>
                  <a:pt x="13646" y="63180"/>
                </a:lnTo>
                <a:lnTo>
                  <a:pt x="12789" y="62561"/>
                </a:lnTo>
                <a:lnTo>
                  <a:pt x="12670" y="62394"/>
                </a:lnTo>
                <a:lnTo>
                  <a:pt x="12646" y="62180"/>
                </a:lnTo>
                <a:lnTo>
                  <a:pt x="12789" y="61823"/>
                </a:lnTo>
                <a:lnTo>
                  <a:pt x="13241" y="61418"/>
                </a:lnTo>
                <a:lnTo>
                  <a:pt x="14075" y="61132"/>
                </a:lnTo>
                <a:lnTo>
                  <a:pt x="14789" y="61061"/>
                </a:lnTo>
                <a:lnTo>
                  <a:pt x="14956" y="61085"/>
                </a:lnTo>
                <a:lnTo>
                  <a:pt x="16004" y="61394"/>
                </a:lnTo>
                <a:lnTo>
                  <a:pt x="18766" y="62466"/>
                </a:lnTo>
                <a:lnTo>
                  <a:pt x="19243" y="62680"/>
                </a:lnTo>
                <a:lnTo>
                  <a:pt x="19600" y="62895"/>
                </a:lnTo>
                <a:lnTo>
                  <a:pt x="20672" y="63538"/>
                </a:lnTo>
                <a:lnTo>
                  <a:pt x="21386" y="63776"/>
                </a:lnTo>
                <a:lnTo>
                  <a:pt x="21672" y="63752"/>
                </a:lnTo>
                <a:lnTo>
                  <a:pt x="22196" y="63538"/>
                </a:lnTo>
                <a:lnTo>
                  <a:pt x="22743" y="6339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300" name="Google Shape;300;p28"/>
          <p:cNvSpPr/>
          <p:nvPr/>
        </p:nvSpPr>
        <p:spPr>
          <a:xfrm rot="1840912">
            <a:off x="-16441" y="3804991"/>
            <a:ext cx="2630561" cy="2165156"/>
          </a:xfrm>
          <a:custGeom>
            <a:avLst/>
            <a:gdLst/>
            <a:ahLst/>
            <a:cxnLst/>
            <a:rect l="l" t="t" r="r" b="b"/>
            <a:pathLst>
              <a:path w="43748" h="36008" extrusionOk="0">
                <a:moveTo>
                  <a:pt x="35056" y="0"/>
                </a:moveTo>
                <a:lnTo>
                  <a:pt x="34770" y="24"/>
                </a:lnTo>
                <a:lnTo>
                  <a:pt x="34294" y="239"/>
                </a:lnTo>
                <a:lnTo>
                  <a:pt x="33913" y="620"/>
                </a:lnTo>
                <a:lnTo>
                  <a:pt x="33698" y="1120"/>
                </a:lnTo>
                <a:lnTo>
                  <a:pt x="33698" y="1405"/>
                </a:lnTo>
                <a:lnTo>
                  <a:pt x="33698" y="3025"/>
                </a:lnTo>
                <a:lnTo>
                  <a:pt x="33603" y="5954"/>
                </a:lnTo>
                <a:lnTo>
                  <a:pt x="33389" y="8478"/>
                </a:lnTo>
                <a:lnTo>
                  <a:pt x="33079" y="10645"/>
                </a:lnTo>
                <a:lnTo>
                  <a:pt x="32888" y="11598"/>
                </a:lnTo>
                <a:lnTo>
                  <a:pt x="32174" y="11384"/>
                </a:lnTo>
                <a:lnTo>
                  <a:pt x="30864" y="10717"/>
                </a:lnTo>
                <a:lnTo>
                  <a:pt x="29745" y="9860"/>
                </a:lnTo>
                <a:lnTo>
                  <a:pt x="28792" y="8883"/>
                </a:lnTo>
                <a:lnTo>
                  <a:pt x="27673" y="7407"/>
                </a:lnTo>
                <a:lnTo>
                  <a:pt x="26887" y="6025"/>
                </a:lnTo>
                <a:lnTo>
                  <a:pt x="26792" y="5859"/>
                </a:lnTo>
                <a:lnTo>
                  <a:pt x="26721" y="5668"/>
                </a:lnTo>
                <a:lnTo>
                  <a:pt x="26459" y="5382"/>
                </a:lnTo>
                <a:lnTo>
                  <a:pt x="26125" y="5168"/>
                </a:lnTo>
                <a:lnTo>
                  <a:pt x="25744" y="5049"/>
                </a:lnTo>
                <a:lnTo>
                  <a:pt x="25530" y="5025"/>
                </a:lnTo>
                <a:lnTo>
                  <a:pt x="25244" y="5049"/>
                </a:lnTo>
                <a:lnTo>
                  <a:pt x="24958" y="5144"/>
                </a:lnTo>
                <a:lnTo>
                  <a:pt x="24720" y="5287"/>
                </a:lnTo>
                <a:lnTo>
                  <a:pt x="24339" y="5692"/>
                </a:lnTo>
                <a:lnTo>
                  <a:pt x="24149" y="6168"/>
                </a:lnTo>
                <a:lnTo>
                  <a:pt x="24172" y="6716"/>
                </a:lnTo>
                <a:lnTo>
                  <a:pt x="24268" y="6978"/>
                </a:lnTo>
                <a:lnTo>
                  <a:pt x="24411" y="7311"/>
                </a:lnTo>
                <a:lnTo>
                  <a:pt x="25315" y="8883"/>
                </a:lnTo>
                <a:lnTo>
                  <a:pt x="26268" y="10193"/>
                </a:lnTo>
                <a:lnTo>
                  <a:pt x="26863" y="10907"/>
                </a:lnTo>
                <a:lnTo>
                  <a:pt x="26578" y="10907"/>
                </a:lnTo>
                <a:lnTo>
                  <a:pt x="25244" y="10788"/>
                </a:lnTo>
                <a:lnTo>
                  <a:pt x="24815" y="10645"/>
                </a:lnTo>
                <a:lnTo>
                  <a:pt x="24601" y="10598"/>
                </a:lnTo>
                <a:lnTo>
                  <a:pt x="24172" y="10598"/>
                </a:lnTo>
                <a:lnTo>
                  <a:pt x="23744" y="10741"/>
                </a:lnTo>
                <a:lnTo>
                  <a:pt x="23410" y="10979"/>
                </a:lnTo>
                <a:lnTo>
                  <a:pt x="23148" y="11336"/>
                </a:lnTo>
                <a:lnTo>
                  <a:pt x="23077" y="11550"/>
                </a:lnTo>
                <a:lnTo>
                  <a:pt x="23005" y="11812"/>
                </a:lnTo>
                <a:lnTo>
                  <a:pt x="23053" y="12360"/>
                </a:lnTo>
                <a:lnTo>
                  <a:pt x="23148" y="12622"/>
                </a:lnTo>
                <a:lnTo>
                  <a:pt x="23291" y="12860"/>
                </a:lnTo>
                <a:lnTo>
                  <a:pt x="23720" y="13194"/>
                </a:lnTo>
                <a:lnTo>
                  <a:pt x="23958" y="13289"/>
                </a:lnTo>
                <a:lnTo>
                  <a:pt x="24196" y="13360"/>
                </a:lnTo>
                <a:lnTo>
                  <a:pt x="25577" y="13646"/>
                </a:lnTo>
                <a:lnTo>
                  <a:pt x="26530" y="13694"/>
                </a:lnTo>
                <a:lnTo>
                  <a:pt x="27340" y="13670"/>
                </a:lnTo>
                <a:lnTo>
                  <a:pt x="28697" y="13289"/>
                </a:lnTo>
                <a:lnTo>
                  <a:pt x="29245" y="12979"/>
                </a:lnTo>
                <a:lnTo>
                  <a:pt x="29912" y="13384"/>
                </a:lnTo>
                <a:lnTo>
                  <a:pt x="31388" y="14051"/>
                </a:lnTo>
                <a:lnTo>
                  <a:pt x="32174" y="14289"/>
                </a:lnTo>
                <a:lnTo>
                  <a:pt x="31888" y="15146"/>
                </a:lnTo>
                <a:lnTo>
                  <a:pt x="31341" y="16432"/>
                </a:lnTo>
                <a:lnTo>
                  <a:pt x="30698" y="17528"/>
                </a:lnTo>
                <a:lnTo>
                  <a:pt x="30578" y="17647"/>
                </a:lnTo>
                <a:lnTo>
                  <a:pt x="30507" y="17742"/>
                </a:lnTo>
                <a:lnTo>
                  <a:pt x="30412" y="17837"/>
                </a:lnTo>
                <a:lnTo>
                  <a:pt x="30245" y="18099"/>
                </a:lnTo>
                <a:lnTo>
                  <a:pt x="28578" y="19457"/>
                </a:lnTo>
                <a:lnTo>
                  <a:pt x="26601" y="20552"/>
                </a:lnTo>
                <a:lnTo>
                  <a:pt x="25268" y="21076"/>
                </a:lnTo>
                <a:lnTo>
                  <a:pt x="24720" y="19790"/>
                </a:lnTo>
                <a:lnTo>
                  <a:pt x="23577" y="17456"/>
                </a:lnTo>
                <a:lnTo>
                  <a:pt x="22410" y="15456"/>
                </a:lnTo>
                <a:lnTo>
                  <a:pt x="21196" y="13741"/>
                </a:lnTo>
                <a:lnTo>
                  <a:pt x="20576" y="13027"/>
                </a:lnTo>
                <a:lnTo>
                  <a:pt x="20934" y="12479"/>
                </a:lnTo>
                <a:lnTo>
                  <a:pt x="21553" y="11312"/>
                </a:lnTo>
                <a:lnTo>
                  <a:pt x="22315" y="9526"/>
                </a:lnTo>
                <a:lnTo>
                  <a:pt x="22672" y="8335"/>
                </a:lnTo>
                <a:lnTo>
                  <a:pt x="22672" y="8312"/>
                </a:lnTo>
                <a:lnTo>
                  <a:pt x="23029" y="7026"/>
                </a:lnTo>
                <a:lnTo>
                  <a:pt x="23410" y="4668"/>
                </a:lnTo>
                <a:lnTo>
                  <a:pt x="23601" y="2001"/>
                </a:lnTo>
                <a:lnTo>
                  <a:pt x="23577" y="1477"/>
                </a:lnTo>
                <a:lnTo>
                  <a:pt x="23553" y="1215"/>
                </a:lnTo>
                <a:lnTo>
                  <a:pt x="23339" y="715"/>
                </a:lnTo>
                <a:lnTo>
                  <a:pt x="22958" y="358"/>
                </a:lnTo>
                <a:lnTo>
                  <a:pt x="22482" y="167"/>
                </a:lnTo>
                <a:lnTo>
                  <a:pt x="22196" y="143"/>
                </a:lnTo>
                <a:lnTo>
                  <a:pt x="22148" y="143"/>
                </a:lnTo>
                <a:lnTo>
                  <a:pt x="21862" y="167"/>
                </a:lnTo>
                <a:lnTo>
                  <a:pt x="21386" y="405"/>
                </a:lnTo>
                <a:lnTo>
                  <a:pt x="21005" y="786"/>
                </a:lnTo>
                <a:lnTo>
                  <a:pt x="20815" y="1286"/>
                </a:lnTo>
                <a:lnTo>
                  <a:pt x="20815" y="1572"/>
                </a:lnTo>
                <a:lnTo>
                  <a:pt x="20815" y="1834"/>
                </a:lnTo>
                <a:lnTo>
                  <a:pt x="20672" y="4144"/>
                </a:lnTo>
                <a:lnTo>
                  <a:pt x="20410" y="5859"/>
                </a:lnTo>
                <a:lnTo>
                  <a:pt x="19957" y="5454"/>
                </a:lnTo>
                <a:lnTo>
                  <a:pt x="19171" y="4501"/>
                </a:lnTo>
                <a:lnTo>
                  <a:pt x="18266" y="3049"/>
                </a:lnTo>
                <a:lnTo>
                  <a:pt x="17957" y="2358"/>
                </a:lnTo>
                <a:lnTo>
                  <a:pt x="17862" y="2167"/>
                </a:lnTo>
                <a:lnTo>
                  <a:pt x="17600" y="1858"/>
                </a:lnTo>
                <a:lnTo>
                  <a:pt x="17266" y="1644"/>
                </a:lnTo>
                <a:lnTo>
                  <a:pt x="16885" y="1525"/>
                </a:lnTo>
                <a:lnTo>
                  <a:pt x="16671" y="1525"/>
                </a:lnTo>
                <a:lnTo>
                  <a:pt x="16385" y="1548"/>
                </a:lnTo>
                <a:lnTo>
                  <a:pt x="16123" y="1620"/>
                </a:lnTo>
                <a:lnTo>
                  <a:pt x="15885" y="1763"/>
                </a:lnTo>
                <a:lnTo>
                  <a:pt x="15504" y="2144"/>
                </a:lnTo>
                <a:lnTo>
                  <a:pt x="15385" y="2382"/>
                </a:lnTo>
                <a:lnTo>
                  <a:pt x="15290" y="2644"/>
                </a:lnTo>
                <a:lnTo>
                  <a:pt x="15313" y="3192"/>
                </a:lnTo>
                <a:lnTo>
                  <a:pt x="15385" y="3453"/>
                </a:lnTo>
                <a:lnTo>
                  <a:pt x="15623" y="4001"/>
                </a:lnTo>
                <a:lnTo>
                  <a:pt x="17123" y="6383"/>
                </a:lnTo>
                <a:lnTo>
                  <a:pt x="18266" y="7645"/>
                </a:lnTo>
                <a:lnTo>
                  <a:pt x="19148" y="8383"/>
                </a:lnTo>
                <a:lnTo>
                  <a:pt x="19648" y="8693"/>
                </a:lnTo>
                <a:lnTo>
                  <a:pt x="19410" y="9336"/>
                </a:lnTo>
                <a:lnTo>
                  <a:pt x="18838" y="10550"/>
                </a:lnTo>
                <a:lnTo>
                  <a:pt x="18481" y="11146"/>
                </a:lnTo>
                <a:lnTo>
                  <a:pt x="18004" y="10812"/>
                </a:lnTo>
                <a:lnTo>
                  <a:pt x="17028" y="10312"/>
                </a:lnTo>
                <a:lnTo>
                  <a:pt x="16552" y="10121"/>
                </a:lnTo>
                <a:lnTo>
                  <a:pt x="15933" y="9883"/>
                </a:lnTo>
                <a:lnTo>
                  <a:pt x="14742" y="9050"/>
                </a:lnTo>
                <a:lnTo>
                  <a:pt x="14194" y="8526"/>
                </a:lnTo>
                <a:lnTo>
                  <a:pt x="14170" y="8502"/>
                </a:lnTo>
                <a:lnTo>
                  <a:pt x="13384" y="7645"/>
                </a:lnTo>
                <a:lnTo>
                  <a:pt x="11979" y="5644"/>
                </a:lnTo>
                <a:lnTo>
                  <a:pt x="10884" y="3596"/>
                </a:lnTo>
                <a:lnTo>
                  <a:pt x="10098" y="1858"/>
                </a:lnTo>
                <a:lnTo>
                  <a:pt x="9860" y="1191"/>
                </a:lnTo>
                <a:lnTo>
                  <a:pt x="9741" y="953"/>
                </a:lnTo>
                <a:lnTo>
                  <a:pt x="9384" y="548"/>
                </a:lnTo>
                <a:lnTo>
                  <a:pt x="8883" y="310"/>
                </a:lnTo>
                <a:lnTo>
                  <a:pt x="8360" y="286"/>
                </a:lnTo>
                <a:lnTo>
                  <a:pt x="8074" y="358"/>
                </a:lnTo>
                <a:lnTo>
                  <a:pt x="7812" y="477"/>
                </a:lnTo>
                <a:lnTo>
                  <a:pt x="7407" y="834"/>
                </a:lnTo>
                <a:lnTo>
                  <a:pt x="7193" y="1310"/>
                </a:lnTo>
                <a:lnTo>
                  <a:pt x="7145" y="1858"/>
                </a:lnTo>
                <a:lnTo>
                  <a:pt x="7240" y="2120"/>
                </a:lnTo>
                <a:lnTo>
                  <a:pt x="7431" y="2668"/>
                </a:lnTo>
                <a:lnTo>
                  <a:pt x="8622" y="5311"/>
                </a:lnTo>
                <a:lnTo>
                  <a:pt x="9860" y="7478"/>
                </a:lnTo>
                <a:lnTo>
                  <a:pt x="10646" y="8597"/>
                </a:lnTo>
                <a:lnTo>
                  <a:pt x="10241" y="8597"/>
                </a:lnTo>
                <a:lnTo>
                  <a:pt x="9312" y="8574"/>
                </a:lnTo>
                <a:lnTo>
                  <a:pt x="7764" y="8216"/>
                </a:lnTo>
                <a:lnTo>
                  <a:pt x="6192" y="7478"/>
                </a:lnTo>
                <a:lnTo>
                  <a:pt x="5931" y="7288"/>
                </a:lnTo>
                <a:lnTo>
                  <a:pt x="5740" y="7169"/>
                </a:lnTo>
                <a:lnTo>
                  <a:pt x="5311" y="7026"/>
                </a:lnTo>
                <a:lnTo>
                  <a:pt x="5097" y="7002"/>
                </a:lnTo>
                <a:lnTo>
                  <a:pt x="4764" y="7026"/>
                </a:lnTo>
                <a:lnTo>
                  <a:pt x="4192" y="7311"/>
                </a:lnTo>
                <a:lnTo>
                  <a:pt x="3978" y="7550"/>
                </a:lnTo>
                <a:lnTo>
                  <a:pt x="3835" y="7788"/>
                </a:lnTo>
                <a:lnTo>
                  <a:pt x="3692" y="8288"/>
                </a:lnTo>
                <a:lnTo>
                  <a:pt x="3763" y="8836"/>
                </a:lnTo>
                <a:lnTo>
                  <a:pt x="4025" y="9312"/>
                </a:lnTo>
                <a:lnTo>
                  <a:pt x="4240" y="9502"/>
                </a:lnTo>
                <a:lnTo>
                  <a:pt x="4692" y="9836"/>
                </a:lnTo>
                <a:lnTo>
                  <a:pt x="6883" y="10836"/>
                </a:lnTo>
                <a:lnTo>
                  <a:pt x="8431" y="11241"/>
                </a:lnTo>
                <a:lnTo>
                  <a:pt x="9598" y="11384"/>
                </a:lnTo>
                <a:lnTo>
                  <a:pt x="10884" y="11384"/>
                </a:lnTo>
                <a:lnTo>
                  <a:pt x="12194" y="11217"/>
                </a:lnTo>
                <a:lnTo>
                  <a:pt x="12837" y="11050"/>
                </a:lnTo>
                <a:lnTo>
                  <a:pt x="13480" y="11598"/>
                </a:lnTo>
                <a:lnTo>
                  <a:pt x="14885" y="12455"/>
                </a:lnTo>
                <a:lnTo>
                  <a:pt x="15623" y="12765"/>
                </a:lnTo>
                <a:lnTo>
                  <a:pt x="15980" y="12884"/>
                </a:lnTo>
                <a:lnTo>
                  <a:pt x="16718" y="13289"/>
                </a:lnTo>
                <a:lnTo>
                  <a:pt x="17528" y="13884"/>
                </a:lnTo>
                <a:lnTo>
                  <a:pt x="18362" y="14718"/>
                </a:lnTo>
                <a:lnTo>
                  <a:pt x="19243" y="15765"/>
                </a:lnTo>
                <a:lnTo>
                  <a:pt x="20172" y="17099"/>
                </a:lnTo>
                <a:lnTo>
                  <a:pt x="21100" y="18742"/>
                </a:lnTo>
                <a:lnTo>
                  <a:pt x="22077" y="20695"/>
                </a:lnTo>
                <a:lnTo>
                  <a:pt x="22577" y="21838"/>
                </a:lnTo>
                <a:lnTo>
                  <a:pt x="21624" y="22005"/>
                </a:lnTo>
                <a:lnTo>
                  <a:pt x="19481" y="22291"/>
                </a:lnTo>
                <a:lnTo>
                  <a:pt x="18290" y="22386"/>
                </a:lnTo>
                <a:lnTo>
                  <a:pt x="17028" y="22410"/>
                </a:lnTo>
                <a:lnTo>
                  <a:pt x="15861" y="22314"/>
                </a:lnTo>
                <a:lnTo>
                  <a:pt x="15956" y="21624"/>
                </a:lnTo>
                <a:lnTo>
                  <a:pt x="15885" y="20195"/>
                </a:lnTo>
                <a:lnTo>
                  <a:pt x="15552" y="18814"/>
                </a:lnTo>
                <a:lnTo>
                  <a:pt x="15075" y="17528"/>
                </a:lnTo>
                <a:lnTo>
                  <a:pt x="14194" y="15813"/>
                </a:lnTo>
                <a:lnTo>
                  <a:pt x="13146" y="14289"/>
                </a:lnTo>
                <a:lnTo>
                  <a:pt x="12908" y="13979"/>
                </a:lnTo>
                <a:lnTo>
                  <a:pt x="12694" y="13765"/>
                </a:lnTo>
                <a:lnTo>
                  <a:pt x="12146" y="13503"/>
                </a:lnTo>
                <a:lnTo>
                  <a:pt x="11836" y="13479"/>
                </a:lnTo>
                <a:lnTo>
                  <a:pt x="11598" y="13479"/>
                </a:lnTo>
                <a:lnTo>
                  <a:pt x="11146" y="13646"/>
                </a:lnTo>
                <a:lnTo>
                  <a:pt x="10955" y="13789"/>
                </a:lnTo>
                <a:lnTo>
                  <a:pt x="10741" y="13979"/>
                </a:lnTo>
                <a:lnTo>
                  <a:pt x="10503" y="14456"/>
                </a:lnTo>
                <a:lnTo>
                  <a:pt x="10431" y="15003"/>
                </a:lnTo>
                <a:lnTo>
                  <a:pt x="10598" y="15504"/>
                </a:lnTo>
                <a:lnTo>
                  <a:pt x="10765" y="15742"/>
                </a:lnTo>
                <a:lnTo>
                  <a:pt x="11098" y="16170"/>
                </a:lnTo>
                <a:lnTo>
                  <a:pt x="11956" y="17504"/>
                </a:lnTo>
                <a:lnTo>
                  <a:pt x="12741" y="19195"/>
                </a:lnTo>
                <a:lnTo>
                  <a:pt x="13099" y="20528"/>
                </a:lnTo>
                <a:lnTo>
                  <a:pt x="13146" y="21409"/>
                </a:lnTo>
                <a:lnTo>
                  <a:pt x="13099" y="21814"/>
                </a:lnTo>
                <a:lnTo>
                  <a:pt x="12003" y="21457"/>
                </a:lnTo>
                <a:lnTo>
                  <a:pt x="10955" y="21005"/>
                </a:lnTo>
                <a:lnTo>
                  <a:pt x="10789" y="20909"/>
                </a:lnTo>
                <a:lnTo>
                  <a:pt x="10622" y="20862"/>
                </a:lnTo>
                <a:lnTo>
                  <a:pt x="9646" y="20338"/>
                </a:lnTo>
                <a:lnTo>
                  <a:pt x="7907" y="19171"/>
                </a:lnTo>
                <a:lnTo>
                  <a:pt x="6431" y="17909"/>
                </a:lnTo>
                <a:lnTo>
                  <a:pt x="5192" y="16647"/>
                </a:lnTo>
                <a:lnTo>
                  <a:pt x="3787" y="14837"/>
                </a:lnTo>
                <a:lnTo>
                  <a:pt x="2763" y="13194"/>
                </a:lnTo>
                <a:lnTo>
                  <a:pt x="2644" y="12932"/>
                </a:lnTo>
                <a:lnTo>
                  <a:pt x="2430" y="12598"/>
                </a:lnTo>
                <a:lnTo>
                  <a:pt x="1787" y="12193"/>
                </a:lnTo>
                <a:lnTo>
                  <a:pt x="1382" y="12146"/>
                </a:lnTo>
                <a:lnTo>
                  <a:pt x="1072" y="12170"/>
                </a:lnTo>
                <a:lnTo>
                  <a:pt x="787" y="12289"/>
                </a:lnTo>
                <a:lnTo>
                  <a:pt x="548" y="12431"/>
                </a:lnTo>
                <a:lnTo>
                  <a:pt x="191" y="12836"/>
                </a:lnTo>
                <a:lnTo>
                  <a:pt x="1" y="13336"/>
                </a:lnTo>
                <a:lnTo>
                  <a:pt x="25" y="13884"/>
                </a:lnTo>
                <a:lnTo>
                  <a:pt x="144" y="14146"/>
                </a:lnTo>
                <a:lnTo>
                  <a:pt x="429" y="14741"/>
                </a:lnTo>
                <a:lnTo>
                  <a:pt x="2716" y="17980"/>
                </a:lnTo>
                <a:lnTo>
                  <a:pt x="4573" y="19909"/>
                </a:lnTo>
                <a:lnTo>
                  <a:pt x="6050" y="21195"/>
                </a:lnTo>
                <a:lnTo>
                  <a:pt x="6883" y="21814"/>
                </a:lnTo>
                <a:lnTo>
                  <a:pt x="5145" y="22219"/>
                </a:lnTo>
                <a:lnTo>
                  <a:pt x="2739" y="22505"/>
                </a:lnTo>
                <a:lnTo>
                  <a:pt x="2168" y="22529"/>
                </a:lnTo>
                <a:lnTo>
                  <a:pt x="1739" y="22529"/>
                </a:lnTo>
                <a:lnTo>
                  <a:pt x="1215" y="22695"/>
                </a:lnTo>
                <a:lnTo>
                  <a:pt x="810" y="23053"/>
                </a:lnTo>
                <a:lnTo>
                  <a:pt x="572" y="23553"/>
                </a:lnTo>
                <a:lnTo>
                  <a:pt x="548" y="23839"/>
                </a:lnTo>
                <a:lnTo>
                  <a:pt x="548" y="24124"/>
                </a:lnTo>
                <a:lnTo>
                  <a:pt x="739" y="24624"/>
                </a:lnTo>
                <a:lnTo>
                  <a:pt x="1096" y="25029"/>
                </a:lnTo>
                <a:lnTo>
                  <a:pt x="1572" y="25267"/>
                </a:lnTo>
                <a:lnTo>
                  <a:pt x="1858" y="25291"/>
                </a:lnTo>
                <a:lnTo>
                  <a:pt x="2668" y="25291"/>
                </a:lnTo>
                <a:lnTo>
                  <a:pt x="4121" y="25172"/>
                </a:lnTo>
                <a:lnTo>
                  <a:pt x="6169" y="24839"/>
                </a:lnTo>
                <a:lnTo>
                  <a:pt x="8717" y="24172"/>
                </a:lnTo>
                <a:lnTo>
                  <a:pt x="10193" y="23672"/>
                </a:lnTo>
                <a:lnTo>
                  <a:pt x="10979" y="24005"/>
                </a:lnTo>
                <a:lnTo>
                  <a:pt x="12646" y="24553"/>
                </a:lnTo>
                <a:lnTo>
                  <a:pt x="13551" y="24767"/>
                </a:lnTo>
                <a:lnTo>
                  <a:pt x="13694" y="24815"/>
                </a:lnTo>
                <a:lnTo>
                  <a:pt x="13837" y="24839"/>
                </a:lnTo>
                <a:lnTo>
                  <a:pt x="14694" y="24982"/>
                </a:lnTo>
                <a:lnTo>
                  <a:pt x="16457" y="25172"/>
                </a:lnTo>
                <a:lnTo>
                  <a:pt x="17909" y="25172"/>
                </a:lnTo>
                <a:lnTo>
                  <a:pt x="18433" y="25148"/>
                </a:lnTo>
                <a:lnTo>
                  <a:pt x="19886" y="25053"/>
                </a:lnTo>
                <a:lnTo>
                  <a:pt x="22458" y="24696"/>
                </a:lnTo>
                <a:lnTo>
                  <a:pt x="23625" y="24458"/>
                </a:lnTo>
                <a:lnTo>
                  <a:pt x="24411" y="26649"/>
                </a:lnTo>
                <a:lnTo>
                  <a:pt x="25982" y="31888"/>
                </a:lnTo>
                <a:lnTo>
                  <a:pt x="26792" y="34960"/>
                </a:lnTo>
                <a:lnTo>
                  <a:pt x="26863" y="35174"/>
                </a:lnTo>
                <a:lnTo>
                  <a:pt x="27102" y="35579"/>
                </a:lnTo>
                <a:lnTo>
                  <a:pt x="27459" y="35841"/>
                </a:lnTo>
                <a:lnTo>
                  <a:pt x="27887" y="36008"/>
                </a:lnTo>
                <a:lnTo>
                  <a:pt x="28292" y="36008"/>
                </a:lnTo>
                <a:lnTo>
                  <a:pt x="28459" y="35960"/>
                </a:lnTo>
                <a:lnTo>
                  <a:pt x="28721" y="35889"/>
                </a:lnTo>
                <a:lnTo>
                  <a:pt x="29173" y="35555"/>
                </a:lnTo>
                <a:lnTo>
                  <a:pt x="29316" y="35341"/>
                </a:lnTo>
                <a:lnTo>
                  <a:pt x="29435" y="35103"/>
                </a:lnTo>
                <a:lnTo>
                  <a:pt x="29531" y="34555"/>
                </a:lnTo>
                <a:lnTo>
                  <a:pt x="29483" y="34293"/>
                </a:lnTo>
                <a:lnTo>
                  <a:pt x="28721" y="31316"/>
                </a:lnTo>
                <a:lnTo>
                  <a:pt x="27125" y="26006"/>
                </a:lnTo>
                <a:lnTo>
                  <a:pt x="26292" y="23672"/>
                </a:lnTo>
                <a:lnTo>
                  <a:pt x="27316" y="23291"/>
                </a:lnTo>
                <a:lnTo>
                  <a:pt x="29054" y="22457"/>
                </a:lnTo>
                <a:lnTo>
                  <a:pt x="30412" y="21600"/>
                </a:lnTo>
                <a:lnTo>
                  <a:pt x="31412" y="20790"/>
                </a:lnTo>
                <a:lnTo>
                  <a:pt x="31793" y="20457"/>
                </a:lnTo>
                <a:lnTo>
                  <a:pt x="32293" y="20552"/>
                </a:lnTo>
                <a:lnTo>
                  <a:pt x="33889" y="20767"/>
                </a:lnTo>
                <a:lnTo>
                  <a:pt x="34889" y="20790"/>
                </a:lnTo>
                <a:lnTo>
                  <a:pt x="35865" y="20767"/>
                </a:lnTo>
                <a:lnTo>
                  <a:pt x="37485" y="20528"/>
                </a:lnTo>
                <a:lnTo>
                  <a:pt x="38604" y="20243"/>
                </a:lnTo>
                <a:lnTo>
                  <a:pt x="39723" y="19790"/>
                </a:lnTo>
                <a:lnTo>
                  <a:pt x="40866" y="19195"/>
                </a:lnTo>
                <a:lnTo>
                  <a:pt x="41938" y="18385"/>
                </a:lnTo>
                <a:lnTo>
                  <a:pt x="42986" y="17385"/>
                </a:lnTo>
                <a:lnTo>
                  <a:pt x="43462" y="16766"/>
                </a:lnTo>
                <a:lnTo>
                  <a:pt x="43629" y="16551"/>
                </a:lnTo>
                <a:lnTo>
                  <a:pt x="43748" y="16027"/>
                </a:lnTo>
                <a:lnTo>
                  <a:pt x="43748" y="15742"/>
                </a:lnTo>
                <a:lnTo>
                  <a:pt x="43676" y="15480"/>
                </a:lnTo>
                <a:lnTo>
                  <a:pt x="43415" y="15003"/>
                </a:lnTo>
                <a:lnTo>
                  <a:pt x="43200" y="14837"/>
                </a:lnTo>
                <a:lnTo>
                  <a:pt x="43010" y="14694"/>
                </a:lnTo>
                <a:lnTo>
                  <a:pt x="42581" y="14551"/>
                </a:lnTo>
                <a:lnTo>
                  <a:pt x="42367" y="14551"/>
                </a:lnTo>
                <a:lnTo>
                  <a:pt x="42033" y="14575"/>
                </a:lnTo>
                <a:lnTo>
                  <a:pt x="41462" y="14837"/>
                </a:lnTo>
                <a:lnTo>
                  <a:pt x="41247" y="15099"/>
                </a:lnTo>
                <a:lnTo>
                  <a:pt x="40914" y="15527"/>
                </a:lnTo>
                <a:lnTo>
                  <a:pt x="40152" y="16266"/>
                </a:lnTo>
                <a:lnTo>
                  <a:pt x="39342" y="16837"/>
                </a:lnTo>
                <a:lnTo>
                  <a:pt x="38509" y="17290"/>
                </a:lnTo>
                <a:lnTo>
                  <a:pt x="37247" y="17742"/>
                </a:lnTo>
                <a:lnTo>
                  <a:pt x="35603" y="18004"/>
                </a:lnTo>
                <a:lnTo>
                  <a:pt x="34246" y="18004"/>
                </a:lnTo>
                <a:lnTo>
                  <a:pt x="33674" y="17956"/>
                </a:lnTo>
                <a:lnTo>
                  <a:pt x="34079" y="17171"/>
                </a:lnTo>
                <a:lnTo>
                  <a:pt x="34913" y="14956"/>
                </a:lnTo>
                <a:lnTo>
                  <a:pt x="35318" y="13503"/>
                </a:lnTo>
                <a:lnTo>
                  <a:pt x="35651" y="12122"/>
                </a:lnTo>
                <a:lnTo>
                  <a:pt x="35913" y="10503"/>
                </a:lnTo>
                <a:lnTo>
                  <a:pt x="36985" y="10098"/>
                </a:lnTo>
                <a:lnTo>
                  <a:pt x="38723" y="9121"/>
                </a:lnTo>
                <a:lnTo>
                  <a:pt x="40080" y="8002"/>
                </a:lnTo>
                <a:lnTo>
                  <a:pt x="41081" y="6787"/>
                </a:lnTo>
                <a:lnTo>
                  <a:pt x="41819" y="5621"/>
                </a:lnTo>
                <a:lnTo>
                  <a:pt x="42271" y="4573"/>
                </a:lnTo>
                <a:lnTo>
                  <a:pt x="42629" y="3430"/>
                </a:lnTo>
                <a:lnTo>
                  <a:pt x="42676" y="3192"/>
                </a:lnTo>
                <a:lnTo>
                  <a:pt x="42700" y="2906"/>
                </a:lnTo>
                <a:lnTo>
                  <a:pt x="42581" y="2382"/>
                </a:lnTo>
                <a:lnTo>
                  <a:pt x="42271" y="1953"/>
                </a:lnTo>
                <a:lnTo>
                  <a:pt x="41819" y="1667"/>
                </a:lnTo>
                <a:lnTo>
                  <a:pt x="41533" y="1596"/>
                </a:lnTo>
                <a:lnTo>
                  <a:pt x="41247" y="1572"/>
                </a:lnTo>
                <a:lnTo>
                  <a:pt x="40723" y="1691"/>
                </a:lnTo>
                <a:lnTo>
                  <a:pt x="40295" y="2001"/>
                </a:lnTo>
                <a:lnTo>
                  <a:pt x="40009" y="2477"/>
                </a:lnTo>
                <a:lnTo>
                  <a:pt x="39938" y="2739"/>
                </a:lnTo>
                <a:lnTo>
                  <a:pt x="39914" y="2882"/>
                </a:lnTo>
                <a:lnTo>
                  <a:pt x="39604" y="3811"/>
                </a:lnTo>
                <a:lnTo>
                  <a:pt x="39056" y="4835"/>
                </a:lnTo>
                <a:lnTo>
                  <a:pt x="38509" y="5597"/>
                </a:lnTo>
                <a:lnTo>
                  <a:pt x="37770" y="6335"/>
                </a:lnTo>
                <a:lnTo>
                  <a:pt x="36842" y="7026"/>
                </a:lnTo>
                <a:lnTo>
                  <a:pt x="36294" y="7335"/>
                </a:lnTo>
                <a:lnTo>
                  <a:pt x="36389" y="6002"/>
                </a:lnTo>
                <a:lnTo>
                  <a:pt x="36484" y="3001"/>
                </a:lnTo>
                <a:lnTo>
                  <a:pt x="36461" y="1358"/>
                </a:lnTo>
                <a:lnTo>
                  <a:pt x="36437" y="1072"/>
                </a:lnTo>
                <a:lnTo>
                  <a:pt x="36223" y="596"/>
                </a:lnTo>
                <a:lnTo>
                  <a:pt x="35841" y="215"/>
                </a:lnTo>
                <a:lnTo>
                  <a:pt x="3534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grpSp>
        <p:nvGrpSpPr>
          <p:cNvPr id="301" name="Google Shape;301;p28"/>
          <p:cNvGrpSpPr/>
          <p:nvPr/>
        </p:nvGrpSpPr>
        <p:grpSpPr>
          <a:xfrm>
            <a:off x="3947931" y="4060648"/>
            <a:ext cx="981180" cy="823904"/>
            <a:chOff x="3354575" y="4239375"/>
            <a:chExt cx="944078" cy="792596"/>
          </a:xfrm>
        </p:grpSpPr>
        <p:sp>
          <p:nvSpPr>
            <p:cNvPr id="302" name="Google Shape;302;p28"/>
            <p:cNvSpPr/>
            <p:nvPr/>
          </p:nvSpPr>
          <p:spPr>
            <a:xfrm>
              <a:off x="3488390" y="4239375"/>
              <a:ext cx="810263" cy="752143"/>
            </a:xfrm>
            <a:custGeom>
              <a:avLst/>
              <a:gdLst/>
              <a:ahLst/>
              <a:cxnLst/>
              <a:rect l="l" t="t" r="r" b="b"/>
              <a:pathLst>
                <a:path w="15907" h="14766" extrusionOk="0">
                  <a:moveTo>
                    <a:pt x="5296" y="0"/>
                  </a:moveTo>
                  <a:lnTo>
                    <a:pt x="4624" y="41"/>
                  </a:lnTo>
                  <a:lnTo>
                    <a:pt x="4053" y="82"/>
                  </a:lnTo>
                  <a:lnTo>
                    <a:pt x="3076" y="285"/>
                  </a:lnTo>
                  <a:lnTo>
                    <a:pt x="2669" y="428"/>
                  </a:lnTo>
                  <a:lnTo>
                    <a:pt x="2139" y="672"/>
                  </a:lnTo>
                  <a:lnTo>
                    <a:pt x="1345" y="1283"/>
                  </a:lnTo>
                  <a:lnTo>
                    <a:pt x="1080" y="1670"/>
                  </a:lnTo>
                  <a:lnTo>
                    <a:pt x="856" y="2037"/>
                  </a:lnTo>
                  <a:lnTo>
                    <a:pt x="591" y="2872"/>
                  </a:lnTo>
                  <a:lnTo>
                    <a:pt x="510" y="3747"/>
                  </a:lnTo>
                  <a:lnTo>
                    <a:pt x="571" y="4623"/>
                  </a:lnTo>
                  <a:lnTo>
                    <a:pt x="775" y="5845"/>
                  </a:lnTo>
                  <a:lnTo>
                    <a:pt x="1080" y="7067"/>
                  </a:lnTo>
                  <a:lnTo>
                    <a:pt x="1100" y="7393"/>
                  </a:lnTo>
                  <a:lnTo>
                    <a:pt x="999" y="7780"/>
                  </a:lnTo>
                  <a:lnTo>
                    <a:pt x="510" y="9307"/>
                  </a:lnTo>
                  <a:lnTo>
                    <a:pt x="143" y="10753"/>
                  </a:lnTo>
                  <a:lnTo>
                    <a:pt x="1" y="11771"/>
                  </a:lnTo>
                  <a:lnTo>
                    <a:pt x="41" y="12729"/>
                  </a:lnTo>
                  <a:lnTo>
                    <a:pt x="286" y="13584"/>
                  </a:lnTo>
                  <a:lnTo>
                    <a:pt x="510" y="13971"/>
                  </a:lnTo>
                  <a:lnTo>
                    <a:pt x="754" y="14256"/>
                  </a:lnTo>
                  <a:lnTo>
                    <a:pt x="1100" y="14500"/>
                  </a:lnTo>
                  <a:lnTo>
                    <a:pt x="1304" y="14623"/>
                  </a:lnTo>
                  <a:lnTo>
                    <a:pt x="1854" y="14745"/>
                  </a:lnTo>
                  <a:lnTo>
                    <a:pt x="2893" y="14765"/>
                  </a:lnTo>
                  <a:lnTo>
                    <a:pt x="3768" y="14643"/>
                  </a:lnTo>
                  <a:lnTo>
                    <a:pt x="4461" y="14500"/>
                  </a:lnTo>
                  <a:lnTo>
                    <a:pt x="5968" y="14134"/>
                  </a:lnTo>
                  <a:lnTo>
                    <a:pt x="6762" y="13889"/>
                  </a:lnTo>
                  <a:lnTo>
                    <a:pt x="7801" y="13543"/>
                  </a:lnTo>
                  <a:lnTo>
                    <a:pt x="9898" y="12749"/>
                  </a:lnTo>
                  <a:lnTo>
                    <a:pt x="10917" y="12321"/>
                  </a:lnTo>
                  <a:lnTo>
                    <a:pt x="11955" y="11853"/>
                  </a:lnTo>
                  <a:lnTo>
                    <a:pt x="13768" y="10957"/>
                  </a:lnTo>
                  <a:lnTo>
                    <a:pt x="15132" y="10162"/>
                  </a:lnTo>
                  <a:lnTo>
                    <a:pt x="15723" y="9674"/>
                  </a:lnTo>
                  <a:lnTo>
                    <a:pt x="15906" y="9409"/>
                  </a:lnTo>
                  <a:lnTo>
                    <a:pt x="15906" y="9307"/>
                  </a:lnTo>
                  <a:lnTo>
                    <a:pt x="15825" y="9103"/>
                  </a:lnTo>
                  <a:lnTo>
                    <a:pt x="15499" y="8778"/>
                  </a:lnTo>
                  <a:lnTo>
                    <a:pt x="14664" y="8350"/>
                  </a:lnTo>
                  <a:lnTo>
                    <a:pt x="13564" y="7820"/>
                  </a:lnTo>
                  <a:lnTo>
                    <a:pt x="12831" y="7332"/>
                  </a:lnTo>
                  <a:lnTo>
                    <a:pt x="12139" y="6660"/>
                  </a:lnTo>
                  <a:lnTo>
                    <a:pt x="11568" y="5764"/>
                  </a:lnTo>
                  <a:lnTo>
                    <a:pt x="11365" y="5193"/>
                  </a:lnTo>
                  <a:lnTo>
                    <a:pt x="11019" y="4236"/>
                  </a:lnTo>
                  <a:lnTo>
                    <a:pt x="10591" y="3381"/>
                  </a:lnTo>
                  <a:lnTo>
                    <a:pt x="10204" y="2709"/>
                  </a:lnTo>
                  <a:lnTo>
                    <a:pt x="9247" y="1589"/>
                  </a:lnTo>
                  <a:lnTo>
                    <a:pt x="8086" y="733"/>
                  </a:lnTo>
                  <a:lnTo>
                    <a:pt x="7068" y="306"/>
                  </a:lnTo>
                  <a:lnTo>
                    <a:pt x="6334" y="122"/>
                  </a:lnTo>
                  <a:lnTo>
                    <a:pt x="5947" y="61"/>
                  </a:lnTo>
                  <a:lnTo>
                    <a:pt x="529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b="1" dirty="0">
                <a:solidFill>
                  <a:srgbClr val="FF0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03" name="Google Shape;303;p28"/>
            <p:cNvSpPr/>
            <p:nvPr/>
          </p:nvSpPr>
          <p:spPr>
            <a:xfrm>
              <a:off x="3354575" y="4424026"/>
              <a:ext cx="214803" cy="438827"/>
            </a:xfrm>
            <a:custGeom>
              <a:avLst/>
              <a:gdLst/>
              <a:ahLst/>
              <a:cxnLst/>
              <a:rect l="l" t="t" r="r" b="b"/>
              <a:pathLst>
                <a:path w="4217" h="8615" extrusionOk="0">
                  <a:moveTo>
                    <a:pt x="754" y="0"/>
                  </a:moveTo>
                  <a:lnTo>
                    <a:pt x="673" y="41"/>
                  </a:lnTo>
                  <a:lnTo>
                    <a:pt x="530" y="245"/>
                  </a:lnTo>
                  <a:lnTo>
                    <a:pt x="306" y="1242"/>
                  </a:lnTo>
                  <a:lnTo>
                    <a:pt x="326" y="2281"/>
                  </a:lnTo>
                  <a:lnTo>
                    <a:pt x="469" y="2974"/>
                  </a:lnTo>
                  <a:lnTo>
                    <a:pt x="754" y="3625"/>
                  </a:lnTo>
                  <a:lnTo>
                    <a:pt x="1202" y="4155"/>
                  </a:lnTo>
                  <a:lnTo>
                    <a:pt x="1528" y="4358"/>
                  </a:lnTo>
                  <a:lnTo>
                    <a:pt x="1202" y="4603"/>
                  </a:lnTo>
                  <a:lnTo>
                    <a:pt x="713" y="5173"/>
                  </a:lnTo>
                  <a:lnTo>
                    <a:pt x="367" y="5825"/>
                  </a:lnTo>
                  <a:lnTo>
                    <a:pt x="163" y="6476"/>
                  </a:lnTo>
                  <a:lnTo>
                    <a:pt x="1" y="7413"/>
                  </a:lnTo>
                  <a:lnTo>
                    <a:pt x="41" y="8350"/>
                  </a:lnTo>
                  <a:lnTo>
                    <a:pt x="82" y="8533"/>
                  </a:lnTo>
                  <a:lnTo>
                    <a:pt x="184" y="8615"/>
                  </a:lnTo>
                  <a:lnTo>
                    <a:pt x="550" y="8554"/>
                  </a:lnTo>
                  <a:lnTo>
                    <a:pt x="1426" y="8065"/>
                  </a:lnTo>
                  <a:lnTo>
                    <a:pt x="3463" y="6497"/>
                  </a:lnTo>
                  <a:lnTo>
                    <a:pt x="3890" y="6110"/>
                  </a:lnTo>
                  <a:lnTo>
                    <a:pt x="4216" y="3707"/>
                  </a:lnTo>
                  <a:lnTo>
                    <a:pt x="3850" y="3177"/>
                  </a:lnTo>
                  <a:lnTo>
                    <a:pt x="2098" y="957"/>
                  </a:lnTo>
                  <a:lnTo>
                    <a:pt x="1263" y="183"/>
                  </a:lnTo>
                  <a:lnTo>
                    <a:pt x="937" y="21"/>
                  </a:lnTo>
                  <a:lnTo>
                    <a:pt x="7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b="1" dirty="0">
                <a:solidFill>
                  <a:srgbClr val="FF0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04" name="Google Shape;304;p28"/>
            <p:cNvSpPr/>
            <p:nvPr/>
          </p:nvSpPr>
          <p:spPr>
            <a:xfrm>
              <a:off x="3791320" y="4242482"/>
              <a:ext cx="270784" cy="704415"/>
            </a:xfrm>
            <a:custGeom>
              <a:avLst/>
              <a:gdLst/>
              <a:ahLst/>
              <a:cxnLst/>
              <a:rect l="l" t="t" r="r" b="b"/>
              <a:pathLst>
                <a:path w="5316" h="13829" extrusionOk="0">
                  <a:moveTo>
                    <a:pt x="0" y="0"/>
                  </a:moveTo>
                  <a:lnTo>
                    <a:pt x="367" y="917"/>
                  </a:lnTo>
                  <a:lnTo>
                    <a:pt x="897" y="2790"/>
                  </a:lnTo>
                  <a:lnTo>
                    <a:pt x="1243" y="4705"/>
                  </a:lnTo>
                  <a:lnTo>
                    <a:pt x="1385" y="6599"/>
                  </a:lnTo>
                  <a:lnTo>
                    <a:pt x="1406" y="8432"/>
                  </a:lnTo>
                  <a:lnTo>
                    <a:pt x="1324" y="10183"/>
                  </a:lnTo>
                  <a:lnTo>
                    <a:pt x="1039" y="12545"/>
                  </a:lnTo>
                  <a:lnTo>
                    <a:pt x="815" y="13828"/>
                  </a:lnTo>
                  <a:lnTo>
                    <a:pt x="1854" y="13482"/>
                  </a:lnTo>
                  <a:lnTo>
                    <a:pt x="3951" y="12688"/>
                  </a:lnTo>
                  <a:lnTo>
                    <a:pt x="4970" y="12260"/>
                  </a:lnTo>
                  <a:lnTo>
                    <a:pt x="5173" y="11018"/>
                  </a:lnTo>
                  <a:lnTo>
                    <a:pt x="5316" y="8615"/>
                  </a:lnTo>
                  <a:lnTo>
                    <a:pt x="5194" y="6334"/>
                  </a:lnTo>
                  <a:lnTo>
                    <a:pt x="4868" y="4257"/>
                  </a:lnTo>
                  <a:lnTo>
                    <a:pt x="4644" y="3320"/>
                  </a:lnTo>
                  <a:lnTo>
                    <a:pt x="4257" y="2648"/>
                  </a:lnTo>
                  <a:lnTo>
                    <a:pt x="3300" y="1528"/>
                  </a:lnTo>
                  <a:lnTo>
                    <a:pt x="2139" y="672"/>
                  </a:lnTo>
                  <a:lnTo>
                    <a:pt x="1121" y="245"/>
                  </a:lnTo>
                  <a:lnTo>
                    <a:pt x="387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b="1" dirty="0">
                <a:solidFill>
                  <a:srgbClr val="FF0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05" name="Google Shape;305;p28"/>
            <p:cNvSpPr/>
            <p:nvPr/>
          </p:nvSpPr>
          <p:spPr>
            <a:xfrm>
              <a:off x="3514318" y="4261126"/>
              <a:ext cx="201305" cy="730393"/>
            </a:xfrm>
            <a:custGeom>
              <a:avLst/>
              <a:gdLst/>
              <a:ahLst/>
              <a:cxnLst/>
              <a:rect l="l" t="t" r="r" b="b"/>
              <a:pathLst>
                <a:path w="3952" h="14339" extrusionOk="0">
                  <a:moveTo>
                    <a:pt x="2160" y="1"/>
                  </a:moveTo>
                  <a:lnTo>
                    <a:pt x="1630" y="245"/>
                  </a:lnTo>
                  <a:lnTo>
                    <a:pt x="836" y="856"/>
                  </a:lnTo>
                  <a:lnTo>
                    <a:pt x="571" y="1243"/>
                  </a:lnTo>
                  <a:lnTo>
                    <a:pt x="856" y="2221"/>
                  </a:lnTo>
                  <a:lnTo>
                    <a:pt x="1243" y="4115"/>
                  </a:lnTo>
                  <a:lnTo>
                    <a:pt x="1386" y="5947"/>
                  </a:lnTo>
                  <a:lnTo>
                    <a:pt x="1345" y="7658"/>
                  </a:lnTo>
                  <a:lnTo>
                    <a:pt x="1182" y="9247"/>
                  </a:lnTo>
                  <a:lnTo>
                    <a:pt x="897" y="10713"/>
                  </a:lnTo>
                  <a:lnTo>
                    <a:pt x="367" y="12587"/>
                  </a:lnTo>
                  <a:lnTo>
                    <a:pt x="1" y="13544"/>
                  </a:lnTo>
                  <a:lnTo>
                    <a:pt x="245" y="13829"/>
                  </a:lnTo>
                  <a:lnTo>
                    <a:pt x="591" y="14073"/>
                  </a:lnTo>
                  <a:lnTo>
                    <a:pt x="795" y="14196"/>
                  </a:lnTo>
                  <a:lnTo>
                    <a:pt x="1345" y="14318"/>
                  </a:lnTo>
                  <a:lnTo>
                    <a:pt x="2384" y="14338"/>
                  </a:lnTo>
                  <a:lnTo>
                    <a:pt x="3259" y="14216"/>
                  </a:lnTo>
                  <a:lnTo>
                    <a:pt x="3544" y="13238"/>
                  </a:lnTo>
                  <a:lnTo>
                    <a:pt x="3870" y="11243"/>
                  </a:lnTo>
                  <a:lnTo>
                    <a:pt x="3952" y="9226"/>
                  </a:lnTo>
                  <a:lnTo>
                    <a:pt x="3850" y="7251"/>
                  </a:lnTo>
                  <a:lnTo>
                    <a:pt x="3585" y="5337"/>
                  </a:lnTo>
                  <a:lnTo>
                    <a:pt x="3219" y="3565"/>
                  </a:lnTo>
                  <a:lnTo>
                    <a:pt x="2587" y="1223"/>
                  </a:lnTo>
                  <a:lnTo>
                    <a:pt x="21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b="1" dirty="0">
                <a:solidFill>
                  <a:srgbClr val="FF0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06" name="Google Shape;306;p28"/>
            <p:cNvSpPr/>
            <p:nvPr/>
          </p:nvSpPr>
          <p:spPr>
            <a:xfrm>
              <a:off x="3753982" y="4787115"/>
              <a:ext cx="173289" cy="244857"/>
            </a:xfrm>
            <a:custGeom>
              <a:avLst/>
              <a:gdLst/>
              <a:ahLst/>
              <a:cxnLst/>
              <a:rect l="l" t="t" r="r" b="b"/>
              <a:pathLst>
                <a:path w="3402" h="4807" extrusionOk="0">
                  <a:moveTo>
                    <a:pt x="1589" y="0"/>
                  </a:moveTo>
                  <a:lnTo>
                    <a:pt x="835" y="20"/>
                  </a:lnTo>
                  <a:lnTo>
                    <a:pt x="123" y="367"/>
                  </a:lnTo>
                  <a:lnTo>
                    <a:pt x="41" y="468"/>
                  </a:lnTo>
                  <a:lnTo>
                    <a:pt x="0" y="998"/>
                  </a:lnTo>
                  <a:lnTo>
                    <a:pt x="21" y="3360"/>
                  </a:lnTo>
                  <a:lnTo>
                    <a:pt x="163" y="4338"/>
                  </a:lnTo>
                  <a:lnTo>
                    <a:pt x="326" y="4725"/>
                  </a:lnTo>
                  <a:lnTo>
                    <a:pt x="448" y="4786"/>
                  </a:lnTo>
                  <a:lnTo>
                    <a:pt x="632" y="4806"/>
                  </a:lnTo>
                  <a:lnTo>
                    <a:pt x="1059" y="4664"/>
                  </a:lnTo>
                  <a:lnTo>
                    <a:pt x="1772" y="4134"/>
                  </a:lnTo>
                  <a:lnTo>
                    <a:pt x="3137" y="2709"/>
                  </a:lnTo>
                  <a:lnTo>
                    <a:pt x="3381" y="2362"/>
                  </a:lnTo>
                  <a:lnTo>
                    <a:pt x="3401" y="2159"/>
                  </a:lnTo>
                  <a:lnTo>
                    <a:pt x="3116" y="1079"/>
                  </a:lnTo>
                  <a:lnTo>
                    <a:pt x="2729" y="550"/>
                  </a:lnTo>
                  <a:lnTo>
                    <a:pt x="2322" y="244"/>
                  </a:lnTo>
                  <a:lnTo>
                    <a:pt x="2078" y="143"/>
                  </a:lnTo>
                  <a:lnTo>
                    <a:pt x="158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b="1" dirty="0">
                <a:solidFill>
                  <a:srgbClr val="FF0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07" name="Google Shape;307;p28"/>
            <p:cNvSpPr/>
            <p:nvPr/>
          </p:nvSpPr>
          <p:spPr>
            <a:xfrm>
              <a:off x="3916832" y="4481077"/>
              <a:ext cx="76814" cy="50887"/>
            </a:xfrm>
            <a:custGeom>
              <a:avLst/>
              <a:gdLst/>
              <a:ahLst/>
              <a:cxnLst/>
              <a:rect l="l" t="t" r="r" b="b"/>
              <a:pathLst>
                <a:path w="1508" h="999" extrusionOk="0">
                  <a:moveTo>
                    <a:pt x="612" y="0"/>
                  </a:moveTo>
                  <a:lnTo>
                    <a:pt x="327" y="122"/>
                  </a:lnTo>
                  <a:lnTo>
                    <a:pt x="123" y="326"/>
                  </a:lnTo>
                  <a:lnTo>
                    <a:pt x="21" y="591"/>
                  </a:lnTo>
                  <a:lnTo>
                    <a:pt x="1" y="754"/>
                  </a:lnTo>
                  <a:lnTo>
                    <a:pt x="21" y="876"/>
                  </a:lnTo>
                  <a:lnTo>
                    <a:pt x="123" y="998"/>
                  </a:lnTo>
                  <a:lnTo>
                    <a:pt x="449" y="998"/>
                  </a:lnTo>
                  <a:lnTo>
                    <a:pt x="754" y="957"/>
                  </a:lnTo>
                  <a:lnTo>
                    <a:pt x="1060" y="998"/>
                  </a:lnTo>
                  <a:lnTo>
                    <a:pt x="1386" y="998"/>
                  </a:lnTo>
                  <a:lnTo>
                    <a:pt x="1508" y="876"/>
                  </a:lnTo>
                  <a:lnTo>
                    <a:pt x="1508" y="754"/>
                  </a:lnTo>
                  <a:lnTo>
                    <a:pt x="1508" y="591"/>
                  </a:lnTo>
                  <a:lnTo>
                    <a:pt x="1386" y="326"/>
                  </a:lnTo>
                  <a:lnTo>
                    <a:pt x="1182" y="122"/>
                  </a:lnTo>
                  <a:lnTo>
                    <a:pt x="9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b="1" dirty="0">
                <a:solidFill>
                  <a:srgbClr val="FF0000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308" name="Google Shape;308;p28"/>
          <p:cNvGrpSpPr/>
          <p:nvPr/>
        </p:nvGrpSpPr>
        <p:grpSpPr>
          <a:xfrm>
            <a:off x="6175376" y="3785419"/>
            <a:ext cx="1338269" cy="1374358"/>
            <a:chOff x="5618151" y="3770519"/>
            <a:chExt cx="1338269" cy="1374358"/>
          </a:xfrm>
        </p:grpSpPr>
        <p:sp>
          <p:nvSpPr>
            <p:cNvPr id="309" name="Google Shape;309;p28"/>
            <p:cNvSpPr/>
            <p:nvPr/>
          </p:nvSpPr>
          <p:spPr>
            <a:xfrm>
              <a:off x="5618151" y="3770519"/>
              <a:ext cx="1338269" cy="1374358"/>
            </a:xfrm>
            <a:custGeom>
              <a:avLst/>
              <a:gdLst/>
              <a:ahLst/>
              <a:cxnLst/>
              <a:rect l="l" t="t" r="r" b="b"/>
              <a:pathLst>
                <a:path w="24697" h="25363" extrusionOk="0">
                  <a:moveTo>
                    <a:pt x="18528" y="12336"/>
                  </a:moveTo>
                  <a:lnTo>
                    <a:pt x="18528" y="11955"/>
                  </a:lnTo>
                  <a:lnTo>
                    <a:pt x="18600" y="11169"/>
                  </a:lnTo>
                  <a:lnTo>
                    <a:pt x="18814" y="10431"/>
                  </a:lnTo>
                  <a:lnTo>
                    <a:pt x="19171" y="9788"/>
                  </a:lnTo>
                  <a:lnTo>
                    <a:pt x="19457" y="9502"/>
                  </a:lnTo>
                  <a:lnTo>
                    <a:pt x="19886" y="9145"/>
                  </a:lnTo>
                  <a:lnTo>
                    <a:pt x="20767" y="8645"/>
                  </a:lnTo>
                  <a:lnTo>
                    <a:pt x="21648" y="8407"/>
                  </a:lnTo>
                  <a:lnTo>
                    <a:pt x="22481" y="8455"/>
                  </a:lnTo>
                  <a:lnTo>
                    <a:pt x="23243" y="8764"/>
                  </a:lnTo>
                  <a:lnTo>
                    <a:pt x="23886" y="9360"/>
                  </a:lnTo>
                  <a:lnTo>
                    <a:pt x="24386" y="10193"/>
                  </a:lnTo>
                  <a:lnTo>
                    <a:pt x="24648" y="11289"/>
                  </a:lnTo>
                  <a:lnTo>
                    <a:pt x="24696" y="11932"/>
                  </a:lnTo>
                  <a:lnTo>
                    <a:pt x="24696" y="13027"/>
                  </a:lnTo>
                  <a:lnTo>
                    <a:pt x="24458" y="15146"/>
                  </a:lnTo>
                  <a:lnTo>
                    <a:pt x="24172" y="16194"/>
                  </a:lnTo>
                  <a:lnTo>
                    <a:pt x="23886" y="17171"/>
                  </a:lnTo>
                  <a:lnTo>
                    <a:pt x="23124" y="19052"/>
                  </a:lnTo>
                  <a:lnTo>
                    <a:pt x="22148" y="20790"/>
                  </a:lnTo>
                  <a:lnTo>
                    <a:pt x="20910" y="22410"/>
                  </a:lnTo>
                  <a:lnTo>
                    <a:pt x="20195" y="23148"/>
                  </a:lnTo>
                  <a:lnTo>
                    <a:pt x="19576" y="23720"/>
                  </a:lnTo>
                  <a:lnTo>
                    <a:pt x="18290" y="24577"/>
                  </a:lnTo>
                  <a:lnTo>
                    <a:pt x="16933" y="25125"/>
                  </a:lnTo>
                  <a:lnTo>
                    <a:pt x="15575" y="25363"/>
                  </a:lnTo>
                  <a:lnTo>
                    <a:pt x="14218" y="25268"/>
                  </a:lnTo>
                  <a:lnTo>
                    <a:pt x="12884" y="24863"/>
                  </a:lnTo>
                  <a:lnTo>
                    <a:pt x="11622" y="24148"/>
                  </a:lnTo>
                  <a:lnTo>
                    <a:pt x="10479" y="23124"/>
                  </a:lnTo>
                  <a:lnTo>
                    <a:pt x="9931" y="22481"/>
                  </a:lnTo>
                  <a:lnTo>
                    <a:pt x="9431" y="21814"/>
                  </a:lnTo>
                  <a:lnTo>
                    <a:pt x="8550" y="20386"/>
                  </a:lnTo>
                  <a:lnTo>
                    <a:pt x="7431" y="18171"/>
                  </a:lnTo>
                  <a:lnTo>
                    <a:pt x="6716" y="16671"/>
                  </a:lnTo>
                  <a:lnTo>
                    <a:pt x="6168" y="15480"/>
                  </a:lnTo>
                  <a:lnTo>
                    <a:pt x="5049" y="13122"/>
                  </a:lnTo>
                  <a:lnTo>
                    <a:pt x="4406" y="12003"/>
                  </a:lnTo>
                  <a:lnTo>
                    <a:pt x="3930" y="11241"/>
                  </a:lnTo>
                  <a:lnTo>
                    <a:pt x="2787" y="9907"/>
                  </a:lnTo>
                  <a:lnTo>
                    <a:pt x="2096" y="9336"/>
                  </a:lnTo>
                  <a:lnTo>
                    <a:pt x="1453" y="8836"/>
                  </a:lnTo>
                  <a:lnTo>
                    <a:pt x="739" y="7955"/>
                  </a:lnTo>
                  <a:lnTo>
                    <a:pt x="381" y="7335"/>
                  </a:lnTo>
                  <a:lnTo>
                    <a:pt x="143" y="6669"/>
                  </a:lnTo>
                  <a:lnTo>
                    <a:pt x="0" y="5978"/>
                  </a:lnTo>
                  <a:lnTo>
                    <a:pt x="0" y="4859"/>
                  </a:lnTo>
                  <a:lnTo>
                    <a:pt x="143" y="4073"/>
                  </a:lnTo>
                  <a:lnTo>
                    <a:pt x="262" y="3668"/>
                  </a:lnTo>
                  <a:lnTo>
                    <a:pt x="691" y="2882"/>
                  </a:lnTo>
                  <a:lnTo>
                    <a:pt x="1263" y="2191"/>
                  </a:lnTo>
                  <a:lnTo>
                    <a:pt x="1953" y="1572"/>
                  </a:lnTo>
                  <a:lnTo>
                    <a:pt x="3096" y="810"/>
                  </a:lnTo>
                  <a:lnTo>
                    <a:pt x="4478" y="167"/>
                  </a:lnTo>
                  <a:lnTo>
                    <a:pt x="4954" y="72"/>
                  </a:lnTo>
                  <a:lnTo>
                    <a:pt x="5644" y="1"/>
                  </a:lnTo>
                  <a:lnTo>
                    <a:pt x="6954" y="215"/>
                  </a:lnTo>
                  <a:lnTo>
                    <a:pt x="8145" y="786"/>
                  </a:lnTo>
                  <a:lnTo>
                    <a:pt x="9193" y="1691"/>
                  </a:lnTo>
                  <a:lnTo>
                    <a:pt x="9598" y="2215"/>
                  </a:lnTo>
                  <a:lnTo>
                    <a:pt x="10050" y="2882"/>
                  </a:lnTo>
                  <a:lnTo>
                    <a:pt x="10765" y="4287"/>
                  </a:lnTo>
                  <a:lnTo>
                    <a:pt x="11550" y="6502"/>
                  </a:lnTo>
                  <a:lnTo>
                    <a:pt x="11932" y="8050"/>
                  </a:lnTo>
                  <a:lnTo>
                    <a:pt x="12241" y="9598"/>
                  </a:lnTo>
                  <a:lnTo>
                    <a:pt x="12670" y="12694"/>
                  </a:lnTo>
                  <a:lnTo>
                    <a:pt x="12908" y="14218"/>
                  </a:lnTo>
                  <a:lnTo>
                    <a:pt x="13075" y="15123"/>
                  </a:lnTo>
                  <a:lnTo>
                    <a:pt x="13575" y="16909"/>
                  </a:lnTo>
                  <a:lnTo>
                    <a:pt x="13908" y="17766"/>
                  </a:lnTo>
                  <a:lnTo>
                    <a:pt x="14075" y="18099"/>
                  </a:lnTo>
                  <a:lnTo>
                    <a:pt x="14480" y="18742"/>
                  </a:lnTo>
                  <a:lnTo>
                    <a:pt x="14742" y="19028"/>
                  </a:lnTo>
                  <a:lnTo>
                    <a:pt x="15004" y="19314"/>
                  </a:lnTo>
                  <a:lnTo>
                    <a:pt x="15480" y="19695"/>
                  </a:lnTo>
                  <a:lnTo>
                    <a:pt x="15932" y="19790"/>
                  </a:lnTo>
                  <a:lnTo>
                    <a:pt x="16480" y="19624"/>
                  </a:lnTo>
                  <a:lnTo>
                    <a:pt x="16813" y="19433"/>
                  </a:lnTo>
                  <a:lnTo>
                    <a:pt x="17123" y="19243"/>
                  </a:lnTo>
                  <a:lnTo>
                    <a:pt x="17361" y="18981"/>
                  </a:lnTo>
                  <a:lnTo>
                    <a:pt x="17480" y="18766"/>
                  </a:lnTo>
                  <a:lnTo>
                    <a:pt x="17718" y="18076"/>
                  </a:lnTo>
                  <a:lnTo>
                    <a:pt x="18028" y="16551"/>
                  </a:lnTo>
                  <a:lnTo>
                    <a:pt x="18480" y="13170"/>
                  </a:lnTo>
                  <a:lnTo>
                    <a:pt x="18528" y="1233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b="1" dirty="0">
                <a:solidFill>
                  <a:srgbClr val="FF0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10" name="Google Shape;310;p28"/>
            <p:cNvSpPr/>
            <p:nvPr/>
          </p:nvSpPr>
          <p:spPr>
            <a:xfrm>
              <a:off x="5712328" y="3844051"/>
              <a:ext cx="347179" cy="250400"/>
            </a:xfrm>
            <a:custGeom>
              <a:avLst/>
              <a:gdLst/>
              <a:ahLst/>
              <a:cxnLst/>
              <a:rect l="l" t="t" r="r" b="b"/>
              <a:pathLst>
                <a:path w="6407" h="4621" extrusionOk="0">
                  <a:moveTo>
                    <a:pt x="2001" y="4621"/>
                  </a:moveTo>
                  <a:lnTo>
                    <a:pt x="1382" y="4597"/>
                  </a:lnTo>
                  <a:lnTo>
                    <a:pt x="692" y="4359"/>
                  </a:lnTo>
                  <a:lnTo>
                    <a:pt x="358" y="4049"/>
                  </a:lnTo>
                  <a:lnTo>
                    <a:pt x="239" y="3835"/>
                  </a:lnTo>
                  <a:lnTo>
                    <a:pt x="96" y="3525"/>
                  </a:lnTo>
                  <a:lnTo>
                    <a:pt x="1" y="2954"/>
                  </a:lnTo>
                  <a:lnTo>
                    <a:pt x="120" y="2406"/>
                  </a:lnTo>
                  <a:lnTo>
                    <a:pt x="382" y="1882"/>
                  </a:lnTo>
                  <a:lnTo>
                    <a:pt x="549" y="1644"/>
                  </a:lnTo>
                  <a:lnTo>
                    <a:pt x="882" y="1263"/>
                  </a:lnTo>
                  <a:lnTo>
                    <a:pt x="1858" y="596"/>
                  </a:lnTo>
                  <a:lnTo>
                    <a:pt x="3073" y="120"/>
                  </a:lnTo>
                  <a:lnTo>
                    <a:pt x="4097" y="1"/>
                  </a:lnTo>
                  <a:lnTo>
                    <a:pt x="4788" y="72"/>
                  </a:lnTo>
                  <a:lnTo>
                    <a:pt x="5121" y="168"/>
                  </a:lnTo>
                  <a:lnTo>
                    <a:pt x="5597" y="358"/>
                  </a:lnTo>
                  <a:lnTo>
                    <a:pt x="6240" y="930"/>
                  </a:lnTo>
                  <a:lnTo>
                    <a:pt x="6407" y="1454"/>
                  </a:lnTo>
                  <a:lnTo>
                    <a:pt x="6407" y="1858"/>
                  </a:lnTo>
                  <a:lnTo>
                    <a:pt x="6193" y="2454"/>
                  </a:lnTo>
                  <a:lnTo>
                    <a:pt x="5859" y="2835"/>
                  </a:lnTo>
                  <a:lnTo>
                    <a:pt x="5431" y="3240"/>
                  </a:lnTo>
                  <a:lnTo>
                    <a:pt x="4502" y="3859"/>
                  </a:lnTo>
                  <a:lnTo>
                    <a:pt x="3502" y="4288"/>
                  </a:lnTo>
                  <a:lnTo>
                    <a:pt x="2501" y="4549"/>
                  </a:lnTo>
                  <a:lnTo>
                    <a:pt x="2001" y="462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b="1" dirty="0">
                <a:solidFill>
                  <a:srgbClr val="FF0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11" name="Google Shape;311;p28"/>
            <p:cNvSpPr/>
            <p:nvPr/>
          </p:nvSpPr>
          <p:spPr>
            <a:xfrm>
              <a:off x="6717605" y="4272513"/>
              <a:ext cx="191011" cy="107129"/>
            </a:xfrm>
            <a:custGeom>
              <a:avLst/>
              <a:gdLst/>
              <a:ahLst/>
              <a:cxnLst/>
              <a:rect l="l" t="t" r="r" b="b"/>
              <a:pathLst>
                <a:path w="3525" h="1977" extrusionOk="0">
                  <a:moveTo>
                    <a:pt x="2144" y="1977"/>
                  </a:moveTo>
                  <a:lnTo>
                    <a:pt x="1596" y="1977"/>
                  </a:lnTo>
                  <a:lnTo>
                    <a:pt x="858" y="1810"/>
                  </a:lnTo>
                  <a:lnTo>
                    <a:pt x="429" y="1572"/>
                  </a:lnTo>
                  <a:lnTo>
                    <a:pt x="239" y="1382"/>
                  </a:lnTo>
                  <a:lnTo>
                    <a:pt x="119" y="1239"/>
                  </a:lnTo>
                  <a:lnTo>
                    <a:pt x="0" y="929"/>
                  </a:lnTo>
                  <a:lnTo>
                    <a:pt x="24" y="643"/>
                  </a:lnTo>
                  <a:lnTo>
                    <a:pt x="239" y="405"/>
                  </a:lnTo>
                  <a:lnTo>
                    <a:pt x="381" y="310"/>
                  </a:lnTo>
                  <a:lnTo>
                    <a:pt x="715" y="167"/>
                  </a:lnTo>
                  <a:lnTo>
                    <a:pt x="1382" y="0"/>
                  </a:lnTo>
                  <a:lnTo>
                    <a:pt x="2048" y="24"/>
                  </a:lnTo>
                  <a:lnTo>
                    <a:pt x="2715" y="191"/>
                  </a:lnTo>
                  <a:lnTo>
                    <a:pt x="3049" y="358"/>
                  </a:lnTo>
                  <a:lnTo>
                    <a:pt x="3287" y="500"/>
                  </a:lnTo>
                  <a:lnTo>
                    <a:pt x="3501" y="810"/>
                  </a:lnTo>
                  <a:lnTo>
                    <a:pt x="3525" y="1072"/>
                  </a:lnTo>
                  <a:lnTo>
                    <a:pt x="3501" y="1215"/>
                  </a:lnTo>
                  <a:lnTo>
                    <a:pt x="3382" y="1501"/>
                  </a:lnTo>
                  <a:lnTo>
                    <a:pt x="3096" y="1834"/>
                  </a:lnTo>
                  <a:lnTo>
                    <a:pt x="2810" y="1953"/>
                  </a:lnTo>
                  <a:lnTo>
                    <a:pt x="2620" y="1977"/>
                  </a:lnTo>
                  <a:lnTo>
                    <a:pt x="2358" y="1977"/>
                  </a:lnTo>
                  <a:lnTo>
                    <a:pt x="2144" y="197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b="1" dirty="0">
                <a:solidFill>
                  <a:srgbClr val="FF0000"/>
                </a:solidFill>
                <a:latin typeface="Cambria" panose="02040503050406030204" pitchFamily="18" charset="0"/>
              </a:endParaRPr>
            </a:p>
          </p:txBody>
        </p:sp>
      </p:grpSp>
      <p:sp>
        <p:nvSpPr>
          <p:cNvPr id="312" name="Google Shape;312;p28"/>
          <p:cNvSpPr/>
          <p:nvPr/>
        </p:nvSpPr>
        <p:spPr>
          <a:xfrm rot="7927387">
            <a:off x="3208263" y="394975"/>
            <a:ext cx="965128" cy="935689"/>
          </a:xfrm>
          <a:custGeom>
            <a:avLst/>
            <a:gdLst/>
            <a:ahLst/>
            <a:cxnLst/>
            <a:rect l="l" t="t" r="r" b="b"/>
            <a:pathLst>
              <a:path w="17933" h="17386" extrusionOk="0">
                <a:moveTo>
                  <a:pt x="15099" y="1"/>
                </a:moveTo>
                <a:lnTo>
                  <a:pt x="14599" y="72"/>
                </a:lnTo>
                <a:lnTo>
                  <a:pt x="12884" y="1216"/>
                </a:lnTo>
                <a:lnTo>
                  <a:pt x="10407" y="3097"/>
                </a:lnTo>
                <a:lnTo>
                  <a:pt x="10264" y="3192"/>
                </a:lnTo>
                <a:lnTo>
                  <a:pt x="9883" y="3240"/>
                </a:lnTo>
                <a:lnTo>
                  <a:pt x="9169" y="3049"/>
                </a:lnTo>
                <a:lnTo>
                  <a:pt x="7954" y="2382"/>
                </a:lnTo>
                <a:lnTo>
                  <a:pt x="6597" y="1382"/>
                </a:lnTo>
                <a:lnTo>
                  <a:pt x="5883" y="811"/>
                </a:lnTo>
                <a:lnTo>
                  <a:pt x="5549" y="525"/>
                </a:lnTo>
                <a:lnTo>
                  <a:pt x="4906" y="215"/>
                </a:lnTo>
                <a:lnTo>
                  <a:pt x="4335" y="120"/>
                </a:lnTo>
                <a:lnTo>
                  <a:pt x="3858" y="239"/>
                </a:lnTo>
                <a:lnTo>
                  <a:pt x="3525" y="501"/>
                </a:lnTo>
                <a:lnTo>
                  <a:pt x="3334" y="930"/>
                </a:lnTo>
                <a:lnTo>
                  <a:pt x="3287" y="1430"/>
                </a:lnTo>
                <a:lnTo>
                  <a:pt x="3453" y="2025"/>
                </a:lnTo>
                <a:lnTo>
                  <a:pt x="3644" y="2335"/>
                </a:lnTo>
                <a:lnTo>
                  <a:pt x="4311" y="3335"/>
                </a:lnTo>
                <a:lnTo>
                  <a:pt x="5621" y="4883"/>
                </a:lnTo>
                <a:lnTo>
                  <a:pt x="5883" y="5312"/>
                </a:lnTo>
                <a:lnTo>
                  <a:pt x="5954" y="5574"/>
                </a:lnTo>
                <a:lnTo>
                  <a:pt x="6002" y="6026"/>
                </a:lnTo>
                <a:lnTo>
                  <a:pt x="5740" y="6478"/>
                </a:lnTo>
                <a:lnTo>
                  <a:pt x="4978" y="6883"/>
                </a:lnTo>
                <a:lnTo>
                  <a:pt x="4335" y="7074"/>
                </a:lnTo>
                <a:lnTo>
                  <a:pt x="3430" y="7312"/>
                </a:lnTo>
                <a:lnTo>
                  <a:pt x="1858" y="7788"/>
                </a:lnTo>
                <a:lnTo>
                  <a:pt x="929" y="8217"/>
                </a:lnTo>
                <a:lnTo>
                  <a:pt x="453" y="8527"/>
                </a:lnTo>
                <a:lnTo>
                  <a:pt x="143" y="8931"/>
                </a:lnTo>
                <a:lnTo>
                  <a:pt x="0" y="9384"/>
                </a:lnTo>
                <a:lnTo>
                  <a:pt x="0" y="9670"/>
                </a:lnTo>
                <a:lnTo>
                  <a:pt x="24" y="9860"/>
                </a:lnTo>
                <a:lnTo>
                  <a:pt x="167" y="10194"/>
                </a:lnTo>
                <a:lnTo>
                  <a:pt x="429" y="10432"/>
                </a:lnTo>
                <a:lnTo>
                  <a:pt x="834" y="10622"/>
                </a:lnTo>
                <a:lnTo>
                  <a:pt x="1667" y="10765"/>
                </a:lnTo>
                <a:lnTo>
                  <a:pt x="3334" y="10622"/>
                </a:lnTo>
                <a:lnTo>
                  <a:pt x="4430" y="10408"/>
                </a:lnTo>
                <a:lnTo>
                  <a:pt x="5311" y="10241"/>
                </a:lnTo>
                <a:lnTo>
                  <a:pt x="6454" y="10170"/>
                </a:lnTo>
                <a:lnTo>
                  <a:pt x="7216" y="10336"/>
                </a:lnTo>
                <a:lnTo>
                  <a:pt x="7264" y="10408"/>
                </a:lnTo>
                <a:lnTo>
                  <a:pt x="7335" y="10432"/>
                </a:lnTo>
                <a:lnTo>
                  <a:pt x="7669" y="11146"/>
                </a:lnTo>
                <a:lnTo>
                  <a:pt x="7835" y="12289"/>
                </a:lnTo>
                <a:lnTo>
                  <a:pt x="7835" y="13170"/>
                </a:lnTo>
                <a:lnTo>
                  <a:pt x="7859" y="14313"/>
                </a:lnTo>
                <a:lnTo>
                  <a:pt x="8074" y="15957"/>
                </a:lnTo>
                <a:lnTo>
                  <a:pt x="8359" y="16742"/>
                </a:lnTo>
                <a:lnTo>
                  <a:pt x="8621" y="17100"/>
                </a:lnTo>
                <a:lnTo>
                  <a:pt x="8931" y="17314"/>
                </a:lnTo>
                <a:lnTo>
                  <a:pt x="9288" y="17385"/>
                </a:lnTo>
                <a:lnTo>
                  <a:pt x="9479" y="17362"/>
                </a:lnTo>
                <a:lnTo>
                  <a:pt x="9741" y="17314"/>
                </a:lnTo>
                <a:lnTo>
                  <a:pt x="10169" y="17076"/>
                </a:lnTo>
                <a:lnTo>
                  <a:pt x="10479" y="16671"/>
                </a:lnTo>
                <a:lnTo>
                  <a:pt x="10717" y="16147"/>
                </a:lnTo>
                <a:lnTo>
                  <a:pt x="10931" y="15171"/>
                </a:lnTo>
                <a:lnTo>
                  <a:pt x="11074" y="13528"/>
                </a:lnTo>
                <a:lnTo>
                  <a:pt x="11122" y="12599"/>
                </a:lnTo>
                <a:lnTo>
                  <a:pt x="11169" y="11932"/>
                </a:lnTo>
                <a:lnTo>
                  <a:pt x="11431" y="11098"/>
                </a:lnTo>
                <a:lnTo>
                  <a:pt x="11789" y="10741"/>
                </a:lnTo>
                <a:lnTo>
                  <a:pt x="12265" y="10694"/>
                </a:lnTo>
                <a:lnTo>
                  <a:pt x="12527" y="10717"/>
                </a:lnTo>
                <a:lnTo>
                  <a:pt x="13003" y="10884"/>
                </a:lnTo>
                <a:lnTo>
                  <a:pt x="14789" y="11837"/>
                </a:lnTo>
                <a:lnTo>
                  <a:pt x="15908" y="12313"/>
                </a:lnTo>
                <a:lnTo>
                  <a:pt x="16242" y="12408"/>
                </a:lnTo>
                <a:lnTo>
                  <a:pt x="16861" y="12456"/>
                </a:lnTo>
                <a:lnTo>
                  <a:pt x="17337" y="12337"/>
                </a:lnTo>
                <a:lnTo>
                  <a:pt x="17718" y="12051"/>
                </a:lnTo>
                <a:lnTo>
                  <a:pt x="17909" y="11670"/>
                </a:lnTo>
                <a:lnTo>
                  <a:pt x="17933" y="11170"/>
                </a:lnTo>
                <a:lnTo>
                  <a:pt x="17718" y="10646"/>
                </a:lnTo>
                <a:lnTo>
                  <a:pt x="17290" y="10074"/>
                </a:lnTo>
                <a:lnTo>
                  <a:pt x="16932" y="9789"/>
                </a:lnTo>
                <a:lnTo>
                  <a:pt x="16242" y="9217"/>
                </a:lnTo>
                <a:lnTo>
                  <a:pt x="14980" y="8074"/>
                </a:lnTo>
                <a:lnTo>
                  <a:pt x="14075" y="7026"/>
                </a:lnTo>
                <a:lnTo>
                  <a:pt x="13741" y="6359"/>
                </a:lnTo>
                <a:lnTo>
                  <a:pt x="13718" y="6002"/>
                </a:lnTo>
                <a:lnTo>
                  <a:pt x="13765" y="5835"/>
                </a:lnTo>
                <a:lnTo>
                  <a:pt x="15123" y="3025"/>
                </a:lnTo>
                <a:lnTo>
                  <a:pt x="15885" y="1096"/>
                </a:lnTo>
                <a:lnTo>
                  <a:pt x="15861" y="596"/>
                </a:lnTo>
                <a:lnTo>
                  <a:pt x="15670" y="334"/>
                </a:lnTo>
                <a:lnTo>
                  <a:pt x="15551" y="215"/>
                </a:lnTo>
                <a:lnTo>
                  <a:pt x="15408" y="120"/>
                </a:lnTo>
                <a:lnTo>
                  <a:pt x="15099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2" name="TextBox 11">
            <a:extLst>
              <a:ext uri="{FF2B5EF4-FFF2-40B4-BE49-F238E27FC236}">
                <a16:creationId xmlns="" xmlns:a16="http://schemas.microsoft.com/office/drawing/2014/main" id="{BA71C270-EE64-4DFF-8CA5-28BA2A033B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4626" y="2169702"/>
            <a:ext cx="54292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AI CÓ LỖI ?</a:t>
            </a:r>
          </a:p>
        </p:txBody>
      </p:sp>
      <p:sp>
        <p:nvSpPr>
          <p:cNvPr id="22" name="Text Box 7">
            <a:extLst>
              <a:ext uri="{FF2B5EF4-FFF2-40B4-BE49-F238E27FC236}">
                <a16:creationId xmlns="" xmlns:a16="http://schemas.microsoft.com/office/drawing/2014/main" id="{E88985AC-B13B-48E0-A674-FF7CB1C69F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4404" y="1269685"/>
            <a:ext cx="7696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</a:rPr>
              <a:t>CHÍNH TẢ</a:t>
            </a:r>
          </a:p>
        </p:txBody>
      </p:sp>
    </p:spTree>
    <p:extLst>
      <p:ext uri="{BB962C8B-B14F-4D97-AF65-F5344CB8AC3E}">
        <p14:creationId xmlns:p14="http://schemas.microsoft.com/office/powerpoint/2010/main" val="383148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0"/>
          <p:cNvSpPr/>
          <p:nvPr/>
        </p:nvSpPr>
        <p:spPr>
          <a:xfrm>
            <a:off x="6127027" y="0"/>
            <a:ext cx="3194016" cy="5528158"/>
          </a:xfrm>
          <a:custGeom>
            <a:avLst/>
            <a:gdLst/>
            <a:ahLst/>
            <a:cxnLst/>
            <a:rect l="l" t="t" r="r" b="b"/>
            <a:pathLst>
              <a:path w="25125" h="43486" extrusionOk="0">
                <a:moveTo>
                  <a:pt x="12789" y="0"/>
                </a:moveTo>
                <a:lnTo>
                  <a:pt x="12861" y="167"/>
                </a:lnTo>
                <a:lnTo>
                  <a:pt x="13051" y="667"/>
                </a:lnTo>
                <a:lnTo>
                  <a:pt x="13242" y="2215"/>
                </a:lnTo>
                <a:lnTo>
                  <a:pt x="13242" y="4644"/>
                </a:lnTo>
                <a:lnTo>
                  <a:pt x="13218" y="5120"/>
                </a:lnTo>
                <a:lnTo>
                  <a:pt x="13003" y="6049"/>
                </a:lnTo>
                <a:lnTo>
                  <a:pt x="12194" y="11693"/>
                </a:lnTo>
                <a:lnTo>
                  <a:pt x="12051" y="15241"/>
                </a:lnTo>
                <a:lnTo>
                  <a:pt x="12170" y="17694"/>
                </a:lnTo>
                <a:lnTo>
                  <a:pt x="12313" y="18909"/>
                </a:lnTo>
                <a:lnTo>
                  <a:pt x="12480" y="20409"/>
                </a:lnTo>
                <a:lnTo>
                  <a:pt x="12551" y="23338"/>
                </a:lnTo>
                <a:lnTo>
                  <a:pt x="12337" y="26196"/>
                </a:lnTo>
                <a:lnTo>
                  <a:pt x="11956" y="28816"/>
                </a:lnTo>
                <a:lnTo>
                  <a:pt x="11217" y="32173"/>
                </a:lnTo>
                <a:lnTo>
                  <a:pt x="10408" y="34888"/>
                </a:lnTo>
                <a:lnTo>
                  <a:pt x="10289" y="35150"/>
                </a:lnTo>
                <a:lnTo>
                  <a:pt x="10384" y="32673"/>
                </a:lnTo>
                <a:lnTo>
                  <a:pt x="10384" y="32150"/>
                </a:lnTo>
                <a:lnTo>
                  <a:pt x="10146" y="30673"/>
                </a:lnTo>
                <a:lnTo>
                  <a:pt x="9431" y="27815"/>
                </a:lnTo>
                <a:lnTo>
                  <a:pt x="8074" y="23529"/>
                </a:lnTo>
                <a:lnTo>
                  <a:pt x="6740" y="19980"/>
                </a:lnTo>
                <a:lnTo>
                  <a:pt x="6288" y="19004"/>
                </a:lnTo>
                <a:lnTo>
                  <a:pt x="6097" y="18599"/>
                </a:lnTo>
                <a:lnTo>
                  <a:pt x="5907" y="17504"/>
                </a:lnTo>
                <a:lnTo>
                  <a:pt x="5883" y="15503"/>
                </a:lnTo>
                <a:lnTo>
                  <a:pt x="6407" y="11550"/>
                </a:lnTo>
                <a:lnTo>
                  <a:pt x="6597" y="10788"/>
                </a:lnTo>
                <a:lnTo>
                  <a:pt x="6478" y="10955"/>
                </a:lnTo>
                <a:lnTo>
                  <a:pt x="5526" y="12717"/>
                </a:lnTo>
                <a:lnTo>
                  <a:pt x="4573" y="14932"/>
                </a:lnTo>
                <a:lnTo>
                  <a:pt x="3954" y="16718"/>
                </a:lnTo>
                <a:lnTo>
                  <a:pt x="3430" y="18671"/>
                </a:lnTo>
                <a:lnTo>
                  <a:pt x="3097" y="20766"/>
                </a:lnTo>
                <a:lnTo>
                  <a:pt x="3025" y="21838"/>
                </a:lnTo>
                <a:lnTo>
                  <a:pt x="3025" y="22933"/>
                </a:lnTo>
                <a:lnTo>
                  <a:pt x="3239" y="25220"/>
                </a:lnTo>
                <a:lnTo>
                  <a:pt x="3692" y="27553"/>
                </a:lnTo>
                <a:lnTo>
                  <a:pt x="4264" y="29792"/>
                </a:lnTo>
                <a:lnTo>
                  <a:pt x="5859" y="34555"/>
                </a:lnTo>
                <a:lnTo>
                  <a:pt x="6288" y="35555"/>
                </a:lnTo>
                <a:lnTo>
                  <a:pt x="6073" y="35698"/>
                </a:lnTo>
                <a:lnTo>
                  <a:pt x="5716" y="35745"/>
                </a:lnTo>
                <a:lnTo>
                  <a:pt x="5383" y="35507"/>
                </a:lnTo>
                <a:lnTo>
                  <a:pt x="5073" y="35031"/>
                </a:lnTo>
                <a:lnTo>
                  <a:pt x="4240" y="33150"/>
                </a:lnTo>
                <a:lnTo>
                  <a:pt x="3311" y="31173"/>
                </a:lnTo>
                <a:lnTo>
                  <a:pt x="3049" y="30697"/>
                </a:lnTo>
                <a:lnTo>
                  <a:pt x="2477" y="29887"/>
                </a:lnTo>
                <a:lnTo>
                  <a:pt x="1644" y="29006"/>
                </a:lnTo>
                <a:lnTo>
                  <a:pt x="239" y="28149"/>
                </a:lnTo>
                <a:lnTo>
                  <a:pt x="1" y="28077"/>
                </a:lnTo>
                <a:lnTo>
                  <a:pt x="1" y="28077"/>
                </a:lnTo>
                <a:lnTo>
                  <a:pt x="72" y="28292"/>
                </a:lnTo>
                <a:lnTo>
                  <a:pt x="763" y="31602"/>
                </a:lnTo>
                <a:lnTo>
                  <a:pt x="1287" y="35126"/>
                </a:lnTo>
                <a:lnTo>
                  <a:pt x="1453" y="36079"/>
                </a:lnTo>
                <a:lnTo>
                  <a:pt x="2025" y="37746"/>
                </a:lnTo>
                <a:lnTo>
                  <a:pt x="2787" y="39080"/>
                </a:lnTo>
                <a:lnTo>
                  <a:pt x="3644" y="40127"/>
                </a:lnTo>
                <a:lnTo>
                  <a:pt x="4930" y="41247"/>
                </a:lnTo>
                <a:lnTo>
                  <a:pt x="6169" y="41937"/>
                </a:lnTo>
                <a:lnTo>
                  <a:pt x="6312" y="41985"/>
                </a:lnTo>
                <a:lnTo>
                  <a:pt x="6955" y="42199"/>
                </a:lnTo>
                <a:lnTo>
                  <a:pt x="7598" y="42390"/>
                </a:lnTo>
                <a:lnTo>
                  <a:pt x="7740" y="42461"/>
                </a:lnTo>
                <a:lnTo>
                  <a:pt x="9360" y="42985"/>
                </a:lnTo>
                <a:lnTo>
                  <a:pt x="11598" y="43366"/>
                </a:lnTo>
                <a:lnTo>
                  <a:pt x="13504" y="43485"/>
                </a:lnTo>
                <a:lnTo>
                  <a:pt x="15718" y="43414"/>
                </a:lnTo>
                <a:lnTo>
                  <a:pt x="18219" y="43033"/>
                </a:lnTo>
                <a:lnTo>
                  <a:pt x="19600" y="42723"/>
                </a:lnTo>
                <a:lnTo>
                  <a:pt x="19695" y="42699"/>
                </a:lnTo>
                <a:lnTo>
                  <a:pt x="20672" y="42247"/>
                </a:lnTo>
                <a:lnTo>
                  <a:pt x="21720" y="41485"/>
                </a:lnTo>
                <a:lnTo>
                  <a:pt x="22410" y="40747"/>
                </a:lnTo>
                <a:lnTo>
                  <a:pt x="23053" y="39770"/>
                </a:lnTo>
                <a:lnTo>
                  <a:pt x="23577" y="38579"/>
                </a:lnTo>
                <a:lnTo>
                  <a:pt x="23768" y="37865"/>
                </a:lnTo>
                <a:lnTo>
                  <a:pt x="24363" y="35245"/>
                </a:lnTo>
                <a:lnTo>
                  <a:pt x="25054" y="32816"/>
                </a:lnTo>
                <a:lnTo>
                  <a:pt x="25125" y="32650"/>
                </a:lnTo>
                <a:lnTo>
                  <a:pt x="25125" y="32650"/>
                </a:lnTo>
                <a:lnTo>
                  <a:pt x="24934" y="32673"/>
                </a:lnTo>
                <a:lnTo>
                  <a:pt x="23839" y="33245"/>
                </a:lnTo>
                <a:lnTo>
                  <a:pt x="22934" y="34102"/>
                </a:lnTo>
                <a:lnTo>
                  <a:pt x="22482" y="34769"/>
                </a:lnTo>
                <a:lnTo>
                  <a:pt x="21839" y="35888"/>
                </a:lnTo>
                <a:lnTo>
                  <a:pt x="21100" y="37293"/>
                </a:lnTo>
                <a:lnTo>
                  <a:pt x="20672" y="37913"/>
                </a:lnTo>
                <a:lnTo>
                  <a:pt x="20481" y="38032"/>
                </a:lnTo>
                <a:lnTo>
                  <a:pt x="20481" y="38032"/>
                </a:lnTo>
                <a:lnTo>
                  <a:pt x="20719" y="37389"/>
                </a:lnTo>
                <a:lnTo>
                  <a:pt x="21100" y="35984"/>
                </a:lnTo>
                <a:lnTo>
                  <a:pt x="21219" y="35222"/>
                </a:lnTo>
                <a:lnTo>
                  <a:pt x="21886" y="33578"/>
                </a:lnTo>
                <a:lnTo>
                  <a:pt x="22767" y="30673"/>
                </a:lnTo>
                <a:lnTo>
                  <a:pt x="23148" y="28720"/>
                </a:lnTo>
                <a:lnTo>
                  <a:pt x="23196" y="27791"/>
                </a:lnTo>
                <a:lnTo>
                  <a:pt x="23220" y="26982"/>
                </a:lnTo>
                <a:lnTo>
                  <a:pt x="23077" y="25386"/>
                </a:lnTo>
                <a:lnTo>
                  <a:pt x="22648" y="23172"/>
                </a:lnTo>
                <a:lnTo>
                  <a:pt x="21434" y="19814"/>
                </a:lnTo>
                <a:lnTo>
                  <a:pt x="21148" y="19290"/>
                </a:lnTo>
                <a:lnTo>
                  <a:pt x="21148" y="19290"/>
                </a:lnTo>
                <a:lnTo>
                  <a:pt x="21243" y="19885"/>
                </a:lnTo>
                <a:lnTo>
                  <a:pt x="21410" y="22886"/>
                </a:lnTo>
                <a:lnTo>
                  <a:pt x="21291" y="24362"/>
                </a:lnTo>
                <a:lnTo>
                  <a:pt x="21077" y="25172"/>
                </a:lnTo>
                <a:lnTo>
                  <a:pt x="20934" y="25482"/>
                </a:lnTo>
                <a:lnTo>
                  <a:pt x="20553" y="26101"/>
                </a:lnTo>
                <a:lnTo>
                  <a:pt x="19505" y="28363"/>
                </a:lnTo>
                <a:lnTo>
                  <a:pt x="18362" y="31149"/>
                </a:lnTo>
                <a:lnTo>
                  <a:pt x="17409" y="33817"/>
                </a:lnTo>
                <a:lnTo>
                  <a:pt x="17171" y="34841"/>
                </a:lnTo>
                <a:lnTo>
                  <a:pt x="17385" y="32030"/>
                </a:lnTo>
                <a:lnTo>
                  <a:pt x="17933" y="26863"/>
                </a:lnTo>
                <a:lnTo>
                  <a:pt x="18433" y="23600"/>
                </a:lnTo>
                <a:lnTo>
                  <a:pt x="18719" y="22195"/>
                </a:lnTo>
                <a:lnTo>
                  <a:pt x="18957" y="21123"/>
                </a:lnTo>
                <a:lnTo>
                  <a:pt x="19195" y="19123"/>
                </a:lnTo>
                <a:lnTo>
                  <a:pt x="19195" y="17266"/>
                </a:lnTo>
                <a:lnTo>
                  <a:pt x="19052" y="15527"/>
                </a:lnTo>
                <a:lnTo>
                  <a:pt x="18600" y="13122"/>
                </a:lnTo>
                <a:lnTo>
                  <a:pt x="17790" y="10217"/>
                </a:lnTo>
                <a:lnTo>
                  <a:pt x="17433" y="8835"/>
                </a:lnTo>
                <a:lnTo>
                  <a:pt x="17266" y="8145"/>
                </a:lnTo>
                <a:lnTo>
                  <a:pt x="16671" y="6597"/>
                </a:lnTo>
                <a:lnTo>
                  <a:pt x="15456" y="4191"/>
                </a:lnTo>
                <a:lnTo>
                  <a:pt x="13789" y="1405"/>
                </a:lnTo>
                <a:lnTo>
                  <a:pt x="12980" y="214"/>
                </a:lnTo>
                <a:lnTo>
                  <a:pt x="1278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B9AB7676-7E56-42A1-8E81-DB6F6E182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64" y="1631945"/>
            <a:ext cx="4072800" cy="799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="" xmlns:a16="http://schemas.microsoft.com/office/drawing/2014/main" id="{6015847E-177B-4458-80B9-DC8D0D0683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19664" y="2431132"/>
            <a:ext cx="4072800" cy="1671900"/>
          </a:xfrm>
        </p:spPr>
        <p:txBody>
          <a:bodyPr/>
          <a:lstStyle/>
          <a:p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BC376A51-C3E7-4D8F-BB5D-18CA1AF6C1C9}"/>
              </a:ext>
            </a:extLst>
          </p:cNvPr>
          <p:cNvGrpSpPr/>
          <p:nvPr/>
        </p:nvGrpSpPr>
        <p:grpSpPr>
          <a:xfrm>
            <a:off x="1637049" y="27082"/>
            <a:ext cx="6949232" cy="5143502"/>
            <a:chOff x="1097384" y="0"/>
            <a:chExt cx="6949232" cy="5143502"/>
          </a:xfrm>
        </p:grpSpPr>
        <p:grpSp>
          <p:nvGrpSpPr>
            <p:cNvPr id="7" name="Google Shape;105;p15">
              <a:extLst>
                <a:ext uri="{FF2B5EF4-FFF2-40B4-BE49-F238E27FC236}">
                  <a16:creationId xmlns="" xmlns:a16="http://schemas.microsoft.com/office/drawing/2014/main" id="{01EA1CD5-4D5C-4131-BC5C-971DF339FA45}"/>
                </a:ext>
              </a:extLst>
            </p:cNvPr>
            <p:cNvGrpSpPr/>
            <p:nvPr/>
          </p:nvGrpSpPr>
          <p:grpSpPr>
            <a:xfrm>
              <a:off x="1097384" y="0"/>
              <a:ext cx="6949232" cy="5143502"/>
              <a:chOff x="1325193" y="0"/>
              <a:chExt cx="9265642" cy="6858002"/>
            </a:xfrm>
          </p:grpSpPr>
          <p:pic>
            <p:nvPicPr>
              <p:cNvPr id="12" name="Google Shape;106;p15" descr="A close up of a screen&#10;&#10;Description generated with high confidence">
                <a:extLst>
                  <a:ext uri="{FF2B5EF4-FFF2-40B4-BE49-F238E27FC236}">
                    <a16:creationId xmlns="" xmlns:a16="http://schemas.microsoft.com/office/drawing/2014/main" id="{B45B660C-4C7B-4318-8CEE-A415253CB6E7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7026" b="8626"/>
              <a:stretch/>
            </p:blipFill>
            <p:spPr>
              <a:xfrm>
                <a:off x="1325193" y="1238655"/>
                <a:ext cx="9265642" cy="561934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" name="Google Shape;107;p15" descr="A close up of a screen&#10;&#10;Description generated with high confidence">
                <a:extLst>
                  <a:ext uri="{FF2B5EF4-FFF2-40B4-BE49-F238E27FC236}">
                    <a16:creationId xmlns="" xmlns:a16="http://schemas.microsoft.com/office/drawing/2014/main" id="{9794A893-6907-4142-AEF1-B1CF2AF7B252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7026" b="8626"/>
              <a:stretch/>
            </p:blipFill>
            <p:spPr>
              <a:xfrm>
                <a:off x="1325193" y="0"/>
                <a:ext cx="9265642" cy="561934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8" name="Google Shape;108;p15">
              <a:extLst>
                <a:ext uri="{FF2B5EF4-FFF2-40B4-BE49-F238E27FC236}">
                  <a16:creationId xmlns="" xmlns:a16="http://schemas.microsoft.com/office/drawing/2014/main" id="{D327C54B-D7D3-483F-9937-F164F317AB70}"/>
                </a:ext>
              </a:extLst>
            </p:cNvPr>
            <p:cNvSpPr txBox="1"/>
            <p:nvPr/>
          </p:nvSpPr>
          <p:spPr>
            <a:xfrm>
              <a:off x="1586158" y="63180"/>
              <a:ext cx="6400800" cy="5692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b" anchorCtr="0">
              <a:noAutofit/>
            </a:bodyPr>
            <a:lstStyle/>
            <a:p>
              <a:r>
                <a:rPr lang="en-US" sz="2400" b="1" dirty="0" err="1" smtClean="0">
                  <a:solidFill>
                    <a:schemeClr val="bg1">
                      <a:lumMod val="10000"/>
                    </a:schemeClr>
                  </a:solidFill>
                  <a:latin typeface="HP001 4 hàng" panose="020B0603050302020204" pitchFamily="34" charset="0"/>
                  <a:ea typeface="Cambria"/>
                  <a:cs typeface="Cambria"/>
                  <a:sym typeface="Cambria"/>
                </a:rPr>
                <a:t>Thứ</a:t>
              </a:r>
              <a:r>
                <a:rPr lang="en-US" sz="2400" b="1" dirty="0">
                  <a:solidFill>
                    <a:schemeClr val="bg1">
                      <a:lumMod val="10000"/>
                    </a:schemeClr>
                  </a:solidFill>
                  <a:latin typeface="HP001 4 hàng" panose="020B0603050302020204" pitchFamily="34" charset="0"/>
                  <a:ea typeface="Cambria"/>
                  <a:cs typeface="Cambria"/>
                  <a:sym typeface="Cambria"/>
                </a:rPr>
                <a:t> </a:t>
              </a:r>
              <a:r>
                <a:rPr lang="en-US" sz="2400" b="1" dirty="0" err="1" smtClean="0">
                  <a:solidFill>
                    <a:schemeClr val="bg1">
                      <a:lumMod val="10000"/>
                    </a:schemeClr>
                  </a:solidFill>
                  <a:latin typeface="HP001 4 hàng" panose="020B0603050302020204" pitchFamily="34" charset="0"/>
                  <a:ea typeface="Cambria"/>
                  <a:cs typeface="Cambria"/>
                  <a:sym typeface="Cambria"/>
                </a:rPr>
                <a:t>ba</a:t>
              </a:r>
              <a:r>
                <a:rPr lang="en-US" sz="2400" b="1" dirty="0" smtClean="0">
                  <a:solidFill>
                    <a:schemeClr val="bg1">
                      <a:lumMod val="10000"/>
                    </a:schemeClr>
                  </a:solidFill>
                  <a:latin typeface="HP001 4 hàng" panose="020B0603050302020204" pitchFamily="34" charset="0"/>
                  <a:ea typeface="Cambria"/>
                  <a:cs typeface="Cambria"/>
                  <a:sym typeface="Cambria"/>
                </a:rPr>
                <a:t>, </a:t>
              </a:r>
              <a:r>
                <a:rPr lang="en-US" sz="2400" b="1" dirty="0" err="1" smtClean="0">
                  <a:solidFill>
                    <a:schemeClr val="bg1">
                      <a:lumMod val="10000"/>
                    </a:schemeClr>
                  </a:solidFill>
                  <a:latin typeface="HP001 4 hàng" panose="020B0603050302020204" pitchFamily="34" charset="0"/>
                  <a:ea typeface="Cambria"/>
                  <a:cs typeface="Cambria"/>
                  <a:sym typeface="Cambria"/>
                </a:rPr>
                <a:t>ngày</a:t>
              </a:r>
              <a:r>
                <a:rPr lang="en-US" sz="2400" b="1" dirty="0" smtClean="0">
                  <a:solidFill>
                    <a:schemeClr val="bg1">
                      <a:lumMod val="10000"/>
                    </a:schemeClr>
                  </a:solidFill>
                  <a:latin typeface="HP001 4 hàng" panose="020B0603050302020204" pitchFamily="34" charset="0"/>
                  <a:ea typeface="Cambria"/>
                  <a:cs typeface="Cambria"/>
                  <a:sym typeface="Cambria"/>
                </a:rPr>
                <a:t> 14 </a:t>
              </a:r>
              <a:r>
                <a:rPr lang="en-US" sz="2400" b="1" dirty="0" err="1" smtClean="0">
                  <a:solidFill>
                    <a:schemeClr val="bg1">
                      <a:lumMod val="10000"/>
                    </a:schemeClr>
                  </a:solidFill>
                  <a:latin typeface="HP001 4 hàng" panose="020B0603050302020204" pitchFamily="34" charset="0"/>
                  <a:ea typeface="Cambria"/>
                  <a:cs typeface="Cambria"/>
                  <a:sym typeface="Cambria"/>
                </a:rPr>
                <a:t>tháng</a:t>
              </a:r>
              <a:r>
                <a:rPr lang="en-US" sz="2400" b="1" dirty="0" smtClean="0">
                  <a:solidFill>
                    <a:schemeClr val="bg1">
                      <a:lumMod val="10000"/>
                    </a:schemeClr>
                  </a:solidFill>
                  <a:latin typeface="HP001 4 hàng" panose="020B0603050302020204" pitchFamily="34" charset="0"/>
                  <a:ea typeface="Cambria"/>
                  <a:cs typeface="Cambria"/>
                  <a:sym typeface="Cambria"/>
                </a:rPr>
                <a:t> 9 </a:t>
              </a:r>
              <a:r>
                <a:rPr lang="en-US" sz="2400" b="1" dirty="0" err="1" smtClean="0">
                  <a:solidFill>
                    <a:schemeClr val="bg1">
                      <a:lumMod val="10000"/>
                    </a:schemeClr>
                  </a:solidFill>
                  <a:latin typeface="HP001 4 hàng" panose="020B0603050302020204" pitchFamily="34" charset="0"/>
                  <a:ea typeface="Cambria"/>
                  <a:cs typeface="Cambria"/>
                  <a:sym typeface="Cambria"/>
                </a:rPr>
                <a:t>năm</a:t>
              </a:r>
              <a:r>
                <a:rPr lang="en-US" sz="2400" b="1" dirty="0" smtClean="0">
                  <a:solidFill>
                    <a:schemeClr val="bg1">
                      <a:lumMod val="10000"/>
                    </a:schemeClr>
                  </a:solidFill>
                  <a:latin typeface="HP001 4 hàng" panose="020B0603050302020204" pitchFamily="34" charset="0"/>
                  <a:ea typeface="Cambria"/>
                  <a:cs typeface="Cambria"/>
                  <a:sym typeface="Cambria"/>
                </a:rPr>
                <a:t> 2021</a:t>
              </a:r>
              <a:endParaRPr sz="2400" b="1" dirty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0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9" name="Google Shape;109;p15">
              <a:extLst>
                <a:ext uri="{FF2B5EF4-FFF2-40B4-BE49-F238E27FC236}">
                  <a16:creationId xmlns="" xmlns:a16="http://schemas.microsoft.com/office/drawing/2014/main" id="{907387B4-B60F-4BE2-BA88-3DD2F9FF66F2}"/>
                </a:ext>
              </a:extLst>
            </p:cNvPr>
            <p:cNvSpPr txBox="1"/>
            <p:nvPr/>
          </p:nvSpPr>
          <p:spPr>
            <a:xfrm>
              <a:off x="2952456" y="445285"/>
              <a:ext cx="2139946" cy="5692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b" anchorCtr="0">
              <a:noAutofit/>
            </a:bodyPr>
            <a:lstStyle/>
            <a:p>
              <a:endParaRPr sz="21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0" name="Google Shape;110;p15">
              <a:extLst>
                <a:ext uri="{FF2B5EF4-FFF2-40B4-BE49-F238E27FC236}">
                  <a16:creationId xmlns="" xmlns:a16="http://schemas.microsoft.com/office/drawing/2014/main" id="{6E92705C-50D8-4B2B-AF91-9DEDB107D98C}"/>
                </a:ext>
              </a:extLst>
            </p:cNvPr>
            <p:cNvSpPr txBox="1"/>
            <p:nvPr/>
          </p:nvSpPr>
          <p:spPr>
            <a:xfrm>
              <a:off x="3006793" y="973406"/>
              <a:ext cx="4953271" cy="5692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b" anchorCtr="0">
              <a:noAutofit/>
            </a:bodyPr>
            <a:lstStyle/>
            <a:p>
              <a:r>
                <a:rPr lang="en-US" sz="2200" b="1" dirty="0">
                  <a:solidFill>
                    <a:schemeClr val="bg1">
                      <a:lumMod val="10000"/>
                    </a:schemeClr>
                  </a:solidFill>
                  <a:latin typeface="HP001 4 hàng" panose="020B0603050302020204" pitchFamily="34" charset="0"/>
                  <a:ea typeface="Cambria"/>
                  <a:cs typeface="Cambria"/>
                  <a:sym typeface="Cambria"/>
                </a:rPr>
                <a:t>Ai </a:t>
              </a:r>
              <a:r>
                <a:rPr lang="en-US" sz="2200" b="1" dirty="0" err="1">
                  <a:solidFill>
                    <a:schemeClr val="bg1">
                      <a:lumMod val="10000"/>
                    </a:schemeClr>
                  </a:solidFill>
                  <a:latin typeface="HP001 4 hàng" panose="020B0603050302020204" pitchFamily="34" charset="0"/>
                  <a:ea typeface="Cambria"/>
                  <a:cs typeface="Cambria"/>
                  <a:sym typeface="Cambria"/>
                </a:rPr>
                <a:t>có</a:t>
              </a:r>
              <a:r>
                <a:rPr lang="en-US" sz="2200" b="1" dirty="0">
                  <a:solidFill>
                    <a:schemeClr val="bg1">
                      <a:lumMod val="10000"/>
                    </a:schemeClr>
                  </a:solidFill>
                  <a:latin typeface="HP001 4 hàng" panose="020B0603050302020204" pitchFamily="34" charset="0"/>
                  <a:ea typeface="Cambria"/>
                  <a:cs typeface="Cambria"/>
                  <a:sym typeface="Cambria"/>
                </a:rPr>
                <a:t> </a:t>
              </a:r>
              <a:r>
                <a:rPr lang="en-US" sz="2200" b="1" dirty="0" err="1">
                  <a:solidFill>
                    <a:schemeClr val="bg1">
                      <a:lumMod val="10000"/>
                    </a:schemeClr>
                  </a:solidFill>
                  <a:latin typeface="HP001 4 hàng" panose="020B0603050302020204" pitchFamily="34" charset="0"/>
                  <a:ea typeface="Cambria"/>
                  <a:cs typeface="Cambria"/>
                  <a:sym typeface="Cambria"/>
                </a:rPr>
                <a:t>lỗi</a:t>
              </a:r>
              <a:r>
                <a:rPr lang="en-US" sz="2200" b="1" dirty="0">
                  <a:solidFill>
                    <a:schemeClr val="bg1">
                      <a:lumMod val="10000"/>
                    </a:schemeClr>
                  </a:solidFill>
                  <a:latin typeface="HP001 4 hàng" panose="020B0603050302020204" pitchFamily="34" charset="0"/>
                  <a:ea typeface="Cambria"/>
                  <a:cs typeface="Cambria"/>
                  <a:sym typeface="Cambria"/>
                </a:rPr>
                <a:t>?</a:t>
              </a:r>
              <a:endParaRPr sz="2200" b="1" dirty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0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" name="Google Shape;110;p15">
              <a:extLst>
                <a:ext uri="{FF2B5EF4-FFF2-40B4-BE49-F238E27FC236}">
                  <a16:creationId xmlns="" xmlns:a16="http://schemas.microsoft.com/office/drawing/2014/main" id="{FB0CC60D-76EB-48B1-BD93-25AE2920A1E3}"/>
                </a:ext>
              </a:extLst>
            </p:cNvPr>
            <p:cNvSpPr txBox="1"/>
            <p:nvPr/>
          </p:nvSpPr>
          <p:spPr>
            <a:xfrm>
              <a:off x="3006585" y="532453"/>
              <a:ext cx="4953271" cy="5692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b" anchorCtr="0">
              <a:noAutofit/>
            </a:bodyPr>
            <a:lstStyle/>
            <a:p>
              <a:r>
                <a:rPr lang="vi-VN" sz="2100" b="1" dirty="0">
                  <a:solidFill>
                    <a:schemeClr val="bg1">
                      <a:lumMod val="10000"/>
                    </a:schemeClr>
                  </a:solidFill>
                  <a:latin typeface="HP001 4 hàng" panose="020B0603050302020204" pitchFamily="34" charset="0"/>
                  <a:ea typeface="Cambria"/>
                  <a:cs typeface="Cambria"/>
                  <a:sym typeface="Cambria"/>
                </a:rPr>
                <a:t>Chính tả</a:t>
              </a:r>
              <a:endParaRPr sz="2100" b="1" dirty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0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696658C-B809-47DA-9B8B-9623C19F2AE6}"/>
              </a:ext>
            </a:extLst>
          </p:cNvPr>
          <p:cNvSpPr txBox="1"/>
          <p:nvPr/>
        </p:nvSpPr>
        <p:spPr>
          <a:xfrm>
            <a:off x="1775580" y="2997505"/>
            <a:ext cx="4500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HP001 4 hàng" panose="020B0603050302020204" pitchFamily="34" charset="0"/>
              </a:rPr>
              <a:t>   </a:t>
            </a:r>
            <a:r>
              <a:rPr lang="en-US" sz="2400" b="1" dirty="0" err="1">
                <a:latin typeface="HP001 4 hàng" panose="020B0603050302020204" pitchFamily="34" charset="0"/>
              </a:rPr>
              <a:t>Chữa</a:t>
            </a:r>
            <a:r>
              <a:rPr lang="en-US" sz="2400" b="1" dirty="0"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latin typeface="HP001 4 hàng" panose="020B0603050302020204" pitchFamily="34" charset="0"/>
              </a:rPr>
              <a:t>lỗi</a:t>
            </a:r>
            <a:r>
              <a:rPr lang="en-US" sz="2400" b="1" dirty="0">
                <a:latin typeface="HP001 4 hàng" panose="020B0603050302020204" pitchFamily="34" charset="0"/>
              </a:rPr>
              <a:t>: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32ABD341-0D3F-4124-BFCB-37BF7A9E466C}"/>
              </a:ext>
            </a:extLst>
          </p:cNvPr>
          <p:cNvSpPr txBox="1"/>
          <p:nvPr/>
        </p:nvSpPr>
        <p:spPr>
          <a:xfrm>
            <a:off x="-2017078" y="3484224"/>
            <a:ext cx="56731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400" b="1" dirty="0" err="1" smtClean="0">
                <a:latin typeface="HP001 4 hàng" panose="020B0603050302020204" pitchFamily="34" charset="0"/>
              </a:rPr>
              <a:t>Nhận</a:t>
            </a:r>
            <a:r>
              <a:rPr lang="en-US" sz="2400" b="1" dirty="0" smtClean="0">
                <a:latin typeface="HP001 4 hàng" panose="020B0603050302020204" pitchFamily="34" charset="0"/>
              </a:rPr>
              <a:t> </a:t>
            </a:r>
            <a:r>
              <a:rPr lang="en-US" sz="2400" b="1" dirty="0" err="1" smtClean="0">
                <a:latin typeface="HP001 4 hàng" panose="020B0603050302020204" pitchFamily="34" charset="0"/>
              </a:rPr>
              <a:t>xét</a:t>
            </a:r>
            <a:r>
              <a:rPr lang="en-US" sz="2400" b="1" dirty="0" smtClean="0">
                <a:latin typeface="HP001 4 hàng" panose="020B0603050302020204" pitchFamily="34" charset="0"/>
              </a:rPr>
              <a:t>: </a:t>
            </a:r>
            <a:endParaRPr lang="en-US" sz="2400" b="1" dirty="0">
              <a:latin typeface="HP001 4 hàng" panose="020B06030503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1B0A46C4-D37D-47F3-AA83-5750D5697040}"/>
              </a:ext>
            </a:extLst>
          </p:cNvPr>
          <p:cNvGrpSpPr/>
          <p:nvPr/>
        </p:nvGrpSpPr>
        <p:grpSpPr>
          <a:xfrm>
            <a:off x="253082" y="113673"/>
            <a:ext cx="1847813" cy="461665"/>
            <a:chOff x="176255" y="1383683"/>
            <a:chExt cx="1847813" cy="461665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="" xmlns:a16="http://schemas.microsoft.com/office/drawing/2014/main" id="{C5C0DBCE-0801-4B37-A983-FC94996874A8}"/>
                </a:ext>
              </a:extLst>
            </p:cNvPr>
            <p:cNvCxnSpPr/>
            <p:nvPr/>
          </p:nvCxnSpPr>
          <p:spPr>
            <a:xfrm flipH="1">
              <a:off x="1490668" y="1733550"/>
              <a:ext cx="533400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8AB0D8F7-160D-4A9C-ACF2-6D9AA41E310C}"/>
                </a:ext>
              </a:extLst>
            </p:cNvPr>
            <p:cNvSpPr/>
            <p:nvPr/>
          </p:nvSpPr>
          <p:spPr>
            <a:xfrm>
              <a:off x="176255" y="1484366"/>
              <a:ext cx="1314413" cy="325384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EDA95CD5-344E-4B99-A961-5593F7D01FA8}"/>
                </a:ext>
              </a:extLst>
            </p:cNvPr>
            <p:cNvSpPr txBox="1"/>
            <p:nvPr/>
          </p:nvSpPr>
          <p:spPr>
            <a:xfrm>
              <a:off x="348902" y="1383683"/>
              <a:ext cx="11965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Lùi 1 ô</a:t>
              </a:r>
              <a:endPara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="" xmlns:a16="http://schemas.microsoft.com/office/drawing/2014/main" id="{3329C476-A157-4902-83C4-378A23FCB82C}"/>
              </a:ext>
            </a:extLst>
          </p:cNvPr>
          <p:cNvGrpSpPr/>
          <p:nvPr/>
        </p:nvGrpSpPr>
        <p:grpSpPr>
          <a:xfrm>
            <a:off x="298752" y="2892423"/>
            <a:ext cx="1847813" cy="461665"/>
            <a:chOff x="176255" y="1383683"/>
            <a:chExt cx="1847813" cy="461665"/>
          </a:xfrm>
        </p:grpSpPr>
        <p:cxnSp>
          <p:nvCxnSpPr>
            <p:cNvPr id="46" name="Straight Arrow Connector 45">
              <a:extLst>
                <a:ext uri="{FF2B5EF4-FFF2-40B4-BE49-F238E27FC236}">
                  <a16:creationId xmlns="" xmlns:a16="http://schemas.microsoft.com/office/drawing/2014/main" id="{9CCB3CE0-EBEB-47B8-80B8-764B319FD43E}"/>
                </a:ext>
              </a:extLst>
            </p:cNvPr>
            <p:cNvCxnSpPr/>
            <p:nvPr/>
          </p:nvCxnSpPr>
          <p:spPr>
            <a:xfrm flipH="1">
              <a:off x="1490668" y="1733550"/>
              <a:ext cx="533400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6">
              <a:extLst>
                <a:ext uri="{FF2B5EF4-FFF2-40B4-BE49-F238E27FC236}">
                  <a16:creationId xmlns="" xmlns:a16="http://schemas.microsoft.com/office/drawing/2014/main" id="{2603F366-D73B-45CD-8E9D-D125B0A274E5}"/>
                </a:ext>
              </a:extLst>
            </p:cNvPr>
            <p:cNvSpPr/>
            <p:nvPr/>
          </p:nvSpPr>
          <p:spPr>
            <a:xfrm>
              <a:off x="176255" y="1484366"/>
              <a:ext cx="1314413" cy="325384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>
              <a:extLst>
                <a:ext uri="{FF2B5EF4-FFF2-40B4-BE49-F238E27FC236}">
                  <a16:creationId xmlns="" xmlns:a16="http://schemas.microsoft.com/office/drawing/2014/main" id="{F5A7083F-1750-4634-A253-E0A23CD7D647}"/>
                </a:ext>
              </a:extLst>
            </p:cNvPr>
            <p:cNvSpPr txBox="1"/>
            <p:nvPr/>
          </p:nvSpPr>
          <p:spPr>
            <a:xfrm>
              <a:off x="348902" y="1383683"/>
              <a:ext cx="11965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Lùi 1 ô</a:t>
              </a:r>
              <a:endPara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="" xmlns:a16="http://schemas.microsoft.com/office/drawing/2014/main" id="{ADC796DE-2EB1-473E-8D39-AD2EC03F3555}"/>
              </a:ext>
            </a:extLst>
          </p:cNvPr>
          <p:cNvGrpSpPr/>
          <p:nvPr/>
        </p:nvGrpSpPr>
        <p:grpSpPr>
          <a:xfrm>
            <a:off x="353518" y="3421628"/>
            <a:ext cx="1814608" cy="461665"/>
            <a:chOff x="250034" y="1079153"/>
            <a:chExt cx="1814608" cy="461665"/>
          </a:xfrm>
        </p:grpSpPr>
        <p:cxnSp>
          <p:nvCxnSpPr>
            <p:cNvPr id="50" name="Straight Arrow Connector 49">
              <a:extLst>
                <a:ext uri="{FF2B5EF4-FFF2-40B4-BE49-F238E27FC236}">
                  <a16:creationId xmlns="" xmlns:a16="http://schemas.microsoft.com/office/drawing/2014/main" id="{53701D2C-9CC4-437C-A169-5E5412615851}"/>
                </a:ext>
              </a:extLst>
            </p:cNvPr>
            <p:cNvCxnSpPr/>
            <p:nvPr/>
          </p:nvCxnSpPr>
          <p:spPr>
            <a:xfrm flipH="1">
              <a:off x="1531242" y="1316381"/>
              <a:ext cx="533400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ectangle 50">
              <a:extLst>
                <a:ext uri="{FF2B5EF4-FFF2-40B4-BE49-F238E27FC236}">
                  <a16:creationId xmlns="" xmlns:a16="http://schemas.microsoft.com/office/drawing/2014/main" id="{21CF8737-EB92-4F83-8656-E0568A4125CF}"/>
                </a:ext>
              </a:extLst>
            </p:cNvPr>
            <p:cNvSpPr/>
            <p:nvPr/>
          </p:nvSpPr>
          <p:spPr>
            <a:xfrm>
              <a:off x="250034" y="1153689"/>
              <a:ext cx="1314413" cy="325384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TextBox 51">
              <a:extLst>
                <a:ext uri="{FF2B5EF4-FFF2-40B4-BE49-F238E27FC236}">
                  <a16:creationId xmlns="" xmlns:a16="http://schemas.microsoft.com/office/drawing/2014/main" id="{D1514E94-7CE9-4F47-9FEA-B1655983D7E3}"/>
                </a:ext>
              </a:extLst>
            </p:cNvPr>
            <p:cNvSpPr txBox="1"/>
            <p:nvPr/>
          </p:nvSpPr>
          <p:spPr>
            <a:xfrm>
              <a:off x="336172" y="1079153"/>
              <a:ext cx="11965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Lùi 1 ô</a:t>
              </a:r>
              <a:endPara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5FAF1900-07BF-487C-A3CD-292802DBAAEC}"/>
              </a:ext>
            </a:extLst>
          </p:cNvPr>
          <p:cNvSpPr txBox="1"/>
          <p:nvPr/>
        </p:nvSpPr>
        <p:spPr>
          <a:xfrm>
            <a:off x="2073719" y="1517333"/>
            <a:ext cx="2712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="" xmlns:a16="http://schemas.microsoft.com/office/drawing/2014/main" id="{B0F26A2B-1132-4654-B41F-BD11409F8725}"/>
              </a:ext>
            </a:extLst>
          </p:cNvPr>
          <p:cNvCxnSpPr/>
          <p:nvPr/>
        </p:nvCxnSpPr>
        <p:spPr>
          <a:xfrm flipH="1">
            <a:off x="1539386" y="1875323"/>
            <a:ext cx="533400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="" xmlns:a16="http://schemas.microsoft.com/office/drawing/2014/main" id="{04FD1A0A-5F88-4A58-841B-5EC1C2C3F1E8}"/>
              </a:ext>
            </a:extLst>
          </p:cNvPr>
          <p:cNvSpPr/>
          <p:nvPr/>
        </p:nvSpPr>
        <p:spPr>
          <a:xfrm>
            <a:off x="237576" y="1593596"/>
            <a:ext cx="1285159" cy="325384"/>
          </a:xfrm>
          <a:prstGeom prst="rect">
            <a:avLst/>
          </a:prstGeom>
          <a:solidFill>
            <a:schemeClr val="accent1"/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BA0F8A22-EED4-4D33-87CD-67A7F3AA88F6}"/>
              </a:ext>
            </a:extLst>
          </p:cNvPr>
          <p:cNvSpPr txBox="1"/>
          <p:nvPr/>
        </p:nvSpPr>
        <p:spPr>
          <a:xfrm>
            <a:off x="397620" y="1525456"/>
            <a:ext cx="1196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Lùi 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ô</a:t>
            </a:r>
            <a:endParaRPr lang="en-US" sz="2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" grpId="0"/>
      <p:bldP spid="23" grpId="0"/>
      <p:bldP spid="59" grpId="0"/>
      <p:bldP spid="61" grpId="0" animBg="1"/>
      <p:bldP spid="6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" y="3"/>
            <a:ext cx="9144001" cy="28853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68577" tIns="34289" rIns="68577" bIns="34289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173610" y="259097"/>
            <a:ext cx="2796778" cy="623246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pPr algn="ctr"/>
            <a:r>
              <a:rPr lang="vi-VN" sz="33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Ai có </a:t>
            </a:r>
            <a:r>
              <a:rPr lang="vi-VN" sz="3300" b="1" dirty="0" smtClean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</a:t>
            </a:r>
            <a:r>
              <a:rPr lang="en-US" sz="3600" b="1" dirty="0">
                <a:latin typeface="HP001 5 hàng"/>
                <a:ea typeface="Calibri"/>
                <a:cs typeface="Times New Roman"/>
              </a:rPr>
              <a:t>ĕ</a:t>
            </a:r>
            <a:r>
              <a:rPr lang="vi-VN" sz="3300" b="1" dirty="0" smtClean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?</a:t>
            </a:r>
            <a:endParaRPr lang="en-US" sz="3300" b="1" dirty="0">
              <a:solidFill>
                <a:srgbClr val="00206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945472" y="1287244"/>
            <a:ext cx="7384002" cy="3223622"/>
          </a:xfrm>
          <a:prstGeom prst="flowChartAlternateProcess">
            <a:avLst/>
          </a:prstGeom>
          <a:solidFill>
            <a:schemeClr val="accent6">
              <a:alpha val="84000"/>
            </a:schemeClr>
          </a:solidFill>
          <a:ln cmpd="dbl">
            <a:noFill/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just">
              <a:lnSpc>
                <a:spcPct val="150000"/>
              </a:lnSpc>
            </a:pPr>
            <a:r>
              <a:rPr lang="vi-VN" altLang="en-US" sz="2100" b="1" dirty="0">
                <a:solidFill>
                  <a:srgbClr val="00B050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400" b="1" dirty="0" smtClean="0">
                <a:solidFill>
                  <a:schemeClr val="tx1">
                    <a:lumMod val="75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</a:t>
            </a:r>
            <a:r>
              <a:rPr lang="en-US" sz="2400" b="1" dirty="0">
                <a:solidFill>
                  <a:schemeClr val="tx1">
                    <a:lumMod val="75000"/>
                  </a:schemeClr>
                </a:solidFill>
                <a:latin typeface="HP001 5 hàng"/>
                <a:ea typeface="Calibri"/>
                <a:cs typeface="Times New Roman"/>
              </a:rPr>
              <a:t>Ω</a:t>
            </a:r>
            <a:r>
              <a:rPr lang="en-US" altLang="en-US" sz="2400" b="1" dirty="0" smtClean="0">
                <a:solidFill>
                  <a:schemeClr val="tx1">
                    <a:lumMod val="75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75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giận</a:t>
            </a:r>
            <a:r>
              <a:rPr lang="en-US" altLang="en-US" sz="2400" b="1" dirty="0">
                <a:solidFill>
                  <a:schemeClr val="tx1">
                    <a:lumMod val="75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75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lắng</a:t>
            </a:r>
            <a:r>
              <a:rPr lang="en-US" altLang="en-US" sz="2400" b="1" dirty="0">
                <a:solidFill>
                  <a:schemeClr val="tx1">
                    <a:lumMod val="75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tx1">
                    <a:lumMod val="75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xu</a:t>
            </a:r>
            <a:r>
              <a:rPr lang="en-US" sz="2400" b="1" dirty="0" err="1">
                <a:solidFill>
                  <a:schemeClr val="tx1">
                    <a:lumMod val="75000"/>
                  </a:schemeClr>
                </a:solidFill>
                <a:latin typeface="HP001 5 hàng"/>
                <a:ea typeface="Calibri"/>
                <a:cs typeface="Times New Roman"/>
              </a:rPr>
              <a:t>ū</a:t>
            </a:r>
            <a:r>
              <a:rPr lang="en-US" altLang="en-US" sz="2400" b="1" dirty="0" err="1" smtClean="0">
                <a:solidFill>
                  <a:schemeClr val="tx1">
                    <a:lumMod val="75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sz="2400" b="1" dirty="0">
                <a:solidFill>
                  <a:schemeClr val="tx1">
                    <a:lumMod val="75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b="1" dirty="0" err="1" smtClean="0">
                <a:solidFill>
                  <a:schemeClr val="tx1">
                    <a:lumMod val="75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</a:t>
            </a:r>
            <a:r>
              <a:rPr lang="en-US" sz="2400" b="1" dirty="0" err="1">
                <a:solidFill>
                  <a:schemeClr val="tx1">
                    <a:lumMod val="75000"/>
                  </a:schemeClr>
                </a:solidFill>
                <a:latin typeface="HP001 5 hàng"/>
                <a:ea typeface="Calibri"/>
                <a:cs typeface="Times New Roman"/>
              </a:rPr>
              <a:t>ċ</a:t>
            </a:r>
            <a:r>
              <a:rPr lang="en-US" altLang="en-US" sz="2400" b="1" dirty="0" smtClean="0">
                <a:solidFill>
                  <a:schemeClr val="tx1">
                    <a:lumMod val="75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75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bắt</a:t>
            </a:r>
            <a:r>
              <a:rPr lang="en-US" altLang="en-US" sz="2400" b="1" dirty="0">
                <a:solidFill>
                  <a:schemeClr val="tx1">
                    <a:lumMod val="75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75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400" b="1" dirty="0">
                <a:solidFill>
                  <a:schemeClr val="tx1">
                    <a:lumMod val="75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75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2400" b="1" dirty="0">
                <a:solidFill>
                  <a:schemeClr val="tx1">
                    <a:lumMod val="75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tx1">
                    <a:lumMod val="75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h</a:t>
            </a:r>
            <a:r>
              <a:rPr lang="en-US" sz="2400" b="1" dirty="0" err="1">
                <a:solidFill>
                  <a:schemeClr val="tx1">
                    <a:lumMod val="75000"/>
                  </a:schemeClr>
                </a:solidFill>
                <a:latin typeface="HP001 5 hàng"/>
                <a:ea typeface="Calibri"/>
                <a:cs typeface="Times New Roman"/>
              </a:rPr>
              <a:t>Ē</a:t>
            </a:r>
            <a:r>
              <a:rPr lang="en-US" altLang="en-US" sz="2400" b="1" dirty="0" smtClean="0">
                <a:solidFill>
                  <a:schemeClr val="tx1">
                    <a:lumMod val="75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75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hận</a:t>
            </a:r>
            <a:r>
              <a:rPr lang="en-US" altLang="en-US" sz="2400" b="1" dirty="0">
                <a:solidFill>
                  <a:schemeClr val="tx1">
                    <a:lumMod val="75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b="1" dirty="0" err="1">
                <a:solidFill>
                  <a:schemeClr val="tx1">
                    <a:lumMod val="75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Chắc</a:t>
            </a:r>
            <a:r>
              <a:rPr lang="en-US" altLang="en-US" sz="2400" b="1" dirty="0">
                <a:solidFill>
                  <a:schemeClr val="tx1">
                    <a:lumMod val="75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75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chemeClr val="tx1">
                    <a:lumMod val="75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tx1">
                    <a:lumMod val="75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Cô-</a:t>
            </a:r>
            <a:r>
              <a:rPr lang="en-US" sz="2400" b="1" dirty="0" err="1">
                <a:solidFill>
                  <a:schemeClr val="tx1">
                    <a:lumMod val="75000"/>
                  </a:schemeClr>
                </a:solidFill>
                <a:latin typeface="HP001 5 hàng"/>
                <a:ea typeface="Calibri"/>
                <a:cs typeface="Times New Roman"/>
              </a:rPr>
              <a:t>ǟ</a:t>
            </a:r>
            <a:r>
              <a:rPr lang="en-US" altLang="en-US" sz="2400" b="1" dirty="0" err="1" smtClean="0">
                <a:solidFill>
                  <a:schemeClr val="tx1">
                    <a:lumMod val="75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ét-ti</a:t>
            </a:r>
            <a:r>
              <a:rPr lang="en-US" altLang="en-US" sz="2400" b="1" dirty="0" smtClean="0">
                <a:solidFill>
                  <a:schemeClr val="tx1">
                    <a:lumMod val="75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tx1">
                    <a:lumMod val="75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kh</a:t>
            </a:r>
            <a:r>
              <a:rPr lang="en-US" sz="2400" b="1" dirty="0" err="1">
                <a:solidFill>
                  <a:schemeClr val="tx1">
                    <a:lumMod val="75000"/>
                  </a:schemeClr>
                </a:solidFill>
                <a:latin typeface="HP001 5 hàng"/>
                <a:ea typeface="Calibri"/>
                <a:cs typeface="Times New Roman"/>
              </a:rPr>
              <a:t>Ū</a:t>
            </a:r>
            <a:r>
              <a:rPr lang="en-US" altLang="en-US" sz="2400" b="1" dirty="0" err="1" smtClean="0">
                <a:solidFill>
                  <a:schemeClr val="tx1">
                    <a:lumMod val="75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sz="2400" b="1" dirty="0" smtClean="0">
                <a:solidFill>
                  <a:schemeClr val="tx1">
                    <a:lumMod val="75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75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cố</a:t>
            </a:r>
            <a:r>
              <a:rPr lang="en-US" altLang="en-US" sz="2400" b="1" dirty="0">
                <a:solidFill>
                  <a:schemeClr val="tx1">
                    <a:lumMod val="75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2400" b="1" dirty="0" err="1">
                <a:solidFill>
                  <a:schemeClr val="tx1">
                    <a:lumMod val="75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chạm</a:t>
            </a:r>
            <a:r>
              <a:rPr lang="en-US" altLang="en-US" sz="2400" b="1" dirty="0">
                <a:solidFill>
                  <a:schemeClr val="tx1">
                    <a:lumMod val="75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75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b="1" dirty="0">
                <a:solidFill>
                  <a:schemeClr val="tx1">
                    <a:lumMod val="75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75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khuỷu</a:t>
            </a:r>
            <a:r>
              <a:rPr lang="en-US" altLang="en-US" sz="2400" b="1" dirty="0">
                <a:solidFill>
                  <a:schemeClr val="tx1">
                    <a:lumMod val="75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75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2400" b="1" dirty="0">
                <a:solidFill>
                  <a:schemeClr val="tx1">
                    <a:lumMod val="75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tx1">
                    <a:lumMod val="75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</a:t>
            </a:r>
            <a:r>
              <a:rPr lang="en-US" sz="2400" b="1" dirty="0" err="1">
                <a:solidFill>
                  <a:schemeClr val="tx1">
                    <a:lumMod val="75000"/>
                  </a:schemeClr>
                </a:solidFill>
                <a:latin typeface="HP001 5 hàng"/>
                <a:ea typeface="Calibri"/>
                <a:cs typeface="Times New Roman"/>
              </a:rPr>
              <a:t>ċ</a:t>
            </a:r>
            <a:r>
              <a:rPr lang="en-US" altLang="en-US" sz="2400" b="1" dirty="0" smtClean="0">
                <a:solidFill>
                  <a:schemeClr val="tx1">
                    <a:lumMod val="75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75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2400" b="1" dirty="0">
                <a:solidFill>
                  <a:schemeClr val="tx1">
                    <a:lumMod val="75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b="1" dirty="0" err="1" smtClean="0">
                <a:solidFill>
                  <a:schemeClr val="tx1">
                    <a:lumMod val="75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</a:t>
            </a:r>
            <a:r>
              <a:rPr lang="en-US" sz="2400" b="1" dirty="0" err="1">
                <a:solidFill>
                  <a:schemeClr val="tx1">
                    <a:lumMod val="75000"/>
                  </a:schemeClr>
                </a:solidFill>
                <a:latin typeface="HP001 5 hàng"/>
                <a:ea typeface="Calibri"/>
                <a:cs typeface="Times New Roman"/>
              </a:rPr>
              <a:t>ċ</a:t>
            </a:r>
            <a:r>
              <a:rPr lang="en-US" altLang="en-US" sz="2400" b="1" dirty="0" smtClean="0">
                <a:solidFill>
                  <a:schemeClr val="tx1">
                    <a:lumMod val="75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75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2400" b="1" dirty="0">
                <a:solidFill>
                  <a:schemeClr val="tx1">
                    <a:lumMod val="75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75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altLang="en-US" sz="2400" b="1" dirty="0">
                <a:solidFill>
                  <a:schemeClr val="tx1">
                    <a:lumMod val="75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chemeClr val="tx1">
                    <a:lumMod val="75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2400" b="1" dirty="0">
                <a:solidFill>
                  <a:schemeClr val="tx1">
                    <a:lumMod val="75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75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vai</a:t>
            </a:r>
            <a:r>
              <a:rPr lang="en-US" altLang="en-US" sz="2400" b="1" dirty="0">
                <a:solidFill>
                  <a:schemeClr val="tx1">
                    <a:lumMod val="75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75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áo</a:t>
            </a:r>
            <a:r>
              <a:rPr lang="en-US" altLang="en-US" sz="2400" b="1" dirty="0">
                <a:solidFill>
                  <a:schemeClr val="tx1">
                    <a:lumMod val="75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75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altLang="en-US" sz="2400" b="1" dirty="0">
                <a:solidFill>
                  <a:schemeClr val="tx1">
                    <a:lumMod val="75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75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sứt</a:t>
            </a:r>
            <a:r>
              <a:rPr lang="en-US" altLang="en-US" sz="2400" b="1" dirty="0">
                <a:solidFill>
                  <a:schemeClr val="tx1">
                    <a:lumMod val="75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75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400" b="1" dirty="0">
                <a:solidFill>
                  <a:schemeClr val="tx1">
                    <a:lumMod val="75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chemeClr val="tx1">
                    <a:lumMod val="75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chắc</a:t>
            </a:r>
            <a:r>
              <a:rPr lang="en-US" altLang="en-US" sz="2400" b="1" dirty="0">
                <a:solidFill>
                  <a:schemeClr val="tx1">
                    <a:lumMod val="75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75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400" b="1" dirty="0">
                <a:solidFill>
                  <a:schemeClr val="tx1">
                    <a:lumMod val="75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75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altLang="en-US" sz="2400" b="1" dirty="0">
                <a:solidFill>
                  <a:schemeClr val="tx1">
                    <a:lumMod val="75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75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400" b="1" dirty="0">
                <a:solidFill>
                  <a:schemeClr val="tx1">
                    <a:lumMod val="75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75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vác</a:t>
            </a:r>
            <a:r>
              <a:rPr lang="en-US" altLang="en-US" sz="2400" b="1" dirty="0">
                <a:solidFill>
                  <a:schemeClr val="tx1">
                    <a:lumMod val="75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75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củi</a:t>
            </a:r>
            <a:r>
              <a:rPr lang="en-US" altLang="en-US" sz="2400" b="1" dirty="0">
                <a:solidFill>
                  <a:schemeClr val="tx1">
                    <a:lumMod val="75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75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2400" b="1" dirty="0">
                <a:solidFill>
                  <a:schemeClr val="tx1">
                    <a:lumMod val="75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75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2400" b="1" dirty="0">
                <a:solidFill>
                  <a:schemeClr val="tx1">
                    <a:lumMod val="75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b="1" dirty="0" err="1" smtClean="0">
                <a:solidFill>
                  <a:schemeClr val="tx1">
                    <a:lumMod val="75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B</a:t>
            </a:r>
            <a:r>
              <a:rPr lang="en-US" sz="2400" b="1" dirty="0" err="1">
                <a:solidFill>
                  <a:schemeClr val="tx1">
                    <a:lumMod val="75000"/>
                  </a:schemeClr>
                </a:solidFill>
                <a:latin typeface="HP001 5 hàng"/>
                <a:ea typeface="Calibri"/>
                <a:cs typeface="Times New Roman"/>
              </a:rPr>
              <a:t>Ų</a:t>
            </a:r>
            <a:r>
              <a:rPr lang="en-US" altLang="en-US" sz="2400" b="1" dirty="0" err="1" smtClean="0">
                <a:solidFill>
                  <a:schemeClr val="tx1">
                    <a:lumMod val="75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sz="2400" b="1" dirty="0" smtClean="0">
                <a:solidFill>
                  <a:schemeClr val="tx1">
                    <a:lumMod val="75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75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2400" b="1" dirty="0">
                <a:solidFill>
                  <a:schemeClr val="tx1">
                    <a:lumMod val="75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 smtClean="0">
                <a:solidFill>
                  <a:schemeClr val="tx1">
                    <a:lumMod val="75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</a:t>
            </a:r>
            <a:r>
              <a:rPr lang="en-US" sz="2400" b="1" dirty="0" err="1">
                <a:solidFill>
                  <a:schemeClr val="tx1">
                    <a:lumMod val="75000"/>
                  </a:schemeClr>
                </a:solidFill>
                <a:latin typeface="HP001 5 hàng"/>
                <a:ea typeface="Calibri"/>
                <a:cs typeface="Times New Roman"/>
              </a:rPr>
              <a:t>ċ</a:t>
            </a:r>
            <a:r>
              <a:rPr lang="en-US" altLang="en-US" sz="2400" b="1" dirty="0" smtClean="0">
                <a:solidFill>
                  <a:schemeClr val="tx1">
                    <a:lumMod val="75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tx1">
                    <a:lumMod val="75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mu</a:t>
            </a:r>
            <a:r>
              <a:rPr lang="en-US" sz="2400" b="1" dirty="0" err="1">
                <a:solidFill>
                  <a:schemeClr val="tx1">
                    <a:lumMod val="75000"/>
                  </a:schemeClr>
                </a:solidFill>
                <a:latin typeface="HP001 5 hàng"/>
                <a:ea typeface="Calibri"/>
                <a:cs typeface="Times New Roman"/>
              </a:rPr>
              <a:t>ū</a:t>
            </a:r>
            <a:r>
              <a:rPr lang="en-US" altLang="en-US" sz="2400" b="1" dirty="0" smtClean="0">
                <a:solidFill>
                  <a:schemeClr val="tx1">
                    <a:lumMod val="75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75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xin</a:t>
            </a:r>
            <a:r>
              <a:rPr lang="en-US" altLang="en-US" sz="2400" b="1" dirty="0">
                <a:solidFill>
                  <a:schemeClr val="tx1">
                    <a:lumMod val="75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tx1">
                    <a:lumMod val="75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l</a:t>
            </a:r>
            <a:r>
              <a:rPr lang="en-US" sz="2400" b="1" dirty="0" err="1">
                <a:solidFill>
                  <a:schemeClr val="tx1">
                    <a:lumMod val="75000"/>
                  </a:schemeClr>
                </a:solidFill>
                <a:latin typeface="HP001 5 hàng"/>
                <a:ea typeface="Calibri"/>
                <a:cs typeface="Times New Roman"/>
              </a:rPr>
              <a:t>ĕ</a:t>
            </a:r>
            <a:r>
              <a:rPr lang="en-US" altLang="en-US" sz="2400" b="1" dirty="0" smtClean="0">
                <a:solidFill>
                  <a:schemeClr val="tx1">
                    <a:lumMod val="75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tx1">
                    <a:lumMod val="75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Cô-</a:t>
            </a:r>
            <a:r>
              <a:rPr lang="en-US" sz="2400" b="1" dirty="0" err="1">
                <a:solidFill>
                  <a:schemeClr val="tx1">
                    <a:lumMod val="75000"/>
                  </a:schemeClr>
                </a:solidFill>
                <a:latin typeface="HP001 5 hàng"/>
                <a:ea typeface="Calibri"/>
                <a:cs typeface="Times New Roman"/>
              </a:rPr>
              <a:t>ǟ</a:t>
            </a:r>
            <a:r>
              <a:rPr lang="en-US" altLang="en-US" sz="2400" b="1" dirty="0" err="1" smtClean="0">
                <a:solidFill>
                  <a:schemeClr val="tx1">
                    <a:lumMod val="75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ét-ti</a:t>
            </a:r>
            <a:r>
              <a:rPr lang="en-US" altLang="en-US" sz="2400" b="1" dirty="0">
                <a:solidFill>
                  <a:schemeClr val="tx1">
                    <a:lumMod val="75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chemeClr val="tx1">
                    <a:lumMod val="75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2400" b="1" dirty="0">
                <a:solidFill>
                  <a:schemeClr val="tx1">
                    <a:lumMod val="75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tx1">
                    <a:lumMod val="75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kh</a:t>
            </a:r>
            <a:r>
              <a:rPr lang="en-US" sz="2400" b="1" dirty="0" err="1">
                <a:solidFill>
                  <a:schemeClr val="tx1">
                    <a:lumMod val="75000"/>
                  </a:schemeClr>
                </a:solidFill>
                <a:latin typeface="HP001 5 hàng"/>
                <a:ea typeface="Calibri"/>
                <a:cs typeface="Times New Roman"/>
              </a:rPr>
              <a:t>Ū</a:t>
            </a:r>
            <a:r>
              <a:rPr lang="en-US" altLang="en-US" sz="2400" b="1" dirty="0" err="1" smtClean="0">
                <a:solidFill>
                  <a:schemeClr val="tx1">
                    <a:lumMod val="75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sz="2400" b="1" dirty="0" smtClean="0">
                <a:solidFill>
                  <a:schemeClr val="tx1">
                    <a:lumMod val="75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75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2400" b="1" dirty="0">
                <a:solidFill>
                  <a:schemeClr val="tx1">
                    <a:lumMod val="75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can </a:t>
            </a:r>
            <a:r>
              <a:rPr lang="en-US" altLang="en-US" sz="2400" b="1" dirty="0" err="1">
                <a:solidFill>
                  <a:schemeClr val="tx1">
                    <a:lumMod val="75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đảm</a:t>
            </a:r>
            <a:r>
              <a:rPr lang="en-US" altLang="en-US" sz="2400" b="1" dirty="0">
                <a:solidFill>
                  <a:schemeClr val="tx1">
                    <a:lumMod val="75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chemeClr val="tx1">
                  <a:lumMod val="75000"/>
                </a:schemeClr>
              </a:solidFill>
              <a:latin typeface="HP001 4 hàng" panose="020B060305030202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100" dirty="0">
              <a:solidFill>
                <a:schemeClr val="tx1">
                  <a:lumMod val="75000"/>
                </a:schemeClr>
              </a:solidFill>
              <a:latin typeface="HP001 4 hàng" panose="020B060305030202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2">
            <a:extLst>
              <a:ext uri="{FF2B5EF4-FFF2-40B4-BE49-F238E27FC236}">
                <a16:creationId xmlns:a16="http://schemas.microsoft.com/office/drawing/2014/main" xmlns="" id="{A62E583B-2245-4916-9BC9-8F0FC29442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351" y="-195316"/>
            <a:ext cx="1425968" cy="1485900"/>
          </a:xfrm>
          <a:custGeom>
            <a:avLst/>
            <a:gdLst>
              <a:gd name="connsiteX0" fmla="*/ 753947 w 1507894"/>
              <a:gd name="connsiteY0" fmla="*/ 0 h 1507894"/>
              <a:gd name="connsiteX1" fmla="*/ 1507894 w 1507894"/>
              <a:gd name="connsiteY1" fmla="*/ 753947 h 1507894"/>
              <a:gd name="connsiteX2" fmla="*/ 753947 w 1507894"/>
              <a:gd name="connsiteY2" fmla="*/ 1507894 h 1507894"/>
              <a:gd name="connsiteX3" fmla="*/ 0 w 1507894"/>
              <a:gd name="connsiteY3" fmla="*/ 753947 h 1507894"/>
              <a:gd name="connsiteX4" fmla="*/ 753947 w 1507894"/>
              <a:gd name="connsiteY4" fmla="*/ 0 h 150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7894" h="1507894">
                <a:moveTo>
                  <a:pt x="753947" y="0"/>
                </a:moveTo>
                <a:cubicBezTo>
                  <a:pt x="1170340" y="0"/>
                  <a:pt x="1507894" y="337554"/>
                  <a:pt x="1507894" y="753947"/>
                </a:cubicBezTo>
                <a:cubicBezTo>
                  <a:pt x="1507894" y="1170340"/>
                  <a:pt x="1170340" y="1507894"/>
                  <a:pt x="753947" y="1507894"/>
                </a:cubicBezTo>
                <a:cubicBezTo>
                  <a:pt x="337554" y="1507894"/>
                  <a:pt x="0" y="1170340"/>
                  <a:pt x="0" y="753947"/>
                </a:cubicBezTo>
                <a:cubicBezTo>
                  <a:pt x="0" y="337554"/>
                  <a:pt x="337554" y="0"/>
                  <a:pt x="753947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0707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6"/>
          <p:cNvSpPr/>
          <p:nvPr/>
        </p:nvSpPr>
        <p:spPr>
          <a:xfrm rot="-1331120" flipH="1">
            <a:off x="3232236" y="4372983"/>
            <a:ext cx="2356757" cy="2603301"/>
          </a:xfrm>
          <a:custGeom>
            <a:avLst/>
            <a:gdLst/>
            <a:ahLst/>
            <a:cxnLst/>
            <a:rect l="l" t="t" r="r" b="b"/>
            <a:pathLst>
              <a:path w="57656" h="53012" extrusionOk="0">
                <a:moveTo>
                  <a:pt x="26211" y="0"/>
                </a:moveTo>
                <a:lnTo>
                  <a:pt x="25845" y="102"/>
                </a:lnTo>
                <a:lnTo>
                  <a:pt x="25498" y="286"/>
                </a:lnTo>
                <a:lnTo>
                  <a:pt x="25091" y="693"/>
                </a:lnTo>
                <a:lnTo>
                  <a:pt x="24867" y="1243"/>
                </a:lnTo>
                <a:lnTo>
                  <a:pt x="24826" y="1650"/>
                </a:lnTo>
                <a:lnTo>
                  <a:pt x="24867" y="1854"/>
                </a:lnTo>
                <a:lnTo>
                  <a:pt x="25010" y="2526"/>
                </a:lnTo>
                <a:lnTo>
                  <a:pt x="25478" y="3829"/>
                </a:lnTo>
                <a:lnTo>
                  <a:pt x="26048" y="5112"/>
                </a:lnTo>
                <a:lnTo>
                  <a:pt x="26557" y="6395"/>
                </a:lnTo>
                <a:lnTo>
                  <a:pt x="26741" y="7088"/>
                </a:lnTo>
                <a:lnTo>
                  <a:pt x="26904" y="7821"/>
                </a:lnTo>
                <a:lnTo>
                  <a:pt x="27005" y="9267"/>
                </a:lnTo>
                <a:lnTo>
                  <a:pt x="26924" y="11426"/>
                </a:lnTo>
                <a:lnTo>
                  <a:pt x="26843" y="12912"/>
                </a:lnTo>
                <a:lnTo>
                  <a:pt x="26822" y="13462"/>
                </a:lnTo>
                <a:lnTo>
                  <a:pt x="26904" y="14603"/>
                </a:lnTo>
                <a:lnTo>
                  <a:pt x="27087" y="15723"/>
                </a:lnTo>
                <a:lnTo>
                  <a:pt x="27392" y="16822"/>
                </a:lnTo>
                <a:lnTo>
                  <a:pt x="27840" y="17841"/>
                </a:lnTo>
                <a:lnTo>
                  <a:pt x="28411" y="18757"/>
                </a:lnTo>
                <a:lnTo>
                  <a:pt x="29124" y="19572"/>
                </a:lnTo>
                <a:lnTo>
                  <a:pt x="29979" y="20203"/>
                </a:lnTo>
                <a:lnTo>
                  <a:pt x="30468" y="20447"/>
                </a:lnTo>
                <a:lnTo>
                  <a:pt x="30264" y="21405"/>
                </a:lnTo>
                <a:lnTo>
                  <a:pt x="29959" y="22749"/>
                </a:lnTo>
                <a:lnTo>
                  <a:pt x="29653" y="23665"/>
                </a:lnTo>
                <a:lnTo>
                  <a:pt x="29429" y="24134"/>
                </a:lnTo>
                <a:lnTo>
                  <a:pt x="28350" y="26374"/>
                </a:lnTo>
                <a:lnTo>
                  <a:pt x="26293" y="30895"/>
                </a:lnTo>
                <a:lnTo>
                  <a:pt x="25397" y="33217"/>
                </a:lnTo>
                <a:lnTo>
                  <a:pt x="24725" y="35192"/>
                </a:lnTo>
                <a:lnTo>
                  <a:pt x="23604" y="39204"/>
                </a:lnTo>
                <a:lnTo>
                  <a:pt x="23156" y="41241"/>
                </a:lnTo>
                <a:lnTo>
                  <a:pt x="22871" y="40100"/>
                </a:lnTo>
                <a:lnTo>
                  <a:pt x="22444" y="37819"/>
                </a:lnTo>
                <a:lnTo>
                  <a:pt x="22260" y="35498"/>
                </a:lnTo>
                <a:lnTo>
                  <a:pt x="22301" y="33176"/>
                </a:lnTo>
                <a:lnTo>
                  <a:pt x="22423" y="31995"/>
                </a:lnTo>
                <a:lnTo>
                  <a:pt x="22545" y="31099"/>
                </a:lnTo>
                <a:lnTo>
                  <a:pt x="22912" y="29347"/>
                </a:lnTo>
                <a:lnTo>
                  <a:pt x="23625" y="26720"/>
                </a:lnTo>
                <a:lnTo>
                  <a:pt x="24215" y="24113"/>
                </a:lnTo>
                <a:lnTo>
                  <a:pt x="24399" y="22382"/>
                </a:lnTo>
                <a:lnTo>
                  <a:pt x="24317" y="20631"/>
                </a:lnTo>
                <a:lnTo>
                  <a:pt x="24012" y="19307"/>
                </a:lnTo>
                <a:lnTo>
                  <a:pt x="23686" y="18411"/>
                </a:lnTo>
                <a:lnTo>
                  <a:pt x="23482" y="17963"/>
                </a:lnTo>
                <a:lnTo>
                  <a:pt x="23258" y="17515"/>
                </a:lnTo>
                <a:lnTo>
                  <a:pt x="22993" y="17087"/>
                </a:lnTo>
                <a:lnTo>
                  <a:pt x="23380" y="16211"/>
                </a:lnTo>
                <a:lnTo>
                  <a:pt x="23930" y="14399"/>
                </a:lnTo>
                <a:lnTo>
                  <a:pt x="24154" y="12525"/>
                </a:lnTo>
                <a:lnTo>
                  <a:pt x="24093" y="10631"/>
                </a:lnTo>
                <a:lnTo>
                  <a:pt x="23930" y="9674"/>
                </a:lnTo>
                <a:lnTo>
                  <a:pt x="23808" y="9083"/>
                </a:lnTo>
                <a:lnTo>
                  <a:pt x="23462" y="7862"/>
                </a:lnTo>
                <a:lnTo>
                  <a:pt x="22973" y="6640"/>
                </a:lnTo>
                <a:lnTo>
                  <a:pt x="22362" y="5438"/>
                </a:lnTo>
                <a:lnTo>
                  <a:pt x="21649" y="4298"/>
                </a:lnTo>
                <a:lnTo>
                  <a:pt x="20814" y="3259"/>
                </a:lnTo>
                <a:lnTo>
                  <a:pt x="19898" y="2342"/>
                </a:lnTo>
                <a:lnTo>
                  <a:pt x="18859" y="1609"/>
                </a:lnTo>
                <a:lnTo>
                  <a:pt x="18309" y="1324"/>
                </a:lnTo>
                <a:lnTo>
                  <a:pt x="18065" y="1222"/>
                </a:lnTo>
                <a:lnTo>
                  <a:pt x="17597" y="1141"/>
                </a:lnTo>
                <a:lnTo>
                  <a:pt x="17169" y="1202"/>
                </a:lnTo>
                <a:lnTo>
                  <a:pt x="16782" y="1365"/>
                </a:lnTo>
                <a:lnTo>
                  <a:pt x="16476" y="1650"/>
                </a:lnTo>
                <a:lnTo>
                  <a:pt x="16273" y="1996"/>
                </a:lnTo>
                <a:lnTo>
                  <a:pt x="16171" y="2424"/>
                </a:lnTo>
                <a:lnTo>
                  <a:pt x="16212" y="2892"/>
                </a:lnTo>
                <a:lnTo>
                  <a:pt x="16293" y="3137"/>
                </a:lnTo>
                <a:lnTo>
                  <a:pt x="16680" y="4012"/>
                </a:lnTo>
                <a:lnTo>
                  <a:pt x="17597" y="5703"/>
                </a:lnTo>
                <a:lnTo>
                  <a:pt x="18533" y="7352"/>
                </a:lnTo>
                <a:lnTo>
                  <a:pt x="19104" y="8656"/>
                </a:lnTo>
                <a:lnTo>
                  <a:pt x="19389" y="9572"/>
                </a:lnTo>
                <a:lnTo>
                  <a:pt x="19491" y="10061"/>
                </a:lnTo>
                <a:lnTo>
                  <a:pt x="19613" y="10896"/>
                </a:lnTo>
                <a:lnTo>
                  <a:pt x="19552" y="12525"/>
                </a:lnTo>
                <a:lnTo>
                  <a:pt x="19368" y="13299"/>
                </a:lnTo>
                <a:lnTo>
                  <a:pt x="17108" y="11650"/>
                </a:lnTo>
                <a:lnTo>
                  <a:pt x="14338" y="9532"/>
                </a:lnTo>
                <a:lnTo>
                  <a:pt x="13320" y="8595"/>
                </a:lnTo>
                <a:lnTo>
                  <a:pt x="12403" y="7576"/>
                </a:lnTo>
                <a:lnTo>
                  <a:pt x="11609" y="6416"/>
                </a:lnTo>
                <a:lnTo>
                  <a:pt x="11263" y="5784"/>
                </a:lnTo>
                <a:lnTo>
                  <a:pt x="11120" y="5520"/>
                </a:lnTo>
                <a:lnTo>
                  <a:pt x="10733" y="5173"/>
                </a:lnTo>
                <a:lnTo>
                  <a:pt x="10265" y="4970"/>
                </a:lnTo>
                <a:lnTo>
                  <a:pt x="9776" y="4929"/>
                </a:lnTo>
                <a:lnTo>
                  <a:pt x="9308" y="5051"/>
                </a:lnTo>
                <a:lnTo>
                  <a:pt x="8880" y="5295"/>
                </a:lnTo>
                <a:lnTo>
                  <a:pt x="8514" y="5662"/>
                </a:lnTo>
                <a:lnTo>
                  <a:pt x="8310" y="6130"/>
                </a:lnTo>
                <a:lnTo>
                  <a:pt x="8249" y="6416"/>
                </a:lnTo>
                <a:lnTo>
                  <a:pt x="8228" y="6864"/>
                </a:lnTo>
                <a:lnTo>
                  <a:pt x="8249" y="7719"/>
                </a:lnTo>
                <a:lnTo>
                  <a:pt x="8452" y="8921"/>
                </a:lnTo>
                <a:lnTo>
                  <a:pt x="9063" y="10387"/>
                </a:lnTo>
                <a:lnTo>
                  <a:pt x="9939" y="11731"/>
                </a:lnTo>
                <a:lnTo>
                  <a:pt x="11039" y="12973"/>
                </a:lnTo>
                <a:lnTo>
                  <a:pt x="12261" y="14134"/>
                </a:lnTo>
                <a:lnTo>
                  <a:pt x="14196" y="15723"/>
                </a:lnTo>
                <a:lnTo>
                  <a:pt x="15438" y="16721"/>
                </a:lnTo>
                <a:lnTo>
                  <a:pt x="15967" y="17169"/>
                </a:lnTo>
                <a:lnTo>
                  <a:pt x="17087" y="18187"/>
                </a:lnTo>
                <a:lnTo>
                  <a:pt x="18065" y="19348"/>
                </a:lnTo>
                <a:lnTo>
                  <a:pt x="18594" y="20305"/>
                </a:lnTo>
                <a:lnTo>
                  <a:pt x="18819" y="20997"/>
                </a:lnTo>
                <a:lnTo>
                  <a:pt x="18859" y="21364"/>
                </a:lnTo>
                <a:lnTo>
                  <a:pt x="18920" y="22077"/>
                </a:lnTo>
                <a:lnTo>
                  <a:pt x="18717" y="23523"/>
                </a:lnTo>
                <a:lnTo>
                  <a:pt x="18533" y="24256"/>
                </a:lnTo>
                <a:lnTo>
                  <a:pt x="18391" y="23971"/>
                </a:lnTo>
                <a:lnTo>
                  <a:pt x="18269" y="23686"/>
                </a:lnTo>
                <a:lnTo>
                  <a:pt x="17800" y="22851"/>
                </a:lnTo>
                <a:lnTo>
                  <a:pt x="16700" y="21384"/>
                </a:lnTo>
                <a:lnTo>
                  <a:pt x="15397" y="20081"/>
                </a:lnTo>
                <a:lnTo>
                  <a:pt x="13951" y="18900"/>
                </a:lnTo>
                <a:lnTo>
                  <a:pt x="13218" y="18329"/>
                </a:lnTo>
                <a:lnTo>
                  <a:pt x="11487" y="17128"/>
                </a:lnTo>
                <a:lnTo>
                  <a:pt x="8839" y="15193"/>
                </a:lnTo>
                <a:lnTo>
                  <a:pt x="7699" y="14093"/>
                </a:lnTo>
                <a:lnTo>
                  <a:pt x="7027" y="13279"/>
                </a:lnTo>
                <a:lnTo>
                  <a:pt x="6742" y="12831"/>
                </a:lnTo>
                <a:lnTo>
                  <a:pt x="6640" y="12688"/>
                </a:lnTo>
                <a:lnTo>
                  <a:pt x="6355" y="12566"/>
                </a:lnTo>
                <a:lnTo>
                  <a:pt x="6070" y="12627"/>
                </a:lnTo>
                <a:lnTo>
                  <a:pt x="5846" y="12851"/>
                </a:lnTo>
                <a:lnTo>
                  <a:pt x="5825" y="13014"/>
                </a:lnTo>
                <a:lnTo>
                  <a:pt x="5785" y="13523"/>
                </a:lnTo>
                <a:lnTo>
                  <a:pt x="5825" y="14501"/>
                </a:lnTo>
                <a:lnTo>
                  <a:pt x="5968" y="15417"/>
                </a:lnTo>
                <a:lnTo>
                  <a:pt x="6233" y="16313"/>
                </a:lnTo>
                <a:lnTo>
                  <a:pt x="6782" y="17576"/>
                </a:lnTo>
                <a:lnTo>
                  <a:pt x="7862" y="19124"/>
                </a:lnTo>
                <a:lnTo>
                  <a:pt x="8534" y="19877"/>
                </a:lnTo>
                <a:lnTo>
                  <a:pt x="9797" y="21099"/>
                </a:lnTo>
                <a:lnTo>
                  <a:pt x="11141" y="22280"/>
                </a:lnTo>
                <a:lnTo>
                  <a:pt x="10509" y="22260"/>
                </a:lnTo>
                <a:lnTo>
                  <a:pt x="9287" y="21975"/>
                </a:lnTo>
                <a:lnTo>
                  <a:pt x="8086" y="21486"/>
                </a:lnTo>
                <a:lnTo>
                  <a:pt x="6966" y="20855"/>
                </a:lnTo>
                <a:lnTo>
                  <a:pt x="6436" y="20488"/>
                </a:lnTo>
                <a:lnTo>
                  <a:pt x="5703" y="19836"/>
                </a:lnTo>
                <a:lnTo>
                  <a:pt x="3891" y="18431"/>
                </a:lnTo>
                <a:lnTo>
                  <a:pt x="3178" y="18044"/>
                </a:lnTo>
                <a:lnTo>
                  <a:pt x="2546" y="17861"/>
                </a:lnTo>
                <a:lnTo>
                  <a:pt x="2180" y="17922"/>
                </a:lnTo>
                <a:lnTo>
                  <a:pt x="1997" y="18085"/>
                </a:lnTo>
                <a:lnTo>
                  <a:pt x="1915" y="18207"/>
                </a:lnTo>
                <a:lnTo>
                  <a:pt x="1813" y="18431"/>
                </a:lnTo>
                <a:lnTo>
                  <a:pt x="1691" y="18879"/>
                </a:lnTo>
                <a:lnTo>
                  <a:pt x="1691" y="19612"/>
                </a:lnTo>
                <a:lnTo>
                  <a:pt x="1976" y="20610"/>
                </a:lnTo>
                <a:lnTo>
                  <a:pt x="2526" y="21629"/>
                </a:lnTo>
                <a:lnTo>
                  <a:pt x="3239" y="22606"/>
                </a:lnTo>
                <a:lnTo>
                  <a:pt x="4074" y="23523"/>
                </a:lnTo>
                <a:lnTo>
                  <a:pt x="5316" y="24663"/>
                </a:lnTo>
                <a:lnTo>
                  <a:pt x="6029" y="25152"/>
                </a:lnTo>
                <a:lnTo>
                  <a:pt x="6477" y="25457"/>
                </a:lnTo>
                <a:lnTo>
                  <a:pt x="7434" y="25926"/>
                </a:lnTo>
                <a:lnTo>
                  <a:pt x="8412" y="26313"/>
                </a:lnTo>
                <a:lnTo>
                  <a:pt x="9410" y="26577"/>
                </a:lnTo>
                <a:lnTo>
                  <a:pt x="10448" y="26720"/>
                </a:lnTo>
                <a:lnTo>
                  <a:pt x="11467" y="26781"/>
                </a:lnTo>
                <a:lnTo>
                  <a:pt x="12505" y="26720"/>
                </a:lnTo>
                <a:lnTo>
                  <a:pt x="13544" y="26577"/>
                </a:lnTo>
                <a:lnTo>
                  <a:pt x="14073" y="26455"/>
                </a:lnTo>
                <a:lnTo>
                  <a:pt x="14582" y="27962"/>
                </a:lnTo>
                <a:lnTo>
                  <a:pt x="15377" y="31078"/>
                </a:lnTo>
                <a:lnTo>
                  <a:pt x="15804" y="32606"/>
                </a:lnTo>
                <a:lnTo>
                  <a:pt x="16151" y="33828"/>
                </a:lnTo>
                <a:lnTo>
                  <a:pt x="16497" y="35111"/>
                </a:lnTo>
                <a:lnTo>
                  <a:pt x="16090" y="35212"/>
                </a:lnTo>
                <a:lnTo>
                  <a:pt x="15255" y="35274"/>
                </a:lnTo>
                <a:lnTo>
                  <a:pt x="14806" y="35192"/>
                </a:lnTo>
                <a:lnTo>
                  <a:pt x="14481" y="35111"/>
                </a:lnTo>
                <a:lnTo>
                  <a:pt x="13931" y="34826"/>
                </a:lnTo>
                <a:lnTo>
                  <a:pt x="13218" y="34255"/>
                </a:lnTo>
                <a:lnTo>
                  <a:pt x="12139" y="32728"/>
                </a:lnTo>
                <a:lnTo>
                  <a:pt x="11446" y="31689"/>
                </a:lnTo>
                <a:lnTo>
                  <a:pt x="10998" y="31139"/>
                </a:lnTo>
                <a:lnTo>
                  <a:pt x="10041" y="30284"/>
                </a:lnTo>
                <a:lnTo>
                  <a:pt x="8941" y="29632"/>
                </a:lnTo>
                <a:lnTo>
                  <a:pt x="7740" y="29144"/>
                </a:lnTo>
                <a:lnTo>
                  <a:pt x="7068" y="28960"/>
                </a:lnTo>
                <a:lnTo>
                  <a:pt x="6395" y="28736"/>
                </a:lnTo>
                <a:lnTo>
                  <a:pt x="5235" y="28064"/>
                </a:lnTo>
                <a:lnTo>
                  <a:pt x="4176" y="27290"/>
                </a:lnTo>
                <a:lnTo>
                  <a:pt x="3076" y="26516"/>
                </a:lnTo>
                <a:lnTo>
                  <a:pt x="2465" y="26191"/>
                </a:lnTo>
                <a:lnTo>
                  <a:pt x="2261" y="26109"/>
                </a:lnTo>
                <a:lnTo>
                  <a:pt x="1813" y="26028"/>
                </a:lnTo>
                <a:lnTo>
                  <a:pt x="1345" y="26048"/>
                </a:lnTo>
                <a:lnTo>
                  <a:pt x="917" y="26170"/>
                </a:lnTo>
                <a:lnTo>
                  <a:pt x="510" y="26394"/>
                </a:lnTo>
                <a:lnTo>
                  <a:pt x="204" y="26700"/>
                </a:lnTo>
                <a:lnTo>
                  <a:pt x="41" y="27087"/>
                </a:lnTo>
                <a:lnTo>
                  <a:pt x="1" y="27575"/>
                </a:lnTo>
                <a:lnTo>
                  <a:pt x="82" y="27840"/>
                </a:lnTo>
                <a:lnTo>
                  <a:pt x="367" y="28675"/>
                </a:lnTo>
                <a:lnTo>
                  <a:pt x="1182" y="30243"/>
                </a:lnTo>
                <a:lnTo>
                  <a:pt x="1997" y="31302"/>
                </a:lnTo>
                <a:lnTo>
                  <a:pt x="2607" y="31934"/>
                </a:lnTo>
                <a:lnTo>
                  <a:pt x="3300" y="32483"/>
                </a:lnTo>
                <a:lnTo>
                  <a:pt x="4074" y="32932"/>
                </a:lnTo>
                <a:lnTo>
                  <a:pt x="4481" y="33115"/>
                </a:lnTo>
                <a:lnTo>
                  <a:pt x="5214" y="33380"/>
                </a:lnTo>
                <a:lnTo>
                  <a:pt x="6355" y="33726"/>
                </a:lnTo>
                <a:lnTo>
                  <a:pt x="7027" y="34092"/>
                </a:lnTo>
                <a:lnTo>
                  <a:pt x="7292" y="34377"/>
                </a:lnTo>
                <a:lnTo>
                  <a:pt x="7577" y="34724"/>
                </a:lnTo>
                <a:lnTo>
                  <a:pt x="8065" y="35477"/>
                </a:lnTo>
                <a:lnTo>
                  <a:pt x="8738" y="36658"/>
                </a:lnTo>
                <a:lnTo>
                  <a:pt x="9247" y="37392"/>
                </a:lnTo>
                <a:lnTo>
                  <a:pt x="9756" y="37962"/>
                </a:lnTo>
                <a:lnTo>
                  <a:pt x="10326" y="38471"/>
                </a:lnTo>
                <a:lnTo>
                  <a:pt x="9980" y="38756"/>
                </a:lnTo>
                <a:lnTo>
                  <a:pt x="9247" y="39143"/>
                </a:lnTo>
                <a:lnTo>
                  <a:pt x="8412" y="39367"/>
                </a:lnTo>
                <a:lnTo>
                  <a:pt x="7556" y="39408"/>
                </a:lnTo>
                <a:lnTo>
                  <a:pt x="6660" y="39306"/>
                </a:lnTo>
                <a:lnTo>
                  <a:pt x="5785" y="39062"/>
                </a:lnTo>
                <a:lnTo>
                  <a:pt x="4950" y="38695"/>
                </a:lnTo>
                <a:lnTo>
                  <a:pt x="4196" y="38206"/>
                </a:lnTo>
                <a:lnTo>
                  <a:pt x="3870" y="37921"/>
                </a:lnTo>
                <a:lnTo>
                  <a:pt x="3707" y="37779"/>
                </a:lnTo>
                <a:lnTo>
                  <a:pt x="3341" y="37616"/>
                </a:lnTo>
                <a:lnTo>
                  <a:pt x="2974" y="37554"/>
                </a:lnTo>
                <a:lnTo>
                  <a:pt x="2607" y="37616"/>
                </a:lnTo>
                <a:lnTo>
                  <a:pt x="2302" y="37779"/>
                </a:lnTo>
                <a:lnTo>
                  <a:pt x="2037" y="38023"/>
                </a:lnTo>
                <a:lnTo>
                  <a:pt x="1874" y="38349"/>
                </a:lnTo>
                <a:lnTo>
                  <a:pt x="1813" y="38736"/>
                </a:lnTo>
                <a:lnTo>
                  <a:pt x="1834" y="38960"/>
                </a:lnTo>
                <a:lnTo>
                  <a:pt x="1935" y="39591"/>
                </a:lnTo>
                <a:lnTo>
                  <a:pt x="2261" y="40691"/>
                </a:lnTo>
                <a:lnTo>
                  <a:pt x="2791" y="41668"/>
                </a:lnTo>
                <a:lnTo>
                  <a:pt x="3544" y="42564"/>
                </a:lnTo>
                <a:lnTo>
                  <a:pt x="4033" y="42972"/>
                </a:lnTo>
                <a:lnTo>
                  <a:pt x="4522" y="43359"/>
                </a:lnTo>
                <a:lnTo>
                  <a:pt x="5560" y="43970"/>
                </a:lnTo>
                <a:lnTo>
                  <a:pt x="6681" y="44377"/>
                </a:lnTo>
                <a:lnTo>
                  <a:pt x="7862" y="44581"/>
                </a:lnTo>
                <a:lnTo>
                  <a:pt x="8473" y="44581"/>
                </a:lnTo>
                <a:lnTo>
                  <a:pt x="9023" y="44540"/>
                </a:lnTo>
                <a:lnTo>
                  <a:pt x="10102" y="44357"/>
                </a:lnTo>
                <a:lnTo>
                  <a:pt x="11120" y="44051"/>
                </a:lnTo>
                <a:lnTo>
                  <a:pt x="12077" y="43623"/>
                </a:lnTo>
                <a:lnTo>
                  <a:pt x="12953" y="43074"/>
                </a:lnTo>
                <a:lnTo>
                  <a:pt x="13768" y="42422"/>
                </a:lnTo>
                <a:lnTo>
                  <a:pt x="14501" y="41668"/>
                </a:lnTo>
                <a:lnTo>
                  <a:pt x="15132" y="40813"/>
                </a:lnTo>
                <a:lnTo>
                  <a:pt x="15397" y="40365"/>
                </a:lnTo>
                <a:lnTo>
                  <a:pt x="16314" y="40365"/>
                </a:lnTo>
                <a:lnTo>
                  <a:pt x="17210" y="40243"/>
                </a:lnTo>
                <a:lnTo>
                  <a:pt x="17413" y="41159"/>
                </a:lnTo>
                <a:lnTo>
                  <a:pt x="17882" y="42951"/>
                </a:lnTo>
                <a:lnTo>
                  <a:pt x="18472" y="44723"/>
                </a:lnTo>
                <a:lnTo>
                  <a:pt x="19185" y="46454"/>
                </a:lnTo>
                <a:lnTo>
                  <a:pt x="19592" y="47289"/>
                </a:lnTo>
                <a:lnTo>
                  <a:pt x="19389" y="47676"/>
                </a:lnTo>
                <a:lnTo>
                  <a:pt x="19124" y="48491"/>
                </a:lnTo>
                <a:lnTo>
                  <a:pt x="19043" y="49366"/>
                </a:lnTo>
                <a:lnTo>
                  <a:pt x="19165" y="50222"/>
                </a:lnTo>
                <a:lnTo>
                  <a:pt x="19307" y="50650"/>
                </a:lnTo>
                <a:lnTo>
                  <a:pt x="19511" y="51077"/>
                </a:lnTo>
                <a:lnTo>
                  <a:pt x="20020" y="51810"/>
                </a:lnTo>
                <a:lnTo>
                  <a:pt x="20692" y="52360"/>
                </a:lnTo>
                <a:lnTo>
                  <a:pt x="21446" y="52768"/>
                </a:lnTo>
                <a:lnTo>
                  <a:pt x="22281" y="52992"/>
                </a:lnTo>
                <a:lnTo>
                  <a:pt x="23156" y="53012"/>
                </a:lnTo>
                <a:lnTo>
                  <a:pt x="24012" y="52849"/>
                </a:lnTo>
                <a:lnTo>
                  <a:pt x="24826" y="52482"/>
                </a:lnTo>
                <a:lnTo>
                  <a:pt x="25213" y="52197"/>
                </a:lnTo>
                <a:lnTo>
                  <a:pt x="25336" y="52116"/>
                </a:lnTo>
                <a:lnTo>
                  <a:pt x="25437" y="52014"/>
                </a:lnTo>
                <a:lnTo>
                  <a:pt x="25824" y="52075"/>
                </a:lnTo>
                <a:lnTo>
                  <a:pt x="26578" y="51912"/>
                </a:lnTo>
                <a:lnTo>
                  <a:pt x="27209" y="51485"/>
                </a:lnTo>
                <a:lnTo>
                  <a:pt x="27616" y="50853"/>
                </a:lnTo>
                <a:lnTo>
                  <a:pt x="27698" y="50466"/>
                </a:lnTo>
                <a:lnTo>
                  <a:pt x="27718" y="50385"/>
                </a:lnTo>
                <a:lnTo>
                  <a:pt x="27739" y="50303"/>
                </a:lnTo>
                <a:lnTo>
                  <a:pt x="28044" y="49000"/>
                </a:lnTo>
                <a:lnTo>
                  <a:pt x="28492" y="47147"/>
                </a:lnTo>
                <a:lnTo>
                  <a:pt x="28899" y="45925"/>
                </a:lnTo>
                <a:lnTo>
                  <a:pt x="29164" y="45314"/>
                </a:lnTo>
                <a:lnTo>
                  <a:pt x="29959" y="45456"/>
                </a:lnTo>
                <a:lnTo>
                  <a:pt x="31527" y="45680"/>
                </a:lnTo>
                <a:lnTo>
                  <a:pt x="33095" y="45762"/>
                </a:lnTo>
                <a:lnTo>
                  <a:pt x="34663" y="45762"/>
                </a:lnTo>
                <a:lnTo>
                  <a:pt x="37005" y="45558"/>
                </a:lnTo>
                <a:lnTo>
                  <a:pt x="40080" y="44988"/>
                </a:lnTo>
                <a:lnTo>
                  <a:pt x="41608" y="44560"/>
                </a:lnTo>
                <a:lnTo>
                  <a:pt x="41648" y="44601"/>
                </a:lnTo>
                <a:lnTo>
                  <a:pt x="41669" y="44621"/>
                </a:lnTo>
                <a:lnTo>
                  <a:pt x="41995" y="44988"/>
                </a:lnTo>
                <a:lnTo>
                  <a:pt x="42728" y="45619"/>
                </a:lnTo>
                <a:lnTo>
                  <a:pt x="43502" y="46149"/>
                </a:lnTo>
                <a:lnTo>
                  <a:pt x="44357" y="46617"/>
                </a:lnTo>
                <a:lnTo>
                  <a:pt x="45253" y="46984"/>
                </a:lnTo>
                <a:lnTo>
                  <a:pt x="46190" y="47269"/>
                </a:lnTo>
                <a:lnTo>
                  <a:pt x="47147" y="47472"/>
                </a:lnTo>
                <a:lnTo>
                  <a:pt x="48104" y="47554"/>
                </a:lnTo>
                <a:lnTo>
                  <a:pt x="48573" y="47574"/>
                </a:lnTo>
                <a:lnTo>
                  <a:pt x="49469" y="47534"/>
                </a:lnTo>
                <a:lnTo>
                  <a:pt x="51404" y="47187"/>
                </a:lnTo>
                <a:lnTo>
                  <a:pt x="52829" y="46678"/>
                </a:lnTo>
                <a:lnTo>
                  <a:pt x="53705" y="46230"/>
                </a:lnTo>
                <a:lnTo>
                  <a:pt x="54479" y="45680"/>
                </a:lnTo>
                <a:lnTo>
                  <a:pt x="55130" y="45008"/>
                </a:lnTo>
                <a:lnTo>
                  <a:pt x="55395" y="44621"/>
                </a:lnTo>
                <a:lnTo>
                  <a:pt x="55497" y="44438"/>
                </a:lnTo>
                <a:lnTo>
                  <a:pt x="55640" y="44010"/>
                </a:lnTo>
                <a:lnTo>
                  <a:pt x="55660" y="43562"/>
                </a:lnTo>
                <a:lnTo>
                  <a:pt x="55578" y="43135"/>
                </a:lnTo>
                <a:lnTo>
                  <a:pt x="55477" y="42931"/>
                </a:lnTo>
                <a:lnTo>
                  <a:pt x="55253" y="42625"/>
                </a:lnTo>
                <a:lnTo>
                  <a:pt x="54967" y="42361"/>
                </a:lnTo>
                <a:lnTo>
                  <a:pt x="54662" y="42137"/>
                </a:lnTo>
                <a:lnTo>
                  <a:pt x="54010" y="41994"/>
                </a:lnTo>
                <a:lnTo>
                  <a:pt x="53012" y="42239"/>
                </a:lnTo>
                <a:lnTo>
                  <a:pt x="52401" y="42544"/>
                </a:lnTo>
                <a:lnTo>
                  <a:pt x="51750" y="42850"/>
                </a:lnTo>
                <a:lnTo>
                  <a:pt x="50406" y="43257"/>
                </a:lnTo>
                <a:lnTo>
                  <a:pt x="49693" y="43338"/>
                </a:lnTo>
                <a:lnTo>
                  <a:pt x="49245" y="43359"/>
                </a:lnTo>
                <a:lnTo>
                  <a:pt x="48410" y="43318"/>
                </a:lnTo>
                <a:lnTo>
                  <a:pt x="47229" y="43094"/>
                </a:lnTo>
                <a:lnTo>
                  <a:pt x="46495" y="42829"/>
                </a:lnTo>
                <a:lnTo>
                  <a:pt x="47840" y="42218"/>
                </a:lnTo>
                <a:lnTo>
                  <a:pt x="50426" y="40854"/>
                </a:lnTo>
                <a:lnTo>
                  <a:pt x="51689" y="40100"/>
                </a:lnTo>
                <a:lnTo>
                  <a:pt x="52503" y="39591"/>
                </a:lnTo>
                <a:lnTo>
                  <a:pt x="54377" y="38430"/>
                </a:lnTo>
                <a:lnTo>
                  <a:pt x="55701" y="37392"/>
                </a:lnTo>
                <a:lnTo>
                  <a:pt x="56454" y="36618"/>
                </a:lnTo>
                <a:lnTo>
                  <a:pt x="57024" y="35762"/>
                </a:lnTo>
                <a:lnTo>
                  <a:pt x="57411" y="34846"/>
                </a:lnTo>
                <a:lnTo>
                  <a:pt x="57472" y="34357"/>
                </a:lnTo>
                <a:lnTo>
                  <a:pt x="57493" y="33950"/>
                </a:lnTo>
                <a:lnTo>
                  <a:pt x="57208" y="33196"/>
                </a:lnTo>
                <a:lnTo>
                  <a:pt x="56658" y="32585"/>
                </a:lnTo>
                <a:lnTo>
                  <a:pt x="55945" y="32219"/>
                </a:lnTo>
                <a:lnTo>
                  <a:pt x="55538" y="32178"/>
                </a:lnTo>
                <a:lnTo>
                  <a:pt x="55110" y="32178"/>
                </a:lnTo>
                <a:lnTo>
                  <a:pt x="54234" y="32382"/>
                </a:lnTo>
                <a:lnTo>
                  <a:pt x="53399" y="32748"/>
                </a:lnTo>
                <a:lnTo>
                  <a:pt x="52585" y="33237"/>
                </a:lnTo>
                <a:lnTo>
                  <a:pt x="51424" y="34133"/>
                </a:lnTo>
                <a:lnTo>
                  <a:pt x="49917" y="35335"/>
                </a:lnTo>
                <a:lnTo>
                  <a:pt x="49184" y="35844"/>
                </a:lnTo>
                <a:lnTo>
                  <a:pt x="47636" y="36781"/>
                </a:lnTo>
                <a:lnTo>
                  <a:pt x="44377" y="38410"/>
                </a:lnTo>
                <a:lnTo>
                  <a:pt x="42707" y="39102"/>
                </a:lnTo>
                <a:lnTo>
                  <a:pt x="41343" y="39611"/>
                </a:lnTo>
                <a:lnTo>
                  <a:pt x="38553" y="40467"/>
                </a:lnTo>
                <a:lnTo>
                  <a:pt x="34296" y="41465"/>
                </a:lnTo>
                <a:lnTo>
                  <a:pt x="31425" y="42015"/>
                </a:lnTo>
                <a:lnTo>
                  <a:pt x="32484" y="40833"/>
                </a:lnTo>
                <a:lnTo>
                  <a:pt x="33604" y="39713"/>
                </a:lnTo>
                <a:lnTo>
                  <a:pt x="37086" y="36455"/>
                </a:lnTo>
                <a:lnTo>
                  <a:pt x="40467" y="33115"/>
                </a:lnTo>
                <a:lnTo>
                  <a:pt x="41119" y="33054"/>
                </a:lnTo>
                <a:lnTo>
                  <a:pt x="41791" y="33033"/>
                </a:lnTo>
                <a:lnTo>
                  <a:pt x="42768" y="33054"/>
                </a:lnTo>
                <a:lnTo>
                  <a:pt x="44703" y="33013"/>
                </a:lnTo>
                <a:lnTo>
                  <a:pt x="45681" y="32870"/>
                </a:lnTo>
                <a:lnTo>
                  <a:pt x="46658" y="32667"/>
                </a:lnTo>
                <a:lnTo>
                  <a:pt x="48552" y="32035"/>
                </a:lnTo>
                <a:lnTo>
                  <a:pt x="50385" y="31180"/>
                </a:lnTo>
                <a:lnTo>
                  <a:pt x="52096" y="30121"/>
                </a:lnTo>
                <a:lnTo>
                  <a:pt x="52890" y="29530"/>
                </a:lnTo>
                <a:lnTo>
                  <a:pt x="53623" y="28960"/>
                </a:lnTo>
                <a:lnTo>
                  <a:pt x="54988" y="27616"/>
                </a:lnTo>
                <a:lnTo>
                  <a:pt x="56169" y="26068"/>
                </a:lnTo>
                <a:lnTo>
                  <a:pt x="57065" y="24378"/>
                </a:lnTo>
                <a:lnTo>
                  <a:pt x="57350" y="23502"/>
                </a:lnTo>
                <a:lnTo>
                  <a:pt x="57472" y="23075"/>
                </a:lnTo>
                <a:lnTo>
                  <a:pt x="57615" y="22179"/>
                </a:lnTo>
                <a:lnTo>
                  <a:pt x="57656" y="21262"/>
                </a:lnTo>
                <a:lnTo>
                  <a:pt x="57615" y="20346"/>
                </a:lnTo>
                <a:lnTo>
                  <a:pt x="57534" y="19918"/>
                </a:lnTo>
                <a:lnTo>
                  <a:pt x="57452" y="19470"/>
                </a:lnTo>
                <a:lnTo>
                  <a:pt x="57126" y="18716"/>
                </a:lnTo>
                <a:lnTo>
                  <a:pt x="56454" y="17780"/>
                </a:lnTo>
                <a:lnTo>
                  <a:pt x="55986" y="17067"/>
                </a:lnTo>
                <a:lnTo>
                  <a:pt x="55884" y="16924"/>
                </a:lnTo>
                <a:lnTo>
                  <a:pt x="55640" y="16721"/>
                </a:lnTo>
                <a:lnTo>
                  <a:pt x="55171" y="16558"/>
                </a:lnTo>
                <a:lnTo>
                  <a:pt x="54703" y="16598"/>
                </a:lnTo>
                <a:lnTo>
                  <a:pt x="54438" y="16741"/>
                </a:lnTo>
                <a:lnTo>
                  <a:pt x="54234" y="16945"/>
                </a:lnTo>
                <a:lnTo>
                  <a:pt x="54112" y="17270"/>
                </a:lnTo>
                <a:lnTo>
                  <a:pt x="54112" y="17454"/>
                </a:lnTo>
                <a:lnTo>
                  <a:pt x="54092" y="17759"/>
                </a:lnTo>
                <a:lnTo>
                  <a:pt x="53908" y="18452"/>
                </a:lnTo>
                <a:lnTo>
                  <a:pt x="53481" y="19511"/>
                </a:lnTo>
                <a:lnTo>
                  <a:pt x="53236" y="20122"/>
                </a:lnTo>
                <a:lnTo>
                  <a:pt x="52809" y="21262"/>
                </a:lnTo>
                <a:lnTo>
                  <a:pt x="52279" y="22362"/>
                </a:lnTo>
                <a:lnTo>
                  <a:pt x="51892" y="23034"/>
                </a:lnTo>
                <a:lnTo>
                  <a:pt x="50935" y="24235"/>
                </a:lnTo>
                <a:lnTo>
                  <a:pt x="49815" y="25233"/>
                </a:lnTo>
                <a:lnTo>
                  <a:pt x="48552" y="26089"/>
                </a:lnTo>
                <a:lnTo>
                  <a:pt x="47860" y="26455"/>
                </a:lnTo>
                <a:lnTo>
                  <a:pt x="47167" y="26822"/>
                </a:lnTo>
                <a:lnTo>
                  <a:pt x="45803" y="27351"/>
                </a:lnTo>
                <a:lnTo>
                  <a:pt x="45111" y="27555"/>
                </a:lnTo>
                <a:lnTo>
                  <a:pt x="45111" y="27555"/>
                </a:lnTo>
                <a:lnTo>
                  <a:pt x="45783" y="26537"/>
                </a:lnTo>
                <a:lnTo>
                  <a:pt x="47005" y="24459"/>
                </a:lnTo>
                <a:lnTo>
                  <a:pt x="48023" y="22260"/>
                </a:lnTo>
                <a:lnTo>
                  <a:pt x="48797" y="19979"/>
                </a:lnTo>
                <a:lnTo>
                  <a:pt x="49061" y="18818"/>
                </a:lnTo>
                <a:lnTo>
                  <a:pt x="49347" y="17352"/>
                </a:lnTo>
                <a:lnTo>
                  <a:pt x="49571" y="15132"/>
                </a:lnTo>
                <a:lnTo>
                  <a:pt x="49550" y="13645"/>
                </a:lnTo>
                <a:lnTo>
                  <a:pt x="49489" y="12912"/>
                </a:lnTo>
                <a:lnTo>
                  <a:pt x="49367" y="12138"/>
                </a:lnTo>
                <a:lnTo>
                  <a:pt x="48960" y="10672"/>
                </a:lnTo>
                <a:lnTo>
                  <a:pt x="48634" y="9959"/>
                </a:lnTo>
                <a:lnTo>
                  <a:pt x="48226" y="9287"/>
                </a:lnTo>
                <a:lnTo>
                  <a:pt x="47290" y="8106"/>
                </a:lnTo>
                <a:lnTo>
                  <a:pt x="46882" y="7454"/>
                </a:lnTo>
                <a:lnTo>
                  <a:pt x="46801" y="7312"/>
                </a:lnTo>
                <a:lnTo>
                  <a:pt x="46536" y="7108"/>
                </a:lnTo>
                <a:lnTo>
                  <a:pt x="46251" y="7006"/>
                </a:lnTo>
                <a:lnTo>
                  <a:pt x="45946" y="7006"/>
                </a:lnTo>
                <a:lnTo>
                  <a:pt x="45660" y="7108"/>
                </a:lnTo>
                <a:lnTo>
                  <a:pt x="45416" y="7291"/>
                </a:lnTo>
                <a:lnTo>
                  <a:pt x="45253" y="7536"/>
                </a:lnTo>
                <a:lnTo>
                  <a:pt x="45192" y="7862"/>
                </a:lnTo>
                <a:lnTo>
                  <a:pt x="45212" y="8045"/>
                </a:lnTo>
                <a:lnTo>
                  <a:pt x="45273" y="8411"/>
                </a:lnTo>
                <a:lnTo>
                  <a:pt x="45253" y="9226"/>
                </a:lnTo>
                <a:lnTo>
                  <a:pt x="45029" y="10468"/>
                </a:lnTo>
                <a:lnTo>
                  <a:pt x="44907" y="11222"/>
                </a:lnTo>
                <a:lnTo>
                  <a:pt x="44785" y="12505"/>
                </a:lnTo>
                <a:lnTo>
                  <a:pt x="44703" y="13768"/>
                </a:lnTo>
                <a:lnTo>
                  <a:pt x="44540" y="15173"/>
                </a:lnTo>
                <a:lnTo>
                  <a:pt x="43970" y="17861"/>
                </a:lnTo>
                <a:lnTo>
                  <a:pt x="43542" y="19205"/>
                </a:lnTo>
                <a:lnTo>
                  <a:pt x="43278" y="19959"/>
                </a:lnTo>
                <a:lnTo>
                  <a:pt x="42667" y="21384"/>
                </a:lnTo>
                <a:lnTo>
                  <a:pt x="41567" y="23462"/>
                </a:lnTo>
                <a:lnTo>
                  <a:pt x="39815" y="26028"/>
                </a:lnTo>
                <a:lnTo>
                  <a:pt x="37820" y="28431"/>
                </a:lnTo>
                <a:lnTo>
                  <a:pt x="36740" y="29571"/>
                </a:lnTo>
                <a:lnTo>
                  <a:pt x="35172" y="31099"/>
                </a:lnTo>
                <a:lnTo>
                  <a:pt x="31934" y="34031"/>
                </a:lnTo>
                <a:lnTo>
                  <a:pt x="30345" y="35518"/>
                </a:lnTo>
                <a:lnTo>
                  <a:pt x="30488" y="35070"/>
                </a:lnTo>
                <a:lnTo>
                  <a:pt x="30631" y="34601"/>
                </a:lnTo>
                <a:lnTo>
                  <a:pt x="31262" y="32728"/>
                </a:lnTo>
                <a:lnTo>
                  <a:pt x="32688" y="29021"/>
                </a:lnTo>
                <a:lnTo>
                  <a:pt x="33482" y="27188"/>
                </a:lnTo>
                <a:lnTo>
                  <a:pt x="33828" y="26415"/>
                </a:lnTo>
                <a:lnTo>
                  <a:pt x="34520" y="24765"/>
                </a:lnTo>
                <a:lnTo>
                  <a:pt x="35009" y="23075"/>
                </a:lnTo>
                <a:lnTo>
                  <a:pt x="35192" y="21771"/>
                </a:lnTo>
                <a:lnTo>
                  <a:pt x="35172" y="20895"/>
                </a:lnTo>
                <a:lnTo>
                  <a:pt x="35111" y="20468"/>
                </a:lnTo>
                <a:lnTo>
                  <a:pt x="35600" y="20244"/>
                </a:lnTo>
                <a:lnTo>
                  <a:pt x="36516" y="19694"/>
                </a:lnTo>
                <a:lnTo>
                  <a:pt x="37351" y="19022"/>
                </a:lnTo>
                <a:lnTo>
                  <a:pt x="38125" y="18248"/>
                </a:lnTo>
                <a:lnTo>
                  <a:pt x="38797" y="17372"/>
                </a:lnTo>
                <a:lnTo>
                  <a:pt x="39408" y="16456"/>
                </a:lnTo>
                <a:lnTo>
                  <a:pt x="39897" y="15478"/>
                </a:lnTo>
                <a:lnTo>
                  <a:pt x="40304" y="14501"/>
                </a:lnTo>
                <a:lnTo>
                  <a:pt x="40447" y="14012"/>
                </a:lnTo>
                <a:lnTo>
                  <a:pt x="40650" y="13279"/>
                </a:lnTo>
                <a:lnTo>
                  <a:pt x="40936" y="11772"/>
                </a:lnTo>
                <a:lnTo>
                  <a:pt x="41058" y="10244"/>
                </a:lnTo>
                <a:lnTo>
                  <a:pt x="41058" y="8676"/>
                </a:lnTo>
                <a:lnTo>
                  <a:pt x="40874" y="6334"/>
                </a:lnTo>
                <a:lnTo>
                  <a:pt x="40325" y="3259"/>
                </a:lnTo>
                <a:lnTo>
                  <a:pt x="39958" y="1793"/>
                </a:lnTo>
                <a:lnTo>
                  <a:pt x="39815" y="1365"/>
                </a:lnTo>
                <a:lnTo>
                  <a:pt x="39306" y="693"/>
                </a:lnTo>
                <a:lnTo>
                  <a:pt x="38594" y="245"/>
                </a:lnTo>
                <a:lnTo>
                  <a:pt x="37779" y="21"/>
                </a:lnTo>
                <a:lnTo>
                  <a:pt x="36944" y="62"/>
                </a:lnTo>
                <a:lnTo>
                  <a:pt x="36211" y="326"/>
                </a:lnTo>
                <a:lnTo>
                  <a:pt x="35641" y="856"/>
                </a:lnTo>
                <a:lnTo>
                  <a:pt x="35396" y="1426"/>
                </a:lnTo>
                <a:lnTo>
                  <a:pt x="35335" y="1874"/>
                </a:lnTo>
                <a:lnTo>
                  <a:pt x="35335" y="2139"/>
                </a:lnTo>
                <a:lnTo>
                  <a:pt x="35559" y="4420"/>
                </a:lnTo>
                <a:lnTo>
                  <a:pt x="35987" y="7862"/>
                </a:lnTo>
                <a:lnTo>
                  <a:pt x="36048" y="9593"/>
                </a:lnTo>
                <a:lnTo>
                  <a:pt x="36007" y="10753"/>
                </a:lnTo>
                <a:lnTo>
                  <a:pt x="35926" y="11324"/>
                </a:lnTo>
                <a:lnTo>
                  <a:pt x="35824" y="11853"/>
                </a:lnTo>
                <a:lnTo>
                  <a:pt x="35111" y="13625"/>
                </a:lnTo>
                <a:lnTo>
                  <a:pt x="34337" y="14989"/>
                </a:lnTo>
                <a:lnTo>
                  <a:pt x="33747" y="15662"/>
                </a:lnTo>
                <a:lnTo>
                  <a:pt x="33278" y="15926"/>
                </a:lnTo>
                <a:lnTo>
                  <a:pt x="32973" y="15987"/>
                </a:lnTo>
                <a:lnTo>
                  <a:pt x="32667" y="15926"/>
                </a:lnTo>
                <a:lnTo>
                  <a:pt x="32362" y="15723"/>
                </a:lnTo>
                <a:lnTo>
                  <a:pt x="32199" y="15560"/>
                </a:lnTo>
                <a:lnTo>
                  <a:pt x="32077" y="15376"/>
                </a:lnTo>
                <a:lnTo>
                  <a:pt x="31873" y="14969"/>
                </a:lnTo>
                <a:lnTo>
                  <a:pt x="31730" y="14236"/>
                </a:lnTo>
                <a:lnTo>
                  <a:pt x="31812" y="12647"/>
                </a:lnTo>
                <a:lnTo>
                  <a:pt x="31914" y="11731"/>
                </a:lnTo>
                <a:lnTo>
                  <a:pt x="31995" y="10591"/>
                </a:lnTo>
                <a:lnTo>
                  <a:pt x="31954" y="8880"/>
                </a:lnTo>
                <a:lnTo>
                  <a:pt x="31812" y="7760"/>
                </a:lnTo>
                <a:lnTo>
                  <a:pt x="31710" y="7189"/>
                </a:lnTo>
                <a:lnTo>
                  <a:pt x="31466" y="6130"/>
                </a:lnTo>
                <a:lnTo>
                  <a:pt x="30895" y="4501"/>
                </a:lnTo>
                <a:lnTo>
                  <a:pt x="30407" y="3463"/>
                </a:lnTo>
                <a:lnTo>
                  <a:pt x="29816" y="2485"/>
                </a:lnTo>
                <a:lnTo>
                  <a:pt x="29124" y="1609"/>
                </a:lnTo>
                <a:lnTo>
                  <a:pt x="28309" y="876"/>
                </a:lnTo>
                <a:lnTo>
                  <a:pt x="27352" y="286"/>
                </a:lnTo>
                <a:lnTo>
                  <a:pt x="26822" y="82"/>
                </a:lnTo>
                <a:lnTo>
                  <a:pt x="26619" y="21"/>
                </a:lnTo>
                <a:lnTo>
                  <a:pt x="2621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</a:endParaRPr>
          </a:p>
        </p:txBody>
      </p:sp>
      <p:grpSp>
        <p:nvGrpSpPr>
          <p:cNvPr id="396" name="Google Shape;396;p36"/>
          <p:cNvGrpSpPr/>
          <p:nvPr/>
        </p:nvGrpSpPr>
        <p:grpSpPr>
          <a:xfrm>
            <a:off x="-614597" y="3493254"/>
            <a:ext cx="1724916" cy="1650246"/>
            <a:chOff x="-445944" y="3239950"/>
            <a:chExt cx="2744233" cy="2237253"/>
          </a:xfrm>
        </p:grpSpPr>
        <p:sp>
          <p:nvSpPr>
            <p:cNvPr id="397" name="Google Shape;397;p36"/>
            <p:cNvSpPr/>
            <p:nvPr/>
          </p:nvSpPr>
          <p:spPr>
            <a:xfrm rot="415033">
              <a:off x="-354416" y="3724961"/>
              <a:ext cx="1655283" cy="1620000"/>
            </a:xfrm>
            <a:custGeom>
              <a:avLst/>
              <a:gdLst/>
              <a:ahLst/>
              <a:cxnLst/>
              <a:rect l="l" t="t" r="r" b="b"/>
              <a:pathLst>
                <a:path w="26741" h="26171" extrusionOk="0">
                  <a:moveTo>
                    <a:pt x="14908" y="1"/>
                  </a:moveTo>
                  <a:lnTo>
                    <a:pt x="13747" y="82"/>
                  </a:lnTo>
                  <a:lnTo>
                    <a:pt x="12586" y="286"/>
                  </a:lnTo>
                  <a:lnTo>
                    <a:pt x="11405" y="612"/>
                  </a:lnTo>
                  <a:lnTo>
                    <a:pt x="9674" y="1263"/>
                  </a:lnTo>
                  <a:lnTo>
                    <a:pt x="7393" y="2363"/>
                  </a:lnTo>
                  <a:lnTo>
                    <a:pt x="6293" y="2954"/>
                  </a:lnTo>
                  <a:lnTo>
                    <a:pt x="5214" y="3544"/>
                  </a:lnTo>
                  <a:lnTo>
                    <a:pt x="3299" y="4725"/>
                  </a:lnTo>
                  <a:lnTo>
                    <a:pt x="2505" y="5336"/>
                  </a:lnTo>
                  <a:lnTo>
                    <a:pt x="2077" y="5683"/>
                  </a:lnTo>
                  <a:lnTo>
                    <a:pt x="1344" y="6395"/>
                  </a:lnTo>
                  <a:lnTo>
                    <a:pt x="774" y="7129"/>
                  </a:lnTo>
                  <a:lnTo>
                    <a:pt x="346" y="7903"/>
                  </a:lnTo>
                  <a:lnTo>
                    <a:pt x="82" y="8737"/>
                  </a:lnTo>
                  <a:lnTo>
                    <a:pt x="0" y="9593"/>
                  </a:lnTo>
                  <a:lnTo>
                    <a:pt x="102" y="10509"/>
                  </a:lnTo>
                  <a:lnTo>
                    <a:pt x="407" y="11507"/>
                  </a:lnTo>
                  <a:lnTo>
                    <a:pt x="652" y="12037"/>
                  </a:lnTo>
                  <a:lnTo>
                    <a:pt x="754" y="12220"/>
                  </a:lnTo>
                  <a:lnTo>
                    <a:pt x="855" y="12424"/>
                  </a:lnTo>
                  <a:lnTo>
                    <a:pt x="937" y="12587"/>
                  </a:lnTo>
                  <a:lnTo>
                    <a:pt x="1018" y="12749"/>
                  </a:lnTo>
                  <a:lnTo>
                    <a:pt x="1039" y="12811"/>
                  </a:lnTo>
                  <a:lnTo>
                    <a:pt x="1079" y="12851"/>
                  </a:lnTo>
                  <a:lnTo>
                    <a:pt x="1161" y="13035"/>
                  </a:lnTo>
                  <a:lnTo>
                    <a:pt x="1283" y="13218"/>
                  </a:lnTo>
                  <a:lnTo>
                    <a:pt x="1405" y="13442"/>
                  </a:lnTo>
                  <a:lnTo>
                    <a:pt x="1548" y="13666"/>
                  </a:lnTo>
                  <a:lnTo>
                    <a:pt x="1629" y="13809"/>
                  </a:lnTo>
                  <a:lnTo>
                    <a:pt x="1711" y="13931"/>
                  </a:lnTo>
                  <a:lnTo>
                    <a:pt x="2444" y="15051"/>
                  </a:lnTo>
                  <a:lnTo>
                    <a:pt x="3259" y="16130"/>
                  </a:lnTo>
                  <a:lnTo>
                    <a:pt x="3421" y="16354"/>
                  </a:lnTo>
                  <a:lnTo>
                    <a:pt x="3625" y="16578"/>
                  </a:lnTo>
                  <a:lnTo>
                    <a:pt x="3666" y="16639"/>
                  </a:lnTo>
                  <a:lnTo>
                    <a:pt x="3707" y="16700"/>
                  </a:lnTo>
                  <a:lnTo>
                    <a:pt x="3808" y="16823"/>
                  </a:lnTo>
                  <a:lnTo>
                    <a:pt x="3910" y="16945"/>
                  </a:lnTo>
                  <a:lnTo>
                    <a:pt x="4195" y="17291"/>
                  </a:lnTo>
                  <a:lnTo>
                    <a:pt x="4501" y="17637"/>
                  </a:lnTo>
                  <a:lnTo>
                    <a:pt x="4664" y="17821"/>
                  </a:lnTo>
                  <a:lnTo>
                    <a:pt x="4827" y="18004"/>
                  </a:lnTo>
                  <a:lnTo>
                    <a:pt x="5153" y="18350"/>
                  </a:lnTo>
                  <a:lnTo>
                    <a:pt x="5458" y="18676"/>
                  </a:lnTo>
                  <a:lnTo>
                    <a:pt x="5458" y="18696"/>
                  </a:lnTo>
                  <a:lnTo>
                    <a:pt x="5906" y="19144"/>
                  </a:lnTo>
                  <a:lnTo>
                    <a:pt x="6354" y="19592"/>
                  </a:lnTo>
                  <a:lnTo>
                    <a:pt x="6517" y="19776"/>
                  </a:lnTo>
                  <a:lnTo>
                    <a:pt x="6700" y="19939"/>
                  </a:lnTo>
                  <a:lnTo>
                    <a:pt x="7108" y="20325"/>
                  </a:lnTo>
                  <a:lnTo>
                    <a:pt x="7515" y="20712"/>
                  </a:lnTo>
                  <a:lnTo>
                    <a:pt x="7820" y="20998"/>
                  </a:lnTo>
                  <a:lnTo>
                    <a:pt x="8126" y="21283"/>
                  </a:lnTo>
                  <a:lnTo>
                    <a:pt x="8126" y="21303"/>
                  </a:lnTo>
                  <a:lnTo>
                    <a:pt x="8146" y="21303"/>
                  </a:lnTo>
                  <a:lnTo>
                    <a:pt x="8146" y="21323"/>
                  </a:lnTo>
                  <a:lnTo>
                    <a:pt x="8167" y="21323"/>
                  </a:lnTo>
                  <a:lnTo>
                    <a:pt x="8493" y="21629"/>
                  </a:lnTo>
                  <a:lnTo>
                    <a:pt x="8839" y="21934"/>
                  </a:lnTo>
                  <a:lnTo>
                    <a:pt x="9185" y="22240"/>
                  </a:lnTo>
                  <a:lnTo>
                    <a:pt x="9531" y="22545"/>
                  </a:lnTo>
                  <a:lnTo>
                    <a:pt x="9877" y="22851"/>
                  </a:lnTo>
                  <a:lnTo>
                    <a:pt x="10224" y="23156"/>
                  </a:lnTo>
                  <a:lnTo>
                    <a:pt x="10387" y="23278"/>
                  </a:lnTo>
                  <a:lnTo>
                    <a:pt x="10529" y="23421"/>
                  </a:lnTo>
                  <a:lnTo>
                    <a:pt x="10651" y="23523"/>
                  </a:lnTo>
                  <a:lnTo>
                    <a:pt x="10773" y="23625"/>
                  </a:lnTo>
                  <a:lnTo>
                    <a:pt x="11038" y="23828"/>
                  </a:lnTo>
                  <a:lnTo>
                    <a:pt x="11283" y="24032"/>
                  </a:lnTo>
                  <a:lnTo>
                    <a:pt x="11425" y="24134"/>
                  </a:lnTo>
                  <a:lnTo>
                    <a:pt x="11588" y="24236"/>
                  </a:lnTo>
                  <a:lnTo>
                    <a:pt x="11792" y="24399"/>
                  </a:lnTo>
                  <a:lnTo>
                    <a:pt x="12036" y="24562"/>
                  </a:lnTo>
                  <a:lnTo>
                    <a:pt x="12138" y="24643"/>
                  </a:lnTo>
                  <a:lnTo>
                    <a:pt x="12260" y="24704"/>
                  </a:lnTo>
                  <a:lnTo>
                    <a:pt x="12403" y="24806"/>
                  </a:lnTo>
                  <a:lnTo>
                    <a:pt x="12566" y="24887"/>
                  </a:lnTo>
                  <a:lnTo>
                    <a:pt x="12688" y="24969"/>
                  </a:lnTo>
                  <a:lnTo>
                    <a:pt x="12810" y="25050"/>
                  </a:lnTo>
                  <a:lnTo>
                    <a:pt x="12830" y="25071"/>
                  </a:lnTo>
                  <a:lnTo>
                    <a:pt x="12851" y="25071"/>
                  </a:lnTo>
                  <a:lnTo>
                    <a:pt x="12871" y="25091"/>
                  </a:lnTo>
                  <a:lnTo>
                    <a:pt x="12891" y="25091"/>
                  </a:lnTo>
                  <a:lnTo>
                    <a:pt x="12932" y="25132"/>
                  </a:lnTo>
                  <a:lnTo>
                    <a:pt x="12973" y="25132"/>
                  </a:lnTo>
                  <a:lnTo>
                    <a:pt x="13116" y="25213"/>
                  </a:lnTo>
                  <a:lnTo>
                    <a:pt x="13258" y="25295"/>
                  </a:lnTo>
                  <a:lnTo>
                    <a:pt x="13299" y="25315"/>
                  </a:lnTo>
                  <a:lnTo>
                    <a:pt x="13340" y="25335"/>
                  </a:lnTo>
                  <a:lnTo>
                    <a:pt x="13543" y="25437"/>
                  </a:lnTo>
                  <a:lnTo>
                    <a:pt x="13747" y="25519"/>
                  </a:lnTo>
                  <a:lnTo>
                    <a:pt x="13910" y="25600"/>
                  </a:lnTo>
                  <a:lnTo>
                    <a:pt x="14073" y="25661"/>
                  </a:lnTo>
                  <a:lnTo>
                    <a:pt x="14175" y="25702"/>
                  </a:lnTo>
                  <a:lnTo>
                    <a:pt x="14276" y="25743"/>
                  </a:lnTo>
                  <a:lnTo>
                    <a:pt x="14826" y="25906"/>
                  </a:lnTo>
                  <a:lnTo>
                    <a:pt x="15967" y="26130"/>
                  </a:lnTo>
                  <a:lnTo>
                    <a:pt x="16598" y="26170"/>
                  </a:lnTo>
                  <a:lnTo>
                    <a:pt x="17026" y="26170"/>
                  </a:lnTo>
                  <a:lnTo>
                    <a:pt x="17901" y="26089"/>
                  </a:lnTo>
                  <a:lnTo>
                    <a:pt x="19184" y="25804"/>
                  </a:lnTo>
                  <a:lnTo>
                    <a:pt x="20854" y="25111"/>
                  </a:lnTo>
                  <a:lnTo>
                    <a:pt x="22402" y="24134"/>
                  </a:lnTo>
                  <a:lnTo>
                    <a:pt x="23115" y="23543"/>
                  </a:lnTo>
                  <a:lnTo>
                    <a:pt x="23665" y="23034"/>
                  </a:lnTo>
                  <a:lnTo>
                    <a:pt x="24622" y="21934"/>
                  </a:lnTo>
                  <a:lnTo>
                    <a:pt x="25009" y="21344"/>
                  </a:lnTo>
                  <a:lnTo>
                    <a:pt x="25294" y="20896"/>
                  </a:lnTo>
                  <a:lnTo>
                    <a:pt x="25763" y="19959"/>
                  </a:lnTo>
                  <a:lnTo>
                    <a:pt x="26292" y="18533"/>
                  </a:lnTo>
                  <a:lnTo>
                    <a:pt x="26516" y="17576"/>
                  </a:lnTo>
                  <a:lnTo>
                    <a:pt x="26679" y="16599"/>
                  </a:lnTo>
                  <a:lnTo>
                    <a:pt x="26740" y="15621"/>
                  </a:lnTo>
                  <a:lnTo>
                    <a:pt x="26740" y="14929"/>
                  </a:lnTo>
                  <a:lnTo>
                    <a:pt x="26659" y="13544"/>
                  </a:lnTo>
                  <a:lnTo>
                    <a:pt x="26557" y="12872"/>
                  </a:lnTo>
                  <a:lnTo>
                    <a:pt x="26435" y="12118"/>
                  </a:lnTo>
                  <a:lnTo>
                    <a:pt x="26048" y="10611"/>
                  </a:lnTo>
                  <a:lnTo>
                    <a:pt x="25803" y="9878"/>
                  </a:lnTo>
                  <a:lnTo>
                    <a:pt x="25579" y="9308"/>
                  </a:lnTo>
                  <a:lnTo>
                    <a:pt x="25355" y="8737"/>
                  </a:lnTo>
                  <a:lnTo>
                    <a:pt x="25274" y="8554"/>
                  </a:lnTo>
                  <a:lnTo>
                    <a:pt x="25192" y="8371"/>
                  </a:lnTo>
                  <a:lnTo>
                    <a:pt x="24642" y="7292"/>
                  </a:lnTo>
                  <a:lnTo>
                    <a:pt x="23991" y="6253"/>
                  </a:lnTo>
                  <a:lnTo>
                    <a:pt x="23482" y="5479"/>
                  </a:lnTo>
                  <a:lnTo>
                    <a:pt x="22300" y="4053"/>
                  </a:lnTo>
                  <a:lnTo>
                    <a:pt x="21649" y="3381"/>
                  </a:lnTo>
                  <a:lnTo>
                    <a:pt x="21302" y="3056"/>
                  </a:lnTo>
                  <a:lnTo>
                    <a:pt x="20936" y="2730"/>
                  </a:lnTo>
                  <a:lnTo>
                    <a:pt x="20712" y="2526"/>
                  </a:lnTo>
                  <a:lnTo>
                    <a:pt x="20468" y="2322"/>
                  </a:lnTo>
                  <a:lnTo>
                    <a:pt x="19958" y="1915"/>
                  </a:lnTo>
                  <a:lnTo>
                    <a:pt x="18818" y="1141"/>
                  </a:lnTo>
                  <a:lnTo>
                    <a:pt x="17576" y="530"/>
                  </a:lnTo>
                  <a:lnTo>
                    <a:pt x="16211" y="143"/>
                  </a:lnTo>
                  <a:lnTo>
                    <a:pt x="15478" y="41"/>
                  </a:lnTo>
                  <a:lnTo>
                    <a:pt x="1490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</a:endParaRPr>
            </a:p>
          </p:txBody>
        </p:sp>
        <p:sp>
          <p:nvSpPr>
            <p:cNvPr id="398" name="Google Shape;398;p36"/>
            <p:cNvSpPr/>
            <p:nvPr/>
          </p:nvSpPr>
          <p:spPr>
            <a:xfrm rot="415033">
              <a:off x="-113572" y="3943015"/>
              <a:ext cx="1330057" cy="1003532"/>
            </a:xfrm>
            <a:custGeom>
              <a:avLst/>
              <a:gdLst/>
              <a:ahLst/>
              <a:cxnLst/>
              <a:rect l="l" t="t" r="r" b="b"/>
              <a:pathLst>
                <a:path w="21487" h="16212" extrusionOk="0">
                  <a:moveTo>
                    <a:pt x="17943" y="0"/>
                  </a:moveTo>
                  <a:lnTo>
                    <a:pt x="16782" y="1426"/>
                  </a:lnTo>
                  <a:lnTo>
                    <a:pt x="14236" y="4135"/>
                  </a:lnTo>
                  <a:lnTo>
                    <a:pt x="11426" y="6619"/>
                  </a:lnTo>
                  <a:lnTo>
                    <a:pt x="8412" y="8859"/>
                  </a:lnTo>
                  <a:lnTo>
                    <a:pt x="6803" y="9878"/>
                  </a:lnTo>
                  <a:lnTo>
                    <a:pt x="5173" y="10876"/>
                  </a:lnTo>
                  <a:lnTo>
                    <a:pt x="1772" y="12586"/>
                  </a:lnTo>
                  <a:lnTo>
                    <a:pt x="1" y="13319"/>
                  </a:lnTo>
                  <a:lnTo>
                    <a:pt x="102" y="13442"/>
                  </a:lnTo>
                  <a:lnTo>
                    <a:pt x="204" y="13564"/>
                  </a:lnTo>
                  <a:lnTo>
                    <a:pt x="489" y="13910"/>
                  </a:lnTo>
                  <a:lnTo>
                    <a:pt x="795" y="14256"/>
                  </a:lnTo>
                  <a:lnTo>
                    <a:pt x="958" y="14440"/>
                  </a:lnTo>
                  <a:lnTo>
                    <a:pt x="1121" y="14623"/>
                  </a:lnTo>
                  <a:lnTo>
                    <a:pt x="1447" y="14969"/>
                  </a:lnTo>
                  <a:lnTo>
                    <a:pt x="1752" y="15295"/>
                  </a:lnTo>
                  <a:lnTo>
                    <a:pt x="1752" y="15315"/>
                  </a:lnTo>
                  <a:lnTo>
                    <a:pt x="2200" y="15763"/>
                  </a:lnTo>
                  <a:lnTo>
                    <a:pt x="2648" y="16211"/>
                  </a:lnTo>
                  <a:lnTo>
                    <a:pt x="4359" y="15641"/>
                  </a:lnTo>
                  <a:lnTo>
                    <a:pt x="7719" y="14317"/>
                  </a:lnTo>
                  <a:lnTo>
                    <a:pt x="9369" y="13564"/>
                  </a:lnTo>
                  <a:lnTo>
                    <a:pt x="10041" y="13258"/>
                  </a:lnTo>
                  <a:lnTo>
                    <a:pt x="10672" y="12953"/>
                  </a:lnTo>
                  <a:lnTo>
                    <a:pt x="12179" y="12159"/>
                  </a:lnTo>
                  <a:lnTo>
                    <a:pt x="15092" y="10407"/>
                  </a:lnTo>
                  <a:lnTo>
                    <a:pt x="17821" y="8411"/>
                  </a:lnTo>
                  <a:lnTo>
                    <a:pt x="20346" y="6191"/>
                  </a:lnTo>
                  <a:lnTo>
                    <a:pt x="21486" y="4990"/>
                  </a:lnTo>
                  <a:lnTo>
                    <a:pt x="20936" y="3911"/>
                  </a:lnTo>
                  <a:lnTo>
                    <a:pt x="20285" y="2872"/>
                  </a:lnTo>
                  <a:lnTo>
                    <a:pt x="19776" y="2098"/>
                  </a:lnTo>
                  <a:lnTo>
                    <a:pt x="18594" y="672"/>
                  </a:lnTo>
                  <a:lnTo>
                    <a:pt x="1794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</a:endParaRPr>
            </a:p>
          </p:txBody>
        </p:sp>
        <p:sp>
          <p:nvSpPr>
            <p:cNvPr id="399" name="Google Shape;399;p36"/>
            <p:cNvSpPr/>
            <p:nvPr/>
          </p:nvSpPr>
          <p:spPr>
            <a:xfrm rot="415033">
              <a:off x="115221" y="4364747"/>
              <a:ext cx="1151041" cy="941755"/>
            </a:xfrm>
            <a:custGeom>
              <a:avLst/>
              <a:gdLst/>
              <a:ahLst/>
              <a:cxnLst/>
              <a:rect l="l" t="t" r="r" b="b"/>
              <a:pathLst>
                <a:path w="18595" h="15214" extrusionOk="0">
                  <a:moveTo>
                    <a:pt x="17657" y="1"/>
                  </a:moveTo>
                  <a:lnTo>
                    <a:pt x="16435" y="1141"/>
                  </a:lnTo>
                  <a:lnTo>
                    <a:pt x="13890" y="3300"/>
                  </a:lnTo>
                  <a:lnTo>
                    <a:pt x="11181" y="5337"/>
                  </a:lnTo>
                  <a:lnTo>
                    <a:pt x="8330" y="7210"/>
                  </a:lnTo>
                  <a:lnTo>
                    <a:pt x="6843" y="8086"/>
                  </a:lnTo>
                  <a:lnTo>
                    <a:pt x="6517" y="8269"/>
                  </a:lnTo>
                  <a:lnTo>
                    <a:pt x="6171" y="8453"/>
                  </a:lnTo>
                  <a:lnTo>
                    <a:pt x="4664" y="9267"/>
                  </a:lnTo>
                  <a:lnTo>
                    <a:pt x="1568" y="10754"/>
                  </a:lnTo>
                  <a:lnTo>
                    <a:pt x="0" y="11426"/>
                  </a:lnTo>
                  <a:lnTo>
                    <a:pt x="0" y="11446"/>
                  </a:lnTo>
                  <a:lnTo>
                    <a:pt x="21" y="11446"/>
                  </a:lnTo>
                  <a:lnTo>
                    <a:pt x="347" y="11752"/>
                  </a:lnTo>
                  <a:lnTo>
                    <a:pt x="693" y="12057"/>
                  </a:lnTo>
                  <a:lnTo>
                    <a:pt x="1039" y="12363"/>
                  </a:lnTo>
                  <a:lnTo>
                    <a:pt x="1385" y="12668"/>
                  </a:lnTo>
                  <a:lnTo>
                    <a:pt x="1731" y="12974"/>
                  </a:lnTo>
                  <a:lnTo>
                    <a:pt x="2078" y="13279"/>
                  </a:lnTo>
                  <a:lnTo>
                    <a:pt x="2241" y="13401"/>
                  </a:lnTo>
                  <a:lnTo>
                    <a:pt x="2383" y="13544"/>
                  </a:lnTo>
                  <a:lnTo>
                    <a:pt x="2505" y="13646"/>
                  </a:lnTo>
                  <a:lnTo>
                    <a:pt x="2627" y="13748"/>
                  </a:lnTo>
                  <a:lnTo>
                    <a:pt x="2892" y="13951"/>
                  </a:lnTo>
                  <a:lnTo>
                    <a:pt x="3137" y="14155"/>
                  </a:lnTo>
                  <a:lnTo>
                    <a:pt x="3279" y="14257"/>
                  </a:lnTo>
                  <a:lnTo>
                    <a:pt x="3442" y="14359"/>
                  </a:lnTo>
                  <a:lnTo>
                    <a:pt x="3646" y="14522"/>
                  </a:lnTo>
                  <a:lnTo>
                    <a:pt x="3890" y="14685"/>
                  </a:lnTo>
                  <a:lnTo>
                    <a:pt x="3992" y="14766"/>
                  </a:lnTo>
                  <a:lnTo>
                    <a:pt x="4114" y="14827"/>
                  </a:lnTo>
                  <a:lnTo>
                    <a:pt x="4257" y="14929"/>
                  </a:lnTo>
                  <a:lnTo>
                    <a:pt x="4420" y="15010"/>
                  </a:lnTo>
                  <a:lnTo>
                    <a:pt x="4542" y="15092"/>
                  </a:lnTo>
                  <a:lnTo>
                    <a:pt x="4664" y="15173"/>
                  </a:lnTo>
                  <a:lnTo>
                    <a:pt x="4684" y="15194"/>
                  </a:lnTo>
                  <a:lnTo>
                    <a:pt x="4705" y="15194"/>
                  </a:lnTo>
                  <a:lnTo>
                    <a:pt x="4725" y="15214"/>
                  </a:lnTo>
                  <a:lnTo>
                    <a:pt x="4745" y="15214"/>
                  </a:lnTo>
                  <a:lnTo>
                    <a:pt x="5967" y="14766"/>
                  </a:lnTo>
                  <a:lnTo>
                    <a:pt x="7149" y="14257"/>
                  </a:lnTo>
                  <a:lnTo>
                    <a:pt x="8187" y="13788"/>
                  </a:lnTo>
                  <a:lnTo>
                    <a:pt x="10203" y="12791"/>
                  </a:lnTo>
                  <a:lnTo>
                    <a:pt x="11181" y="12261"/>
                  </a:lnTo>
                  <a:lnTo>
                    <a:pt x="13034" y="11202"/>
                  </a:lnTo>
                  <a:lnTo>
                    <a:pt x="16619" y="8921"/>
                  </a:lnTo>
                  <a:lnTo>
                    <a:pt x="18370" y="7699"/>
                  </a:lnTo>
                  <a:lnTo>
                    <a:pt x="18533" y="6722"/>
                  </a:lnTo>
                  <a:lnTo>
                    <a:pt x="18594" y="5744"/>
                  </a:lnTo>
                  <a:lnTo>
                    <a:pt x="18594" y="5052"/>
                  </a:lnTo>
                  <a:lnTo>
                    <a:pt x="18513" y="3667"/>
                  </a:lnTo>
                  <a:lnTo>
                    <a:pt x="18411" y="2995"/>
                  </a:lnTo>
                  <a:lnTo>
                    <a:pt x="18289" y="2241"/>
                  </a:lnTo>
                  <a:lnTo>
                    <a:pt x="17902" y="734"/>
                  </a:lnTo>
                  <a:lnTo>
                    <a:pt x="1765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</a:endParaRPr>
            </a:p>
          </p:txBody>
        </p:sp>
        <p:sp>
          <p:nvSpPr>
            <p:cNvPr id="400" name="Google Shape;400;p36"/>
            <p:cNvSpPr/>
            <p:nvPr/>
          </p:nvSpPr>
          <p:spPr>
            <a:xfrm rot="415033">
              <a:off x="-188384" y="3775826"/>
              <a:ext cx="839619" cy="636709"/>
            </a:xfrm>
            <a:custGeom>
              <a:avLst/>
              <a:gdLst/>
              <a:ahLst/>
              <a:cxnLst/>
              <a:rect l="l" t="t" r="r" b="b"/>
              <a:pathLst>
                <a:path w="13564" h="10286" extrusionOk="0">
                  <a:moveTo>
                    <a:pt x="12260" y="1"/>
                  </a:moveTo>
                  <a:lnTo>
                    <a:pt x="11385" y="103"/>
                  </a:lnTo>
                  <a:lnTo>
                    <a:pt x="10509" y="408"/>
                  </a:lnTo>
                  <a:lnTo>
                    <a:pt x="10122" y="591"/>
                  </a:lnTo>
                  <a:lnTo>
                    <a:pt x="8859" y="1182"/>
                  </a:lnTo>
                  <a:lnTo>
                    <a:pt x="6171" y="2445"/>
                  </a:lnTo>
                  <a:lnTo>
                    <a:pt x="4216" y="3544"/>
                  </a:lnTo>
                  <a:lnTo>
                    <a:pt x="2994" y="4379"/>
                  </a:lnTo>
                  <a:lnTo>
                    <a:pt x="1894" y="5337"/>
                  </a:lnTo>
                  <a:lnTo>
                    <a:pt x="937" y="6416"/>
                  </a:lnTo>
                  <a:lnTo>
                    <a:pt x="530" y="7027"/>
                  </a:lnTo>
                  <a:lnTo>
                    <a:pt x="245" y="7536"/>
                  </a:lnTo>
                  <a:lnTo>
                    <a:pt x="0" y="8391"/>
                  </a:lnTo>
                  <a:lnTo>
                    <a:pt x="41" y="8982"/>
                  </a:lnTo>
                  <a:lnTo>
                    <a:pt x="143" y="9267"/>
                  </a:lnTo>
                  <a:lnTo>
                    <a:pt x="265" y="9491"/>
                  </a:lnTo>
                  <a:lnTo>
                    <a:pt x="571" y="9837"/>
                  </a:lnTo>
                  <a:lnTo>
                    <a:pt x="937" y="10082"/>
                  </a:lnTo>
                  <a:lnTo>
                    <a:pt x="1365" y="10224"/>
                  </a:lnTo>
                  <a:lnTo>
                    <a:pt x="1568" y="10265"/>
                  </a:lnTo>
                  <a:lnTo>
                    <a:pt x="1996" y="10285"/>
                  </a:lnTo>
                  <a:lnTo>
                    <a:pt x="2790" y="10102"/>
                  </a:lnTo>
                  <a:lnTo>
                    <a:pt x="3177" y="9960"/>
                  </a:lnTo>
                  <a:lnTo>
                    <a:pt x="4297" y="9532"/>
                  </a:lnTo>
                  <a:lnTo>
                    <a:pt x="6456" y="8493"/>
                  </a:lnTo>
                  <a:lnTo>
                    <a:pt x="8513" y="7231"/>
                  </a:lnTo>
                  <a:lnTo>
                    <a:pt x="10468" y="5805"/>
                  </a:lnTo>
                  <a:lnTo>
                    <a:pt x="11385" y="5011"/>
                  </a:lnTo>
                  <a:lnTo>
                    <a:pt x="11853" y="4583"/>
                  </a:lnTo>
                  <a:lnTo>
                    <a:pt x="12708" y="3585"/>
                  </a:lnTo>
                  <a:lnTo>
                    <a:pt x="13197" y="2750"/>
                  </a:lnTo>
                  <a:lnTo>
                    <a:pt x="13421" y="2139"/>
                  </a:lnTo>
                  <a:lnTo>
                    <a:pt x="13564" y="1508"/>
                  </a:lnTo>
                  <a:lnTo>
                    <a:pt x="13564" y="836"/>
                  </a:lnTo>
                  <a:lnTo>
                    <a:pt x="13523" y="490"/>
                  </a:lnTo>
                  <a:lnTo>
                    <a:pt x="13319" y="327"/>
                  </a:lnTo>
                  <a:lnTo>
                    <a:pt x="12912" y="143"/>
                  </a:lnTo>
                  <a:lnTo>
                    <a:pt x="122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</a:endParaRPr>
            </a:p>
          </p:txBody>
        </p:sp>
        <p:sp>
          <p:nvSpPr>
            <p:cNvPr id="401" name="Google Shape;401;p36"/>
            <p:cNvSpPr/>
            <p:nvPr/>
          </p:nvSpPr>
          <p:spPr>
            <a:xfrm rot="415033">
              <a:off x="696226" y="3321680"/>
              <a:ext cx="1482580" cy="2073793"/>
            </a:xfrm>
            <a:custGeom>
              <a:avLst/>
              <a:gdLst/>
              <a:ahLst/>
              <a:cxnLst/>
              <a:rect l="l" t="t" r="r" b="b"/>
              <a:pathLst>
                <a:path w="23951" h="33502" extrusionOk="0">
                  <a:moveTo>
                    <a:pt x="12851" y="0"/>
                  </a:moveTo>
                  <a:lnTo>
                    <a:pt x="10306" y="41"/>
                  </a:lnTo>
                  <a:lnTo>
                    <a:pt x="9043" y="123"/>
                  </a:lnTo>
                  <a:lnTo>
                    <a:pt x="7801" y="204"/>
                  </a:lnTo>
                  <a:lnTo>
                    <a:pt x="5560" y="550"/>
                  </a:lnTo>
                  <a:lnTo>
                    <a:pt x="4562" y="815"/>
                  </a:lnTo>
                  <a:lnTo>
                    <a:pt x="4033" y="978"/>
                  </a:lnTo>
                  <a:lnTo>
                    <a:pt x="3076" y="1406"/>
                  </a:lnTo>
                  <a:lnTo>
                    <a:pt x="2220" y="1935"/>
                  </a:lnTo>
                  <a:lnTo>
                    <a:pt x="1487" y="2607"/>
                  </a:lnTo>
                  <a:lnTo>
                    <a:pt x="897" y="3401"/>
                  </a:lnTo>
                  <a:lnTo>
                    <a:pt x="449" y="4359"/>
                  </a:lnTo>
                  <a:lnTo>
                    <a:pt x="163" y="5479"/>
                  </a:lnTo>
                  <a:lnTo>
                    <a:pt x="21" y="6782"/>
                  </a:lnTo>
                  <a:lnTo>
                    <a:pt x="1" y="7515"/>
                  </a:lnTo>
                  <a:lnTo>
                    <a:pt x="41" y="8798"/>
                  </a:lnTo>
                  <a:lnTo>
                    <a:pt x="286" y="11364"/>
                  </a:lnTo>
                  <a:lnTo>
                    <a:pt x="469" y="12647"/>
                  </a:lnTo>
                  <a:lnTo>
                    <a:pt x="754" y="14358"/>
                  </a:lnTo>
                  <a:lnTo>
                    <a:pt x="1141" y="16069"/>
                  </a:lnTo>
                  <a:lnTo>
                    <a:pt x="1589" y="17983"/>
                  </a:lnTo>
                  <a:lnTo>
                    <a:pt x="2709" y="21751"/>
                  </a:lnTo>
                  <a:lnTo>
                    <a:pt x="3320" y="23604"/>
                  </a:lnTo>
                  <a:lnTo>
                    <a:pt x="3646" y="24561"/>
                  </a:lnTo>
                  <a:lnTo>
                    <a:pt x="3992" y="25498"/>
                  </a:lnTo>
                  <a:lnTo>
                    <a:pt x="4318" y="26435"/>
                  </a:lnTo>
                  <a:lnTo>
                    <a:pt x="5112" y="28288"/>
                  </a:lnTo>
                  <a:lnTo>
                    <a:pt x="5601" y="29184"/>
                  </a:lnTo>
                  <a:lnTo>
                    <a:pt x="5866" y="29653"/>
                  </a:lnTo>
                  <a:lnTo>
                    <a:pt x="6497" y="30569"/>
                  </a:lnTo>
                  <a:lnTo>
                    <a:pt x="7210" y="31384"/>
                  </a:lnTo>
                  <a:lnTo>
                    <a:pt x="8045" y="32097"/>
                  </a:lnTo>
                  <a:lnTo>
                    <a:pt x="8493" y="32402"/>
                  </a:lnTo>
                  <a:lnTo>
                    <a:pt x="8900" y="32646"/>
                  </a:lnTo>
                  <a:lnTo>
                    <a:pt x="9715" y="33033"/>
                  </a:lnTo>
                  <a:lnTo>
                    <a:pt x="10591" y="33278"/>
                  </a:lnTo>
                  <a:lnTo>
                    <a:pt x="11487" y="33441"/>
                  </a:lnTo>
                  <a:lnTo>
                    <a:pt x="12383" y="33502"/>
                  </a:lnTo>
                  <a:lnTo>
                    <a:pt x="13299" y="33441"/>
                  </a:lnTo>
                  <a:lnTo>
                    <a:pt x="14684" y="33196"/>
                  </a:lnTo>
                  <a:lnTo>
                    <a:pt x="15560" y="32911"/>
                  </a:lnTo>
                  <a:lnTo>
                    <a:pt x="16273" y="32626"/>
                  </a:lnTo>
                  <a:lnTo>
                    <a:pt x="17617" y="31872"/>
                  </a:lnTo>
                  <a:lnTo>
                    <a:pt x="18228" y="31404"/>
                  </a:lnTo>
                  <a:lnTo>
                    <a:pt x="18900" y="30854"/>
                  </a:lnTo>
                  <a:lnTo>
                    <a:pt x="20081" y="29551"/>
                  </a:lnTo>
                  <a:lnTo>
                    <a:pt x="21079" y="28125"/>
                  </a:lnTo>
                  <a:lnTo>
                    <a:pt x="21914" y="26557"/>
                  </a:lnTo>
                  <a:lnTo>
                    <a:pt x="22260" y="25742"/>
                  </a:lnTo>
                  <a:lnTo>
                    <a:pt x="22566" y="24948"/>
                  </a:lnTo>
                  <a:lnTo>
                    <a:pt x="23075" y="23319"/>
                  </a:lnTo>
                  <a:lnTo>
                    <a:pt x="23278" y="22484"/>
                  </a:lnTo>
                  <a:lnTo>
                    <a:pt x="23564" y="21160"/>
                  </a:lnTo>
                  <a:lnTo>
                    <a:pt x="23889" y="18452"/>
                  </a:lnTo>
                  <a:lnTo>
                    <a:pt x="23930" y="17067"/>
                  </a:lnTo>
                  <a:lnTo>
                    <a:pt x="23951" y="16171"/>
                  </a:lnTo>
                  <a:lnTo>
                    <a:pt x="23869" y="14358"/>
                  </a:lnTo>
                  <a:lnTo>
                    <a:pt x="23788" y="13462"/>
                  </a:lnTo>
                  <a:lnTo>
                    <a:pt x="23584" y="12016"/>
                  </a:lnTo>
                  <a:lnTo>
                    <a:pt x="22953" y="9165"/>
                  </a:lnTo>
                  <a:lnTo>
                    <a:pt x="22505" y="7760"/>
                  </a:lnTo>
                  <a:lnTo>
                    <a:pt x="22382" y="7413"/>
                  </a:lnTo>
                  <a:lnTo>
                    <a:pt x="22240" y="7047"/>
                  </a:lnTo>
                  <a:lnTo>
                    <a:pt x="21955" y="6293"/>
                  </a:lnTo>
                  <a:lnTo>
                    <a:pt x="21242" y="4807"/>
                  </a:lnTo>
                  <a:lnTo>
                    <a:pt x="20366" y="3442"/>
                  </a:lnTo>
                  <a:lnTo>
                    <a:pt x="19287" y="2220"/>
                  </a:lnTo>
                  <a:lnTo>
                    <a:pt x="18655" y="1732"/>
                  </a:lnTo>
                  <a:lnTo>
                    <a:pt x="18146" y="1365"/>
                  </a:lnTo>
                  <a:lnTo>
                    <a:pt x="17067" y="815"/>
                  </a:lnTo>
                  <a:lnTo>
                    <a:pt x="15906" y="428"/>
                  </a:lnTo>
                  <a:lnTo>
                    <a:pt x="14705" y="184"/>
                  </a:lnTo>
                  <a:lnTo>
                    <a:pt x="128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</a:endParaRPr>
            </a:p>
          </p:txBody>
        </p:sp>
        <p:sp>
          <p:nvSpPr>
            <p:cNvPr id="402" name="Google Shape;402;p36"/>
            <p:cNvSpPr/>
            <p:nvPr/>
          </p:nvSpPr>
          <p:spPr>
            <a:xfrm rot="415033">
              <a:off x="758078" y="3805107"/>
              <a:ext cx="1443521" cy="566081"/>
            </a:xfrm>
            <a:custGeom>
              <a:avLst/>
              <a:gdLst/>
              <a:ahLst/>
              <a:cxnLst/>
              <a:rect l="l" t="t" r="r" b="b"/>
              <a:pathLst>
                <a:path w="23320" h="9145" extrusionOk="0">
                  <a:moveTo>
                    <a:pt x="22037" y="1"/>
                  </a:moveTo>
                  <a:lnTo>
                    <a:pt x="20815" y="775"/>
                  </a:lnTo>
                  <a:lnTo>
                    <a:pt x="18269" y="2098"/>
                  </a:lnTo>
                  <a:lnTo>
                    <a:pt x="15601" y="3198"/>
                  </a:lnTo>
                  <a:lnTo>
                    <a:pt x="12852" y="4074"/>
                  </a:lnTo>
                  <a:lnTo>
                    <a:pt x="10041" y="4705"/>
                  </a:lnTo>
                  <a:lnTo>
                    <a:pt x="7170" y="5072"/>
                  </a:lnTo>
                  <a:lnTo>
                    <a:pt x="4298" y="5194"/>
                  </a:lnTo>
                  <a:lnTo>
                    <a:pt x="1427" y="5072"/>
                  </a:lnTo>
                  <a:lnTo>
                    <a:pt x="1" y="4909"/>
                  </a:lnTo>
                  <a:lnTo>
                    <a:pt x="1" y="4909"/>
                  </a:lnTo>
                  <a:lnTo>
                    <a:pt x="286" y="6599"/>
                  </a:lnTo>
                  <a:lnTo>
                    <a:pt x="673" y="8310"/>
                  </a:lnTo>
                  <a:lnTo>
                    <a:pt x="1875" y="8514"/>
                  </a:lnTo>
                  <a:lnTo>
                    <a:pt x="4318" y="8839"/>
                  </a:lnTo>
                  <a:lnTo>
                    <a:pt x="6762" y="9063"/>
                  </a:lnTo>
                  <a:lnTo>
                    <a:pt x="9227" y="9145"/>
                  </a:lnTo>
                  <a:lnTo>
                    <a:pt x="10469" y="9124"/>
                  </a:lnTo>
                  <a:lnTo>
                    <a:pt x="12139" y="9043"/>
                  </a:lnTo>
                  <a:lnTo>
                    <a:pt x="14644" y="8738"/>
                  </a:lnTo>
                  <a:lnTo>
                    <a:pt x="16314" y="8412"/>
                  </a:lnTo>
                  <a:lnTo>
                    <a:pt x="17943" y="7984"/>
                  </a:lnTo>
                  <a:lnTo>
                    <a:pt x="19532" y="7475"/>
                  </a:lnTo>
                  <a:lnTo>
                    <a:pt x="21079" y="6844"/>
                  </a:lnTo>
                  <a:lnTo>
                    <a:pt x="22586" y="6110"/>
                  </a:lnTo>
                  <a:lnTo>
                    <a:pt x="23320" y="5703"/>
                  </a:lnTo>
                  <a:lnTo>
                    <a:pt x="23116" y="4257"/>
                  </a:lnTo>
                  <a:lnTo>
                    <a:pt x="22485" y="1406"/>
                  </a:lnTo>
                  <a:lnTo>
                    <a:pt x="2203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</a:endParaRPr>
            </a:p>
          </p:txBody>
        </p:sp>
        <p:sp>
          <p:nvSpPr>
            <p:cNvPr id="403" name="Google Shape;403;p36"/>
            <p:cNvSpPr/>
            <p:nvPr/>
          </p:nvSpPr>
          <p:spPr>
            <a:xfrm rot="415033">
              <a:off x="853409" y="4387525"/>
              <a:ext cx="1275832" cy="751411"/>
            </a:xfrm>
            <a:custGeom>
              <a:avLst/>
              <a:gdLst/>
              <a:ahLst/>
              <a:cxnLst/>
              <a:rect l="l" t="t" r="r" b="b"/>
              <a:pathLst>
                <a:path w="20611" h="12139" extrusionOk="0">
                  <a:moveTo>
                    <a:pt x="20610" y="1"/>
                  </a:moveTo>
                  <a:lnTo>
                    <a:pt x="19103" y="938"/>
                  </a:lnTo>
                  <a:lnTo>
                    <a:pt x="15946" y="2587"/>
                  </a:lnTo>
                  <a:lnTo>
                    <a:pt x="12688" y="3972"/>
                  </a:lnTo>
                  <a:lnTo>
                    <a:pt x="9328" y="5092"/>
                  </a:lnTo>
                  <a:lnTo>
                    <a:pt x="7597" y="5499"/>
                  </a:lnTo>
                  <a:lnTo>
                    <a:pt x="5723" y="5907"/>
                  </a:lnTo>
                  <a:lnTo>
                    <a:pt x="1915" y="6396"/>
                  </a:lnTo>
                  <a:lnTo>
                    <a:pt x="0" y="6538"/>
                  </a:lnTo>
                  <a:lnTo>
                    <a:pt x="326" y="7495"/>
                  </a:lnTo>
                  <a:lnTo>
                    <a:pt x="672" y="8432"/>
                  </a:lnTo>
                  <a:lnTo>
                    <a:pt x="998" y="9369"/>
                  </a:lnTo>
                  <a:lnTo>
                    <a:pt x="1792" y="11222"/>
                  </a:lnTo>
                  <a:lnTo>
                    <a:pt x="2281" y="12118"/>
                  </a:lnTo>
                  <a:lnTo>
                    <a:pt x="3218" y="12139"/>
                  </a:lnTo>
                  <a:lnTo>
                    <a:pt x="5112" y="12098"/>
                  </a:lnTo>
                  <a:lnTo>
                    <a:pt x="6049" y="12016"/>
                  </a:lnTo>
                  <a:lnTo>
                    <a:pt x="7719" y="11833"/>
                  </a:lnTo>
                  <a:lnTo>
                    <a:pt x="10977" y="11202"/>
                  </a:lnTo>
                  <a:lnTo>
                    <a:pt x="14195" y="10326"/>
                  </a:lnTo>
                  <a:lnTo>
                    <a:pt x="17372" y="9267"/>
                  </a:lnTo>
                  <a:lnTo>
                    <a:pt x="18940" y="8676"/>
                  </a:lnTo>
                  <a:lnTo>
                    <a:pt x="19246" y="7882"/>
                  </a:lnTo>
                  <a:lnTo>
                    <a:pt x="19755" y="6253"/>
                  </a:lnTo>
                  <a:lnTo>
                    <a:pt x="19958" y="5418"/>
                  </a:lnTo>
                  <a:lnTo>
                    <a:pt x="20244" y="4094"/>
                  </a:lnTo>
                  <a:lnTo>
                    <a:pt x="20569" y="1386"/>
                  </a:lnTo>
                  <a:lnTo>
                    <a:pt x="2061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</a:endParaRPr>
            </a:p>
          </p:txBody>
        </p:sp>
        <p:sp>
          <p:nvSpPr>
            <p:cNvPr id="404" name="Google Shape;404;p36"/>
            <p:cNvSpPr/>
            <p:nvPr/>
          </p:nvSpPr>
          <p:spPr>
            <a:xfrm rot="415033">
              <a:off x="993043" y="3483287"/>
              <a:ext cx="919100" cy="277376"/>
            </a:xfrm>
            <a:custGeom>
              <a:avLst/>
              <a:gdLst/>
              <a:ahLst/>
              <a:cxnLst/>
              <a:rect l="l" t="t" r="r" b="b"/>
              <a:pathLst>
                <a:path w="14848" h="4481" extrusionOk="0">
                  <a:moveTo>
                    <a:pt x="9247" y="0"/>
                  </a:moveTo>
                  <a:lnTo>
                    <a:pt x="5724" y="163"/>
                  </a:lnTo>
                  <a:lnTo>
                    <a:pt x="4359" y="347"/>
                  </a:lnTo>
                  <a:lnTo>
                    <a:pt x="3035" y="672"/>
                  </a:lnTo>
                  <a:lnTo>
                    <a:pt x="1793" y="1120"/>
                  </a:lnTo>
                  <a:lnTo>
                    <a:pt x="1223" y="1426"/>
                  </a:lnTo>
                  <a:lnTo>
                    <a:pt x="775" y="1691"/>
                  </a:lnTo>
                  <a:lnTo>
                    <a:pt x="225" y="2220"/>
                  </a:lnTo>
                  <a:lnTo>
                    <a:pt x="21" y="2668"/>
                  </a:lnTo>
                  <a:lnTo>
                    <a:pt x="1" y="2913"/>
                  </a:lnTo>
                  <a:lnTo>
                    <a:pt x="1" y="3096"/>
                  </a:lnTo>
                  <a:lnTo>
                    <a:pt x="123" y="3442"/>
                  </a:lnTo>
                  <a:lnTo>
                    <a:pt x="490" y="3890"/>
                  </a:lnTo>
                  <a:lnTo>
                    <a:pt x="816" y="4094"/>
                  </a:lnTo>
                  <a:lnTo>
                    <a:pt x="1162" y="4257"/>
                  </a:lnTo>
                  <a:lnTo>
                    <a:pt x="1895" y="4379"/>
                  </a:lnTo>
                  <a:lnTo>
                    <a:pt x="2282" y="4420"/>
                  </a:lnTo>
                  <a:lnTo>
                    <a:pt x="3402" y="4481"/>
                  </a:lnTo>
                  <a:lnTo>
                    <a:pt x="5663" y="4460"/>
                  </a:lnTo>
                  <a:lnTo>
                    <a:pt x="7903" y="4257"/>
                  </a:lnTo>
                  <a:lnTo>
                    <a:pt x="10123" y="3890"/>
                  </a:lnTo>
                  <a:lnTo>
                    <a:pt x="11222" y="3625"/>
                  </a:lnTo>
                  <a:lnTo>
                    <a:pt x="11793" y="3483"/>
                  </a:lnTo>
                  <a:lnTo>
                    <a:pt x="12913" y="3055"/>
                  </a:lnTo>
                  <a:lnTo>
                    <a:pt x="13890" y="2465"/>
                  </a:lnTo>
                  <a:lnTo>
                    <a:pt x="14460" y="1854"/>
                  </a:lnTo>
                  <a:lnTo>
                    <a:pt x="14746" y="1365"/>
                  </a:lnTo>
                  <a:lnTo>
                    <a:pt x="14847" y="1100"/>
                  </a:lnTo>
                  <a:lnTo>
                    <a:pt x="14603" y="774"/>
                  </a:lnTo>
                  <a:lnTo>
                    <a:pt x="13972" y="347"/>
                  </a:lnTo>
                  <a:lnTo>
                    <a:pt x="13177" y="123"/>
                  </a:lnTo>
                  <a:lnTo>
                    <a:pt x="12322" y="41"/>
                  </a:lnTo>
                  <a:lnTo>
                    <a:pt x="11915" y="41"/>
                  </a:lnTo>
                  <a:lnTo>
                    <a:pt x="924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</a:endParaRPr>
            </a:p>
          </p:txBody>
        </p:sp>
      </p:grpSp>
      <p:sp>
        <p:nvSpPr>
          <p:cNvPr id="13" name="Text Box 6">
            <a:extLst>
              <a:ext uri="{FF2B5EF4-FFF2-40B4-BE49-F238E27FC236}">
                <a16:creationId xmlns="" xmlns:a16="http://schemas.microsoft.com/office/drawing/2014/main" id="{CEACF2BF-7AB6-43D6-97E5-E212CC146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675" y="857753"/>
            <a:ext cx="9144000" cy="5794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latin typeface="Cambria" panose="02040503050406030204" pitchFamily="18" charset="0"/>
              </a:rPr>
              <a:t>a) </a:t>
            </a:r>
            <a:r>
              <a:rPr lang="en-US" altLang="en-US" sz="3200" b="1" dirty="0" err="1">
                <a:latin typeface="Cambria" panose="02040503050406030204" pitchFamily="18" charset="0"/>
              </a:rPr>
              <a:t>Có</a:t>
            </a:r>
            <a:r>
              <a:rPr lang="en-US" altLang="en-US" sz="3200" b="1" dirty="0">
                <a:latin typeface="Cambria" panose="02040503050406030204" pitchFamily="18" charset="0"/>
              </a:rPr>
              <a:t> </a:t>
            </a:r>
            <a:r>
              <a:rPr lang="en-US" altLang="en-US" sz="3200" b="1" dirty="0" err="1">
                <a:latin typeface="Cambria" panose="02040503050406030204" pitchFamily="18" charset="0"/>
              </a:rPr>
              <a:t>vần</a:t>
            </a:r>
            <a:r>
              <a:rPr lang="en-US" altLang="en-US" sz="3200" b="1" dirty="0">
                <a:latin typeface="Cambria" panose="02040503050406030204" pitchFamily="18" charset="0"/>
              </a:rPr>
              <a:t> </a:t>
            </a:r>
            <a:r>
              <a:rPr lang="en-US" altLang="en-US" sz="3200" b="1" i="1" dirty="0" err="1">
                <a:solidFill>
                  <a:srgbClr val="00B050"/>
                </a:solidFill>
                <a:latin typeface="Cambria" panose="02040503050406030204" pitchFamily="18" charset="0"/>
              </a:rPr>
              <a:t>uêch</a:t>
            </a:r>
            <a:r>
              <a:rPr lang="en-US" altLang="en-US" sz="3200" b="1" dirty="0">
                <a:latin typeface="Cambria" panose="02040503050406030204" pitchFamily="18" charset="0"/>
              </a:rPr>
              <a:t>: </a:t>
            </a:r>
            <a:r>
              <a:rPr lang="en-US" altLang="en-US" sz="3200" b="1" dirty="0" err="1">
                <a:latin typeface="Cambria" panose="02040503050406030204" pitchFamily="18" charset="0"/>
              </a:rPr>
              <a:t>ví</a:t>
            </a:r>
            <a:r>
              <a:rPr lang="en-US" altLang="en-US" sz="3200" b="1" dirty="0">
                <a:latin typeface="Cambria" panose="02040503050406030204" pitchFamily="18" charset="0"/>
              </a:rPr>
              <a:t> </a:t>
            </a:r>
            <a:r>
              <a:rPr lang="en-US" altLang="en-US" sz="3200" b="1" dirty="0" err="1">
                <a:latin typeface="Cambria" panose="02040503050406030204" pitchFamily="18" charset="0"/>
              </a:rPr>
              <a:t>dụ</a:t>
            </a:r>
            <a:r>
              <a:rPr lang="en-US" altLang="en-US" sz="3200" b="1" dirty="0">
                <a:latin typeface="Cambria" panose="02040503050406030204" pitchFamily="18" charset="0"/>
              </a:rPr>
              <a:t>: </a:t>
            </a:r>
            <a:r>
              <a:rPr lang="en-US" altLang="en-US" sz="3200" b="1" dirty="0" err="1">
                <a:latin typeface="Cambria" panose="02040503050406030204" pitchFamily="18" charset="0"/>
              </a:rPr>
              <a:t>ng</a:t>
            </a:r>
            <a:r>
              <a:rPr lang="en-US" altLang="en-US" sz="3200" b="1" i="1" dirty="0" err="1">
                <a:latin typeface="Cambria" panose="02040503050406030204" pitchFamily="18" charset="0"/>
              </a:rPr>
              <a:t>uệch</a:t>
            </a:r>
            <a:r>
              <a:rPr lang="en-US" altLang="en-US" sz="3200" b="1" dirty="0">
                <a:latin typeface="Cambria" panose="02040503050406030204" pitchFamily="18" charset="0"/>
              </a:rPr>
              <a:t> </a:t>
            </a:r>
            <a:r>
              <a:rPr lang="en-US" altLang="en-US" sz="3200" b="1" dirty="0" err="1">
                <a:latin typeface="Cambria" panose="02040503050406030204" pitchFamily="18" charset="0"/>
              </a:rPr>
              <a:t>ngoạc</a:t>
            </a:r>
            <a:endParaRPr lang="vi-VN" altLang="en-US" sz="3200" b="1" dirty="0">
              <a:latin typeface="Cambria" panose="02040503050406030204" pitchFamily="18" charset="0"/>
            </a:endParaRPr>
          </a:p>
        </p:txBody>
      </p:sp>
      <p:sp>
        <p:nvSpPr>
          <p:cNvPr id="15" name="Text Box 11">
            <a:extLst>
              <a:ext uri="{FF2B5EF4-FFF2-40B4-BE49-F238E27FC236}">
                <a16:creationId xmlns="" xmlns:a16="http://schemas.microsoft.com/office/drawing/2014/main" id="{ADE478F1-693E-4364-87B9-2070405BAA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873" y="1591194"/>
            <a:ext cx="9144000" cy="10668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i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nguệch</a:t>
            </a:r>
            <a:r>
              <a:rPr lang="en-US" altLang="en-US" sz="3200" i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ngoạc</a:t>
            </a:r>
            <a:r>
              <a:rPr lang="en-US" altLang="en-US" sz="3200" i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i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rỗng</a:t>
            </a:r>
            <a:r>
              <a:rPr lang="en-US" altLang="en-US" sz="3200" i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tuếch</a:t>
            </a:r>
            <a:r>
              <a:rPr lang="en-US" altLang="en-US" sz="3200" i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i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bộc</a:t>
            </a:r>
            <a:r>
              <a:rPr lang="en-US" altLang="en-US" sz="3200" i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tuệch</a:t>
            </a:r>
            <a:r>
              <a:rPr lang="en-US" altLang="en-US" sz="3200" i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i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tuệch</a:t>
            </a:r>
            <a:r>
              <a:rPr lang="en-US" altLang="en-US" sz="3200" i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toạc</a:t>
            </a:r>
            <a:r>
              <a:rPr lang="en-US" altLang="en-US" sz="3200" i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i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khuếch</a:t>
            </a:r>
            <a:r>
              <a:rPr lang="en-US" altLang="en-US" sz="3200" i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khoác</a:t>
            </a:r>
            <a:r>
              <a:rPr lang="en-US" altLang="en-US" sz="3200" i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i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trống</a:t>
            </a:r>
            <a:r>
              <a:rPr lang="en-US" altLang="en-US" sz="3200" i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huếch</a:t>
            </a:r>
            <a:r>
              <a:rPr lang="en-US" altLang="en-US" sz="3200" i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trống</a:t>
            </a:r>
            <a:r>
              <a:rPr lang="en-US" altLang="en-US" sz="3200" i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hoác</a:t>
            </a:r>
            <a:r>
              <a:rPr lang="en-US" altLang="en-US" sz="3200" i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,…</a:t>
            </a:r>
            <a:endParaRPr lang="vi-VN" altLang="en-US" sz="3200" i="1" dirty="0">
              <a:solidFill>
                <a:srgbClr val="FF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5">
            <a:extLst>
              <a:ext uri="{FF2B5EF4-FFF2-40B4-BE49-F238E27FC236}">
                <a16:creationId xmlns="" xmlns:a16="http://schemas.microsoft.com/office/drawing/2014/main" id="{7C036908-78FB-4532-88C9-79B095A51E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4918" y="89796"/>
            <a:ext cx="8153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C000"/>
                </a:solidFill>
                <a:latin typeface="Cambria" panose="02040503050406030204" pitchFamily="18" charset="0"/>
              </a:rPr>
              <a:t>Bài</a:t>
            </a:r>
            <a:r>
              <a:rPr lang="en-US" altLang="en-US" sz="3200" b="1" dirty="0">
                <a:solidFill>
                  <a:srgbClr val="FFC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Cambria" panose="02040503050406030204" pitchFamily="18" charset="0"/>
              </a:rPr>
              <a:t>tập</a:t>
            </a:r>
            <a:r>
              <a:rPr lang="en-US" altLang="en-US" sz="3200" b="1" dirty="0">
                <a:solidFill>
                  <a:srgbClr val="FFC000"/>
                </a:solidFill>
                <a:latin typeface="Cambria" panose="02040503050406030204" pitchFamily="18" charset="0"/>
              </a:rPr>
              <a:t>: </a:t>
            </a:r>
            <a:r>
              <a:rPr lang="en-US" altLang="en-US" sz="3200" b="1" dirty="0" err="1">
                <a:solidFill>
                  <a:srgbClr val="FFC000"/>
                </a:solidFill>
                <a:latin typeface="Cambria" panose="02040503050406030204" pitchFamily="18" charset="0"/>
              </a:rPr>
              <a:t>Tìm</a:t>
            </a:r>
            <a:r>
              <a:rPr lang="en-US" altLang="en-US" sz="3200" b="1" dirty="0">
                <a:solidFill>
                  <a:srgbClr val="FFC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Cambria" panose="02040503050406030204" pitchFamily="18" charset="0"/>
              </a:rPr>
              <a:t>các</a:t>
            </a:r>
            <a:r>
              <a:rPr lang="en-US" altLang="en-US" sz="3200" b="1" dirty="0">
                <a:solidFill>
                  <a:srgbClr val="FFC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Cambria" panose="02040503050406030204" pitchFamily="18" charset="0"/>
              </a:rPr>
              <a:t>từ</a:t>
            </a:r>
            <a:r>
              <a:rPr lang="en-US" altLang="en-US" sz="3200" b="1" dirty="0">
                <a:solidFill>
                  <a:srgbClr val="FFC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Cambria" panose="02040503050406030204" pitchFamily="18" charset="0"/>
              </a:rPr>
              <a:t>ngữ</a:t>
            </a:r>
            <a:r>
              <a:rPr lang="en-US" altLang="en-US" sz="3200" b="1" dirty="0">
                <a:solidFill>
                  <a:srgbClr val="FFC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Cambria" panose="02040503050406030204" pitchFamily="18" charset="0"/>
              </a:rPr>
              <a:t>chứa</a:t>
            </a:r>
            <a:r>
              <a:rPr lang="en-US" altLang="en-US" sz="3200" b="1" dirty="0">
                <a:solidFill>
                  <a:srgbClr val="FFC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Cambria" panose="02040503050406030204" pitchFamily="18" charset="0"/>
              </a:rPr>
              <a:t>tiếng</a:t>
            </a:r>
            <a:r>
              <a:rPr lang="en-US" altLang="en-US" sz="3200" b="1" dirty="0">
                <a:solidFill>
                  <a:srgbClr val="FFC000"/>
                </a:solidFill>
                <a:latin typeface="Cambria" panose="02040503050406030204" pitchFamily="18" charset="0"/>
              </a:rPr>
              <a:t>:</a:t>
            </a:r>
            <a:endParaRPr lang="vi-VN" altLang="en-US" sz="3200" b="1" dirty="0">
              <a:solidFill>
                <a:srgbClr val="FFC000"/>
              </a:solidFill>
              <a:latin typeface="Cambria" panose="02040503050406030204" pitchFamily="18" charset="0"/>
            </a:endParaRPr>
          </a:p>
        </p:txBody>
      </p:sp>
      <p:pic>
        <p:nvPicPr>
          <p:cNvPr id="3" name="btnInknoeActivity">
            <a:extLst>
              <a:ext uri="{FF2B5EF4-FFF2-40B4-BE49-F238E27FC236}">
                <a16:creationId xmlns="" xmlns:a16="http://schemas.microsoft.com/office/drawing/2014/main" id="{F03D1D69-7C81-4922-8D8A-1BE2DB7DBF5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r:link="rId5"/>
          <a:stretch>
            <a:fillRect/>
          </a:stretch>
        </p:blipFill>
        <p:spPr>
          <a:xfrm>
            <a:off x="3462227" y="3857007"/>
            <a:ext cx="2219546" cy="571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6"/>
          <p:cNvSpPr/>
          <p:nvPr/>
        </p:nvSpPr>
        <p:spPr>
          <a:xfrm rot="-1331120" flipH="1">
            <a:off x="3232236" y="4372983"/>
            <a:ext cx="2356757" cy="2603301"/>
          </a:xfrm>
          <a:custGeom>
            <a:avLst/>
            <a:gdLst/>
            <a:ahLst/>
            <a:cxnLst/>
            <a:rect l="l" t="t" r="r" b="b"/>
            <a:pathLst>
              <a:path w="57656" h="53012" extrusionOk="0">
                <a:moveTo>
                  <a:pt x="26211" y="0"/>
                </a:moveTo>
                <a:lnTo>
                  <a:pt x="25845" y="102"/>
                </a:lnTo>
                <a:lnTo>
                  <a:pt x="25498" y="286"/>
                </a:lnTo>
                <a:lnTo>
                  <a:pt x="25091" y="693"/>
                </a:lnTo>
                <a:lnTo>
                  <a:pt x="24867" y="1243"/>
                </a:lnTo>
                <a:lnTo>
                  <a:pt x="24826" y="1650"/>
                </a:lnTo>
                <a:lnTo>
                  <a:pt x="24867" y="1854"/>
                </a:lnTo>
                <a:lnTo>
                  <a:pt x="25010" y="2526"/>
                </a:lnTo>
                <a:lnTo>
                  <a:pt x="25478" y="3829"/>
                </a:lnTo>
                <a:lnTo>
                  <a:pt x="26048" y="5112"/>
                </a:lnTo>
                <a:lnTo>
                  <a:pt x="26557" y="6395"/>
                </a:lnTo>
                <a:lnTo>
                  <a:pt x="26741" y="7088"/>
                </a:lnTo>
                <a:lnTo>
                  <a:pt x="26904" y="7821"/>
                </a:lnTo>
                <a:lnTo>
                  <a:pt x="27005" y="9267"/>
                </a:lnTo>
                <a:lnTo>
                  <a:pt x="26924" y="11426"/>
                </a:lnTo>
                <a:lnTo>
                  <a:pt x="26843" y="12912"/>
                </a:lnTo>
                <a:lnTo>
                  <a:pt x="26822" y="13462"/>
                </a:lnTo>
                <a:lnTo>
                  <a:pt x="26904" y="14603"/>
                </a:lnTo>
                <a:lnTo>
                  <a:pt x="27087" y="15723"/>
                </a:lnTo>
                <a:lnTo>
                  <a:pt x="27392" y="16822"/>
                </a:lnTo>
                <a:lnTo>
                  <a:pt x="27840" y="17841"/>
                </a:lnTo>
                <a:lnTo>
                  <a:pt x="28411" y="18757"/>
                </a:lnTo>
                <a:lnTo>
                  <a:pt x="29124" y="19572"/>
                </a:lnTo>
                <a:lnTo>
                  <a:pt x="29979" y="20203"/>
                </a:lnTo>
                <a:lnTo>
                  <a:pt x="30468" y="20447"/>
                </a:lnTo>
                <a:lnTo>
                  <a:pt x="30264" y="21405"/>
                </a:lnTo>
                <a:lnTo>
                  <a:pt x="29959" y="22749"/>
                </a:lnTo>
                <a:lnTo>
                  <a:pt x="29653" y="23665"/>
                </a:lnTo>
                <a:lnTo>
                  <a:pt x="29429" y="24134"/>
                </a:lnTo>
                <a:lnTo>
                  <a:pt x="28350" y="26374"/>
                </a:lnTo>
                <a:lnTo>
                  <a:pt x="26293" y="30895"/>
                </a:lnTo>
                <a:lnTo>
                  <a:pt x="25397" y="33217"/>
                </a:lnTo>
                <a:lnTo>
                  <a:pt x="24725" y="35192"/>
                </a:lnTo>
                <a:lnTo>
                  <a:pt x="23604" y="39204"/>
                </a:lnTo>
                <a:lnTo>
                  <a:pt x="23156" y="41241"/>
                </a:lnTo>
                <a:lnTo>
                  <a:pt x="22871" y="40100"/>
                </a:lnTo>
                <a:lnTo>
                  <a:pt x="22444" y="37819"/>
                </a:lnTo>
                <a:lnTo>
                  <a:pt x="22260" y="35498"/>
                </a:lnTo>
                <a:lnTo>
                  <a:pt x="22301" y="33176"/>
                </a:lnTo>
                <a:lnTo>
                  <a:pt x="22423" y="31995"/>
                </a:lnTo>
                <a:lnTo>
                  <a:pt x="22545" y="31099"/>
                </a:lnTo>
                <a:lnTo>
                  <a:pt x="22912" y="29347"/>
                </a:lnTo>
                <a:lnTo>
                  <a:pt x="23625" y="26720"/>
                </a:lnTo>
                <a:lnTo>
                  <a:pt x="24215" y="24113"/>
                </a:lnTo>
                <a:lnTo>
                  <a:pt x="24399" y="22382"/>
                </a:lnTo>
                <a:lnTo>
                  <a:pt x="24317" y="20631"/>
                </a:lnTo>
                <a:lnTo>
                  <a:pt x="24012" y="19307"/>
                </a:lnTo>
                <a:lnTo>
                  <a:pt x="23686" y="18411"/>
                </a:lnTo>
                <a:lnTo>
                  <a:pt x="23482" y="17963"/>
                </a:lnTo>
                <a:lnTo>
                  <a:pt x="23258" y="17515"/>
                </a:lnTo>
                <a:lnTo>
                  <a:pt x="22993" y="17087"/>
                </a:lnTo>
                <a:lnTo>
                  <a:pt x="23380" y="16211"/>
                </a:lnTo>
                <a:lnTo>
                  <a:pt x="23930" y="14399"/>
                </a:lnTo>
                <a:lnTo>
                  <a:pt x="24154" y="12525"/>
                </a:lnTo>
                <a:lnTo>
                  <a:pt x="24093" y="10631"/>
                </a:lnTo>
                <a:lnTo>
                  <a:pt x="23930" y="9674"/>
                </a:lnTo>
                <a:lnTo>
                  <a:pt x="23808" y="9083"/>
                </a:lnTo>
                <a:lnTo>
                  <a:pt x="23462" y="7862"/>
                </a:lnTo>
                <a:lnTo>
                  <a:pt x="22973" y="6640"/>
                </a:lnTo>
                <a:lnTo>
                  <a:pt x="22362" y="5438"/>
                </a:lnTo>
                <a:lnTo>
                  <a:pt x="21649" y="4298"/>
                </a:lnTo>
                <a:lnTo>
                  <a:pt x="20814" y="3259"/>
                </a:lnTo>
                <a:lnTo>
                  <a:pt x="19898" y="2342"/>
                </a:lnTo>
                <a:lnTo>
                  <a:pt x="18859" y="1609"/>
                </a:lnTo>
                <a:lnTo>
                  <a:pt x="18309" y="1324"/>
                </a:lnTo>
                <a:lnTo>
                  <a:pt x="18065" y="1222"/>
                </a:lnTo>
                <a:lnTo>
                  <a:pt x="17597" y="1141"/>
                </a:lnTo>
                <a:lnTo>
                  <a:pt x="17169" y="1202"/>
                </a:lnTo>
                <a:lnTo>
                  <a:pt x="16782" y="1365"/>
                </a:lnTo>
                <a:lnTo>
                  <a:pt x="16476" y="1650"/>
                </a:lnTo>
                <a:lnTo>
                  <a:pt x="16273" y="1996"/>
                </a:lnTo>
                <a:lnTo>
                  <a:pt x="16171" y="2424"/>
                </a:lnTo>
                <a:lnTo>
                  <a:pt x="16212" y="2892"/>
                </a:lnTo>
                <a:lnTo>
                  <a:pt x="16293" y="3137"/>
                </a:lnTo>
                <a:lnTo>
                  <a:pt x="16680" y="4012"/>
                </a:lnTo>
                <a:lnTo>
                  <a:pt x="17597" y="5703"/>
                </a:lnTo>
                <a:lnTo>
                  <a:pt x="18533" y="7352"/>
                </a:lnTo>
                <a:lnTo>
                  <a:pt x="19104" y="8656"/>
                </a:lnTo>
                <a:lnTo>
                  <a:pt x="19389" y="9572"/>
                </a:lnTo>
                <a:lnTo>
                  <a:pt x="19491" y="10061"/>
                </a:lnTo>
                <a:lnTo>
                  <a:pt x="19613" y="10896"/>
                </a:lnTo>
                <a:lnTo>
                  <a:pt x="19552" y="12525"/>
                </a:lnTo>
                <a:lnTo>
                  <a:pt x="19368" y="13299"/>
                </a:lnTo>
                <a:lnTo>
                  <a:pt x="17108" y="11650"/>
                </a:lnTo>
                <a:lnTo>
                  <a:pt x="14338" y="9532"/>
                </a:lnTo>
                <a:lnTo>
                  <a:pt x="13320" y="8595"/>
                </a:lnTo>
                <a:lnTo>
                  <a:pt x="12403" y="7576"/>
                </a:lnTo>
                <a:lnTo>
                  <a:pt x="11609" y="6416"/>
                </a:lnTo>
                <a:lnTo>
                  <a:pt x="11263" y="5784"/>
                </a:lnTo>
                <a:lnTo>
                  <a:pt x="11120" y="5520"/>
                </a:lnTo>
                <a:lnTo>
                  <a:pt x="10733" y="5173"/>
                </a:lnTo>
                <a:lnTo>
                  <a:pt x="10265" y="4970"/>
                </a:lnTo>
                <a:lnTo>
                  <a:pt x="9776" y="4929"/>
                </a:lnTo>
                <a:lnTo>
                  <a:pt x="9308" y="5051"/>
                </a:lnTo>
                <a:lnTo>
                  <a:pt x="8880" y="5295"/>
                </a:lnTo>
                <a:lnTo>
                  <a:pt x="8514" y="5662"/>
                </a:lnTo>
                <a:lnTo>
                  <a:pt x="8310" y="6130"/>
                </a:lnTo>
                <a:lnTo>
                  <a:pt x="8249" y="6416"/>
                </a:lnTo>
                <a:lnTo>
                  <a:pt x="8228" y="6864"/>
                </a:lnTo>
                <a:lnTo>
                  <a:pt x="8249" y="7719"/>
                </a:lnTo>
                <a:lnTo>
                  <a:pt x="8452" y="8921"/>
                </a:lnTo>
                <a:lnTo>
                  <a:pt x="9063" y="10387"/>
                </a:lnTo>
                <a:lnTo>
                  <a:pt x="9939" y="11731"/>
                </a:lnTo>
                <a:lnTo>
                  <a:pt x="11039" y="12973"/>
                </a:lnTo>
                <a:lnTo>
                  <a:pt x="12261" y="14134"/>
                </a:lnTo>
                <a:lnTo>
                  <a:pt x="14196" y="15723"/>
                </a:lnTo>
                <a:lnTo>
                  <a:pt x="15438" y="16721"/>
                </a:lnTo>
                <a:lnTo>
                  <a:pt x="15967" y="17169"/>
                </a:lnTo>
                <a:lnTo>
                  <a:pt x="17087" y="18187"/>
                </a:lnTo>
                <a:lnTo>
                  <a:pt x="18065" y="19348"/>
                </a:lnTo>
                <a:lnTo>
                  <a:pt x="18594" y="20305"/>
                </a:lnTo>
                <a:lnTo>
                  <a:pt x="18819" y="20997"/>
                </a:lnTo>
                <a:lnTo>
                  <a:pt x="18859" y="21364"/>
                </a:lnTo>
                <a:lnTo>
                  <a:pt x="18920" y="22077"/>
                </a:lnTo>
                <a:lnTo>
                  <a:pt x="18717" y="23523"/>
                </a:lnTo>
                <a:lnTo>
                  <a:pt x="18533" y="24256"/>
                </a:lnTo>
                <a:lnTo>
                  <a:pt x="18391" y="23971"/>
                </a:lnTo>
                <a:lnTo>
                  <a:pt x="18269" y="23686"/>
                </a:lnTo>
                <a:lnTo>
                  <a:pt x="17800" y="22851"/>
                </a:lnTo>
                <a:lnTo>
                  <a:pt x="16700" y="21384"/>
                </a:lnTo>
                <a:lnTo>
                  <a:pt x="15397" y="20081"/>
                </a:lnTo>
                <a:lnTo>
                  <a:pt x="13951" y="18900"/>
                </a:lnTo>
                <a:lnTo>
                  <a:pt x="13218" y="18329"/>
                </a:lnTo>
                <a:lnTo>
                  <a:pt x="11487" y="17128"/>
                </a:lnTo>
                <a:lnTo>
                  <a:pt x="8839" y="15193"/>
                </a:lnTo>
                <a:lnTo>
                  <a:pt x="7699" y="14093"/>
                </a:lnTo>
                <a:lnTo>
                  <a:pt x="7027" y="13279"/>
                </a:lnTo>
                <a:lnTo>
                  <a:pt x="6742" y="12831"/>
                </a:lnTo>
                <a:lnTo>
                  <a:pt x="6640" y="12688"/>
                </a:lnTo>
                <a:lnTo>
                  <a:pt x="6355" y="12566"/>
                </a:lnTo>
                <a:lnTo>
                  <a:pt x="6070" y="12627"/>
                </a:lnTo>
                <a:lnTo>
                  <a:pt x="5846" y="12851"/>
                </a:lnTo>
                <a:lnTo>
                  <a:pt x="5825" y="13014"/>
                </a:lnTo>
                <a:lnTo>
                  <a:pt x="5785" y="13523"/>
                </a:lnTo>
                <a:lnTo>
                  <a:pt x="5825" y="14501"/>
                </a:lnTo>
                <a:lnTo>
                  <a:pt x="5968" y="15417"/>
                </a:lnTo>
                <a:lnTo>
                  <a:pt x="6233" y="16313"/>
                </a:lnTo>
                <a:lnTo>
                  <a:pt x="6782" y="17576"/>
                </a:lnTo>
                <a:lnTo>
                  <a:pt x="7862" y="19124"/>
                </a:lnTo>
                <a:lnTo>
                  <a:pt x="8534" y="19877"/>
                </a:lnTo>
                <a:lnTo>
                  <a:pt x="9797" y="21099"/>
                </a:lnTo>
                <a:lnTo>
                  <a:pt x="11141" y="22280"/>
                </a:lnTo>
                <a:lnTo>
                  <a:pt x="10509" y="22260"/>
                </a:lnTo>
                <a:lnTo>
                  <a:pt x="9287" y="21975"/>
                </a:lnTo>
                <a:lnTo>
                  <a:pt x="8086" y="21486"/>
                </a:lnTo>
                <a:lnTo>
                  <a:pt x="6966" y="20855"/>
                </a:lnTo>
                <a:lnTo>
                  <a:pt x="6436" y="20488"/>
                </a:lnTo>
                <a:lnTo>
                  <a:pt x="5703" y="19836"/>
                </a:lnTo>
                <a:lnTo>
                  <a:pt x="3891" y="18431"/>
                </a:lnTo>
                <a:lnTo>
                  <a:pt x="3178" y="18044"/>
                </a:lnTo>
                <a:lnTo>
                  <a:pt x="2546" y="17861"/>
                </a:lnTo>
                <a:lnTo>
                  <a:pt x="2180" y="17922"/>
                </a:lnTo>
                <a:lnTo>
                  <a:pt x="1997" y="18085"/>
                </a:lnTo>
                <a:lnTo>
                  <a:pt x="1915" y="18207"/>
                </a:lnTo>
                <a:lnTo>
                  <a:pt x="1813" y="18431"/>
                </a:lnTo>
                <a:lnTo>
                  <a:pt x="1691" y="18879"/>
                </a:lnTo>
                <a:lnTo>
                  <a:pt x="1691" y="19612"/>
                </a:lnTo>
                <a:lnTo>
                  <a:pt x="1976" y="20610"/>
                </a:lnTo>
                <a:lnTo>
                  <a:pt x="2526" y="21629"/>
                </a:lnTo>
                <a:lnTo>
                  <a:pt x="3239" y="22606"/>
                </a:lnTo>
                <a:lnTo>
                  <a:pt x="4074" y="23523"/>
                </a:lnTo>
                <a:lnTo>
                  <a:pt x="5316" y="24663"/>
                </a:lnTo>
                <a:lnTo>
                  <a:pt x="6029" y="25152"/>
                </a:lnTo>
                <a:lnTo>
                  <a:pt x="6477" y="25457"/>
                </a:lnTo>
                <a:lnTo>
                  <a:pt x="7434" y="25926"/>
                </a:lnTo>
                <a:lnTo>
                  <a:pt x="8412" y="26313"/>
                </a:lnTo>
                <a:lnTo>
                  <a:pt x="9410" y="26577"/>
                </a:lnTo>
                <a:lnTo>
                  <a:pt x="10448" y="26720"/>
                </a:lnTo>
                <a:lnTo>
                  <a:pt x="11467" y="26781"/>
                </a:lnTo>
                <a:lnTo>
                  <a:pt x="12505" y="26720"/>
                </a:lnTo>
                <a:lnTo>
                  <a:pt x="13544" y="26577"/>
                </a:lnTo>
                <a:lnTo>
                  <a:pt x="14073" y="26455"/>
                </a:lnTo>
                <a:lnTo>
                  <a:pt x="14582" y="27962"/>
                </a:lnTo>
                <a:lnTo>
                  <a:pt x="15377" y="31078"/>
                </a:lnTo>
                <a:lnTo>
                  <a:pt x="15804" y="32606"/>
                </a:lnTo>
                <a:lnTo>
                  <a:pt x="16151" y="33828"/>
                </a:lnTo>
                <a:lnTo>
                  <a:pt x="16497" y="35111"/>
                </a:lnTo>
                <a:lnTo>
                  <a:pt x="16090" y="35212"/>
                </a:lnTo>
                <a:lnTo>
                  <a:pt x="15255" y="35274"/>
                </a:lnTo>
                <a:lnTo>
                  <a:pt x="14806" y="35192"/>
                </a:lnTo>
                <a:lnTo>
                  <a:pt x="14481" y="35111"/>
                </a:lnTo>
                <a:lnTo>
                  <a:pt x="13931" y="34826"/>
                </a:lnTo>
                <a:lnTo>
                  <a:pt x="13218" y="34255"/>
                </a:lnTo>
                <a:lnTo>
                  <a:pt x="12139" y="32728"/>
                </a:lnTo>
                <a:lnTo>
                  <a:pt x="11446" y="31689"/>
                </a:lnTo>
                <a:lnTo>
                  <a:pt x="10998" y="31139"/>
                </a:lnTo>
                <a:lnTo>
                  <a:pt x="10041" y="30284"/>
                </a:lnTo>
                <a:lnTo>
                  <a:pt x="8941" y="29632"/>
                </a:lnTo>
                <a:lnTo>
                  <a:pt x="7740" y="29144"/>
                </a:lnTo>
                <a:lnTo>
                  <a:pt x="7068" y="28960"/>
                </a:lnTo>
                <a:lnTo>
                  <a:pt x="6395" y="28736"/>
                </a:lnTo>
                <a:lnTo>
                  <a:pt x="5235" y="28064"/>
                </a:lnTo>
                <a:lnTo>
                  <a:pt x="4176" y="27290"/>
                </a:lnTo>
                <a:lnTo>
                  <a:pt x="3076" y="26516"/>
                </a:lnTo>
                <a:lnTo>
                  <a:pt x="2465" y="26191"/>
                </a:lnTo>
                <a:lnTo>
                  <a:pt x="2261" y="26109"/>
                </a:lnTo>
                <a:lnTo>
                  <a:pt x="1813" y="26028"/>
                </a:lnTo>
                <a:lnTo>
                  <a:pt x="1345" y="26048"/>
                </a:lnTo>
                <a:lnTo>
                  <a:pt x="917" y="26170"/>
                </a:lnTo>
                <a:lnTo>
                  <a:pt x="510" y="26394"/>
                </a:lnTo>
                <a:lnTo>
                  <a:pt x="204" y="26700"/>
                </a:lnTo>
                <a:lnTo>
                  <a:pt x="41" y="27087"/>
                </a:lnTo>
                <a:lnTo>
                  <a:pt x="1" y="27575"/>
                </a:lnTo>
                <a:lnTo>
                  <a:pt x="82" y="27840"/>
                </a:lnTo>
                <a:lnTo>
                  <a:pt x="367" y="28675"/>
                </a:lnTo>
                <a:lnTo>
                  <a:pt x="1182" y="30243"/>
                </a:lnTo>
                <a:lnTo>
                  <a:pt x="1997" y="31302"/>
                </a:lnTo>
                <a:lnTo>
                  <a:pt x="2607" y="31934"/>
                </a:lnTo>
                <a:lnTo>
                  <a:pt x="3300" y="32483"/>
                </a:lnTo>
                <a:lnTo>
                  <a:pt x="4074" y="32932"/>
                </a:lnTo>
                <a:lnTo>
                  <a:pt x="4481" y="33115"/>
                </a:lnTo>
                <a:lnTo>
                  <a:pt x="5214" y="33380"/>
                </a:lnTo>
                <a:lnTo>
                  <a:pt x="6355" y="33726"/>
                </a:lnTo>
                <a:lnTo>
                  <a:pt x="7027" y="34092"/>
                </a:lnTo>
                <a:lnTo>
                  <a:pt x="7292" y="34377"/>
                </a:lnTo>
                <a:lnTo>
                  <a:pt x="7577" y="34724"/>
                </a:lnTo>
                <a:lnTo>
                  <a:pt x="8065" y="35477"/>
                </a:lnTo>
                <a:lnTo>
                  <a:pt x="8738" y="36658"/>
                </a:lnTo>
                <a:lnTo>
                  <a:pt x="9247" y="37392"/>
                </a:lnTo>
                <a:lnTo>
                  <a:pt x="9756" y="37962"/>
                </a:lnTo>
                <a:lnTo>
                  <a:pt x="10326" y="38471"/>
                </a:lnTo>
                <a:lnTo>
                  <a:pt x="9980" y="38756"/>
                </a:lnTo>
                <a:lnTo>
                  <a:pt x="9247" y="39143"/>
                </a:lnTo>
                <a:lnTo>
                  <a:pt x="8412" y="39367"/>
                </a:lnTo>
                <a:lnTo>
                  <a:pt x="7556" y="39408"/>
                </a:lnTo>
                <a:lnTo>
                  <a:pt x="6660" y="39306"/>
                </a:lnTo>
                <a:lnTo>
                  <a:pt x="5785" y="39062"/>
                </a:lnTo>
                <a:lnTo>
                  <a:pt x="4950" y="38695"/>
                </a:lnTo>
                <a:lnTo>
                  <a:pt x="4196" y="38206"/>
                </a:lnTo>
                <a:lnTo>
                  <a:pt x="3870" y="37921"/>
                </a:lnTo>
                <a:lnTo>
                  <a:pt x="3707" y="37779"/>
                </a:lnTo>
                <a:lnTo>
                  <a:pt x="3341" y="37616"/>
                </a:lnTo>
                <a:lnTo>
                  <a:pt x="2974" y="37554"/>
                </a:lnTo>
                <a:lnTo>
                  <a:pt x="2607" y="37616"/>
                </a:lnTo>
                <a:lnTo>
                  <a:pt x="2302" y="37779"/>
                </a:lnTo>
                <a:lnTo>
                  <a:pt x="2037" y="38023"/>
                </a:lnTo>
                <a:lnTo>
                  <a:pt x="1874" y="38349"/>
                </a:lnTo>
                <a:lnTo>
                  <a:pt x="1813" y="38736"/>
                </a:lnTo>
                <a:lnTo>
                  <a:pt x="1834" y="38960"/>
                </a:lnTo>
                <a:lnTo>
                  <a:pt x="1935" y="39591"/>
                </a:lnTo>
                <a:lnTo>
                  <a:pt x="2261" y="40691"/>
                </a:lnTo>
                <a:lnTo>
                  <a:pt x="2791" y="41668"/>
                </a:lnTo>
                <a:lnTo>
                  <a:pt x="3544" y="42564"/>
                </a:lnTo>
                <a:lnTo>
                  <a:pt x="4033" y="42972"/>
                </a:lnTo>
                <a:lnTo>
                  <a:pt x="4522" y="43359"/>
                </a:lnTo>
                <a:lnTo>
                  <a:pt x="5560" y="43970"/>
                </a:lnTo>
                <a:lnTo>
                  <a:pt x="6681" y="44377"/>
                </a:lnTo>
                <a:lnTo>
                  <a:pt x="7862" y="44581"/>
                </a:lnTo>
                <a:lnTo>
                  <a:pt x="8473" y="44581"/>
                </a:lnTo>
                <a:lnTo>
                  <a:pt x="9023" y="44540"/>
                </a:lnTo>
                <a:lnTo>
                  <a:pt x="10102" y="44357"/>
                </a:lnTo>
                <a:lnTo>
                  <a:pt x="11120" y="44051"/>
                </a:lnTo>
                <a:lnTo>
                  <a:pt x="12077" y="43623"/>
                </a:lnTo>
                <a:lnTo>
                  <a:pt x="12953" y="43074"/>
                </a:lnTo>
                <a:lnTo>
                  <a:pt x="13768" y="42422"/>
                </a:lnTo>
                <a:lnTo>
                  <a:pt x="14501" y="41668"/>
                </a:lnTo>
                <a:lnTo>
                  <a:pt x="15132" y="40813"/>
                </a:lnTo>
                <a:lnTo>
                  <a:pt x="15397" y="40365"/>
                </a:lnTo>
                <a:lnTo>
                  <a:pt x="16314" y="40365"/>
                </a:lnTo>
                <a:lnTo>
                  <a:pt x="17210" y="40243"/>
                </a:lnTo>
                <a:lnTo>
                  <a:pt x="17413" y="41159"/>
                </a:lnTo>
                <a:lnTo>
                  <a:pt x="17882" y="42951"/>
                </a:lnTo>
                <a:lnTo>
                  <a:pt x="18472" y="44723"/>
                </a:lnTo>
                <a:lnTo>
                  <a:pt x="19185" y="46454"/>
                </a:lnTo>
                <a:lnTo>
                  <a:pt x="19592" y="47289"/>
                </a:lnTo>
                <a:lnTo>
                  <a:pt x="19389" y="47676"/>
                </a:lnTo>
                <a:lnTo>
                  <a:pt x="19124" y="48491"/>
                </a:lnTo>
                <a:lnTo>
                  <a:pt x="19043" y="49366"/>
                </a:lnTo>
                <a:lnTo>
                  <a:pt x="19165" y="50222"/>
                </a:lnTo>
                <a:lnTo>
                  <a:pt x="19307" y="50650"/>
                </a:lnTo>
                <a:lnTo>
                  <a:pt x="19511" y="51077"/>
                </a:lnTo>
                <a:lnTo>
                  <a:pt x="20020" y="51810"/>
                </a:lnTo>
                <a:lnTo>
                  <a:pt x="20692" y="52360"/>
                </a:lnTo>
                <a:lnTo>
                  <a:pt x="21446" y="52768"/>
                </a:lnTo>
                <a:lnTo>
                  <a:pt x="22281" y="52992"/>
                </a:lnTo>
                <a:lnTo>
                  <a:pt x="23156" y="53012"/>
                </a:lnTo>
                <a:lnTo>
                  <a:pt x="24012" y="52849"/>
                </a:lnTo>
                <a:lnTo>
                  <a:pt x="24826" y="52482"/>
                </a:lnTo>
                <a:lnTo>
                  <a:pt x="25213" y="52197"/>
                </a:lnTo>
                <a:lnTo>
                  <a:pt x="25336" y="52116"/>
                </a:lnTo>
                <a:lnTo>
                  <a:pt x="25437" y="52014"/>
                </a:lnTo>
                <a:lnTo>
                  <a:pt x="25824" y="52075"/>
                </a:lnTo>
                <a:lnTo>
                  <a:pt x="26578" y="51912"/>
                </a:lnTo>
                <a:lnTo>
                  <a:pt x="27209" y="51485"/>
                </a:lnTo>
                <a:lnTo>
                  <a:pt x="27616" y="50853"/>
                </a:lnTo>
                <a:lnTo>
                  <a:pt x="27698" y="50466"/>
                </a:lnTo>
                <a:lnTo>
                  <a:pt x="27718" y="50385"/>
                </a:lnTo>
                <a:lnTo>
                  <a:pt x="27739" y="50303"/>
                </a:lnTo>
                <a:lnTo>
                  <a:pt x="28044" y="49000"/>
                </a:lnTo>
                <a:lnTo>
                  <a:pt x="28492" y="47147"/>
                </a:lnTo>
                <a:lnTo>
                  <a:pt x="28899" y="45925"/>
                </a:lnTo>
                <a:lnTo>
                  <a:pt x="29164" y="45314"/>
                </a:lnTo>
                <a:lnTo>
                  <a:pt x="29959" y="45456"/>
                </a:lnTo>
                <a:lnTo>
                  <a:pt x="31527" y="45680"/>
                </a:lnTo>
                <a:lnTo>
                  <a:pt x="33095" y="45762"/>
                </a:lnTo>
                <a:lnTo>
                  <a:pt x="34663" y="45762"/>
                </a:lnTo>
                <a:lnTo>
                  <a:pt x="37005" y="45558"/>
                </a:lnTo>
                <a:lnTo>
                  <a:pt x="40080" y="44988"/>
                </a:lnTo>
                <a:lnTo>
                  <a:pt x="41608" y="44560"/>
                </a:lnTo>
                <a:lnTo>
                  <a:pt x="41648" y="44601"/>
                </a:lnTo>
                <a:lnTo>
                  <a:pt x="41669" y="44621"/>
                </a:lnTo>
                <a:lnTo>
                  <a:pt x="41995" y="44988"/>
                </a:lnTo>
                <a:lnTo>
                  <a:pt x="42728" y="45619"/>
                </a:lnTo>
                <a:lnTo>
                  <a:pt x="43502" y="46149"/>
                </a:lnTo>
                <a:lnTo>
                  <a:pt x="44357" y="46617"/>
                </a:lnTo>
                <a:lnTo>
                  <a:pt x="45253" y="46984"/>
                </a:lnTo>
                <a:lnTo>
                  <a:pt x="46190" y="47269"/>
                </a:lnTo>
                <a:lnTo>
                  <a:pt x="47147" y="47472"/>
                </a:lnTo>
                <a:lnTo>
                  <a:pt x="48104" y="47554"/>
                </a:lnTo>
                <a:lnTo>
                  <a:pt x="48573" y="47574"/>
                </a:lnTo>
                <a:lnTo>
                  <a:pt x="49469" y="47534"/>
                </a:lnTo>
                <a:lnTo>
                  <a:pt x="51404" y="47187"/>
                </a:lnTo>
                <a:lnTo>
                  <a:pt x="52829" y="46678"/>
                </a:lnTo>
                <a:lnTo>
                  <a:pt x="53705" y="46230"/>
                </a:lnTo>
                <a:lnTo>
                  <a:pt x="54479" y="45680"/>
                </a:lnTo>
                <a:lnTo>
                  <a:pt x="55130" y="45008"/>
                </a:lnTo>
                <a:lnTo>
                  <a:pt x="55395" y="44621"/>
                </a:lnTo>
                <a:lnTo>
                  <a:pt x="55497" y="44438"/>
                </a:lnTo>
                <a:lnTo>
                  <a:pt x="55640" y="44010"/>
                </a:lnTo>
                <a:lnTo>
                  <a:pt x="55660" y="43562"/>
                </a:lnTo>
                <a:lnTo>
                  <a:pt x="55578" y="43135"/>
                </a:lnTo>
                <a:lnTo>
                  <a:pt x="55477" y="42931"/>
                </a:lnTo>
                <a:lnTo>
                  <a:pt x="55253" y="42625"/>
                </a:lnTo>
                <a:lnTo>
                  <a:pt x="54967" y="42361"/>
                </a:lnTo>
                <a:lnTo>
                  <a:pt x="54662" y="42137"/>
                </a:lnTo>
                <a:lnTo>
                  <a:pt x="54010" y="41994"/>
                </a:lnTo>
                <a:lnTo>
                  <a:pt x="53012" y="42239"/>
                </a:lnTo>
                <a:lnTo>
                  <a:pt x="52401" y="42544"/>
                </a:lnTo>
                <a:lnTo>
                  <a:pt x="51750" y="42850"/>
                </a:lnTo>
                <a:lnTo>
                  <a:pt x="50406" y="43257"/>
                </a:lnTo>
                <a:lnTo>
                  <a:pt x="49693" y="43338"/>
                </a:lnTo>
                <a:lnTo>
                  <a:pt x="49245" y="43359"/>
                </a:lnTo>
                <a:lnTo>
                  <a:pt x="48410" y="43318"/>
                </a:lnTo>
                <a:lnTo>
                  <a:pt x="47229" y="43094"/>
                </a:lnTo>
                <a:lnTo>
                  <a:pt x="46495" y="42829"/>
                </a:lnTo>
                <a:lnTo>
                  <a:pt x="47840" y="42218"/>
                </a:lnTo>
                <a:lnTo>
                  <a:pt x="50426" y="40854"/>
                </a:lnTo>
                <a:lnTo>
                  <a:pt x="51689" y="40100"/>
                </a:lnTo>
                <a:lnTo>
                  <a:pt x="52503" y="39591"/>
                </a:lnTo>
                <a:lnTo>
                  <a:pt x="54377" y="38430"/>
                </a:lnTo>
                <a:lnTo>
                  <a:pt x="55701" y="37392"/>
                </a:lnTo>
                <a:lnTo>
                  <a:pt x="56454" y="36618"/>
                </a:lnTo>
                <a:lnTo>
                  <a:pt x="57024" y="35762"/>
                </a:lnTo>
                <a:lnTo>
                  <a:pt x="57411" y="34846"/>
                </a:lnTo>
                <a:lnTo>
                  <a:pt x="57472" y="34357"/>
                </a:lnTo>
                <a:lnTo>
                  <a:pt x="57493" y="33950"/>
                </a:lnTo>
                <a:lnTo>
                  <a:pt x="57208" y="33196"/>
                </a:lnTo>
                <a:lnTo>
                  <a:pt x="56658" y="32585"/>
                </a:lnTo>
                <a:lnTo>
                  <a:pt x="55945" y="32219"/>
                </a:lnTo>
                <a:lnTo>
                  <a:pt x="55538" y="32178"/>
                </a:lnTo>
                <a:lnTo>
                  <a:pt x="55110" y="32178"/>
                </a:lnTo>
                <a:lnTo>
                  <a:pt x="54234" y="32382"/>
                </a:lnTo>
                <a:lnTo>
                  <a:pt x="53399" y="32748"/>
                </a:lnTo>
                <a:lnTo>
                  <a:pt x="52585" y="33237"/>
                </a:lnTo>
                <a:lnTo>
                  <a:pt x="51424" y="34133"/>
                </a:lnTo>
                <a:lnTo>
                  <a:pt x="49917" y="35335"/>
                </a:lnTo>
                <a:lnTo>
                  <a:pt x="49184" y="35844"/>
                </a:lnTo>
                <a:lnTo>
                  <a:pt x="47636" y="36781"/>
                </a:lnTo>
                <a:lnTo>
                  <a:pt x="44377" y="38410"/>
                </a:lnTo>
                <a:lnTo>
                  <a:pt x="42707" y="39102"/>
                </a:lnTo>
                <a:lnTo>
                  <a:pt x="41343" y="39611"/>
                </a:lnTo>
                <a:lnTo>
                  <a:pt x="38553" y="40467"/>
                </a:lnTo>
                <a:lnTo>
                  <a:pt x="34296" y="41465"/>
                </a:lnTo>
                <a:lnTo>
                  <a:pt x="31425" y="42015"/>
                </a:lnTo>
                <a:lnTo>
                  <a:pt x="32484" y="40833"/>
                </a:lnTo>
                <a:lnTo>
                  <a:pt x="33604" y="39713"/>
                </a:lnTo>
                <a:lnTo>
                  <a:pt x="37086" y="36455"/>
                </a:lnTo>
                <a:lnTo>
                  <a:pt x="40467" y="33115"/>
                </a:lnTo>
                <a:lnTo>
                  <a:pt x="41119" y="33054"/>
                </a:lnTo>
                <a:lnTo>
                  <a:pt x="41791" y="33033"/>
                </a:lnTo>
                <a:lnTo>
                  <a:pt x="42768" y="33054"/>
                </a:lnTo>
                <a:lnTo>
                  <a:pt x="44703" y="33013"/>
                </a:lnTo>
                <a:lnTo>
                  <a:pt x="45681" y="32870"/>
                </a:lnTo>
                <a:lnTo>
                  <a:pt x="46658" y="32667"/>
                </a:lnTo>
                <a:lnTo>
                  <a:pt x="48552" y="32035"/>
                </a:lnTo>
                <a:lnTo>
                  <a:pt x="50385" y="31180"/>
                </a:lnTo>
                <a:lnTo>
                  <a:pt x="52096" y="30121"/>
                </a:lnTo>
                <a:lnTo>
                  <a:pt x="52890" y="29530"/>
                </a:lnTo>
                <a:lnTo>
                  <a:pt x="53623" y="28960"/>
                </a:lnTo>
                <a:lnTo>
                  <a:pt x="54988" y="27616"/>
                </a:lnTo>
                <a:lnTo>
                  <a:pt x="56169" y="26068"/>
                </a:lnTo>
                <a:lnTo>
                  <a:pt x="57065" y="24378"/>
                </a:lnTo>
                <a:lnTo>
                  <a:pt x="57350" y="23502"/>
                </a:lnTo>
                <a:lnTo>
                  <a:pt x="57472" y="23075"/>
                </a:lnTo>
                <a:lnTo>
                  <a:pt x="57615" y="22179"/>
                </a:lnTo>
                <a:lnTo>
                  <a:pt x="57656" y="21262"/>
                </a:lnTo>
                <a:lnTo>
                  <a:pt x="57615" y="20346"/>
                </a:lnTo>
                <a:lnTo>
                  <a:pt x="57534" y="19918"/>
                </a:lnTo>
                <a:lnTo>
                  <a:pt x="57452" y="19470"/>
                </a:lnTo>
                <a:lnTo>
                  <a:pt x="57126" y="18716"/>
                </a:lnTo>
                <a:lnTo>
                  <a:pt x="56454" y="17780"/>
                </a:lnTo>
                <a:lnTo>
                  <a:pt x="55986" y="17067"/>
                </a:lnTo>
                <a:lnTo>
                  <a:pt x="55884" y="16924"/>
                </a:lnTo>
                <a:lnTo>
                  <a:pt x="55640" y="16721"/>
                </a:lnTo>
                <a:lnTo>
                  <a:pt x="55171" y="16558"/>
                </a:lnTo>
                <a:lnTo>
                  <a:pt x="54703" y="16598"/>
                </a:lnTo>
                <a:lnTo>
                  <a:pt x="54438" y="16741"/>
                </a:lnTo>
                <a:lnTo>
                  <a:pt x="54234" y="16945"/>
                </a:lnTo>
                <a:lnTo>
                  <a:pt x="54112" y="17270"/>
                </a:lnTo>
                <a:lnTo>
                  <a:pt x="54112" y="17454"/>
                </a:lnTo>
                <a:lnTo>
                  <a:pt x="54092" y="17759"/>
                </a:lnTo>
                <a:lnTo>
                  <a:pt x="53908" y="18452"/>
                </a:lnTo>
                <a:lnTo>
                  <a:pt x="53481" y="19511"/>
                </a:lnTo>
                <a:lnTo>
                  <a:pt x="53236" y="20122"/>
                </a:lnTo>
                <a:lnTo>
                  <a:pt x="52809" y="21262"/>
                </a:lnTo>
                <a:lnTo>
                  <a:pt x="52279" y="22362"/>
                </a:lnTo>
                <a:lnTo>
                  <a:pt x="51892" y="23034"/>
                </a:lnTo>
                <a:lnTo>
                  <a:pt x="50935" y="24235"/>
                </a:lnTo>
                <a:lnTo>
                  <a:pt x="49815" y="25233"/>
                </a:lnTo>
                <a:lnTo>
                  <a:pt x="48552" y="26089"/>
                </a:lnTo>
                <a:lnTo>
                  <a:pt x="47860" y="26455"/>
                </a:lnTo>
                <a:lnTo>
                  <a:pt x="47167" y="26822"/>
                </a:lnTo>
                <a:lnTo>
                  <a:pt x="45803" y="27351"/>
                </a:lnTo>
                <a:lnTo>
                  <a:pt x="45111" y="27555"/>
                </a:lnTo>
                <a:lnTo>
                  <a:pt x="45111" y="27555"/>
                </a:lnTo>
                <a:lnTo>
                  <a:pt x="45783" y="26537"/>
                </a:lnTo>
                <a:lnTo>
                  <a:pt x="47005" y="24459"/>
                </a:lnTo>
                <a:lnTo>
                  <a:pt x="48023" y="22260"/>
                </a:lnTo>
                <a:lnTo>
                  <a:pt x="48797" y="19979"/>
                </a:lnTo>
                <a:lnTo>
                  <a:pt x="49061" y="18818"/>
                </a:lnTo>
                <a:lnTo>
                  <a:pt x="49347" y="17352"/>
                </a:lnTo>
                <a:lnTo>
                  <a:pt x="49571" y="15132"/>
                </a:lnTo>
                <a:lnTo>
                  <a:pt x="49550" y="13645"/>
                </a:lnTo>
                <a:lnTo>
                  <a:pt x="49489" y="12912"/>
                </a:lnTo>
                <a:lnTo>
                  <a:pt x="49367" y="12138"/>
                </a:lnTo>
                <a:lnTo>
                  <a:pt x="48960" y="10672"/>
                </a:lnTo>
                <a:lnTo>
                  <a:pt x="48634" y="9959"/>
                </a:lnTo>
                <a:lnTo>
                  <a:pt x="48226" y="9287"/>
                </a:lnTo>
                <a:lnTo>
                  <a:pt x="47290" y="8106"/>
                </a:lnTo>
                <a:lnTo>
                  <a:pt x="46882" y="7454"/>
                </a:lnTo>
                <a:lnTo>
                  <a:pt x="46801" y="7312"/>
                </a:lnTo>
                <a:lnTo>
                  <a:pt x="46536" y="7108"/>
                </a:lnTo>
                <a:lnTo>
                  <a:pt x="46251" y="7006"/>
                </a:lnTo>
                <a:lnTo>
                  <a:pt x="45946" y="7006"/>
                </a:lnTo>
                <a:lnTo>
                  <a:pt x="45660" y="7108"/>
                </a:lnTo>
                <a:lnTo>
                  <a:pt x="45416" y="7291"/>
                </a:lnTo>
                <a:lnTo>
                  <a:pt x="45253" y="7536"/>
                </a:lnTo>
                <a:lnTo>
                  <a:pt x="45192" y="7862"/>
                </a:lnTo>
                <a:lnTo>
                  <a:pt x="45212" y="8045"/>
                </a:lnTo>
                <a:lnTo>
                  <a:pt x="45273" y="8411"/>
                </a:lnTo>
                <a:lnTo>
                  <a:pt x="45253" y="9226"/>
                </a:lnTo>
                <a:lnTo>
                  <a:pt x="45029" y="10468"/>
                </a:lnTo>
                <a:lnTo>
                  <a:pt x="44907" y="11222"/>
                </a:lnTo>
                <a:lnTo>
                  <a:pt x="44785" y="12505"/>
                </a:lnTo>
                <a:lnTo>
                  <a:pt x="44703" y="13768"/>
                </a:lnTo>
                <a:lnTo>
                  <a:pt x="44540" y="15173"/>
                </a:lnTo>
                <a:lnTo>
                  <a:pt x="43970" y="17861"/>
                </a:lnTo>
                <a:lnTo>
                  <a:pt x="43542" y="19205"/>
                </a:lnTo>
                <a:lnTo>
                  <a:pt x="43278" y="19959"/>
                </a:lnTo>
                <a:lnTo>
                  <a:pt x="42667" y="21384"/>
                </a:lnTo>
                <a:lnTo>
                  <a:pt x="41567" y="23462"/>
                </a:lnTo>
                <a:lnTo>
                  <a:pt x="39815" y="26028"/>
                </a:lnTo>
                <a:lnTo>
                  <a:pt x="37820" y="28431"/>
                </a:lnTo>
                <a:lnTo>
                  <a:pt x="36740" y="29571"/>
                </a:lnTo>
                <a:lnTo>
                  <a:pt x="35172" y="31099"/>
                </a:lnTo>
                <a:lnTo>
                  <a:pt x="31934" y="34031"/>
                </a:lnTo>
                <a:lnTo>
                  <a:pt x="30345" y="35518"/>
                </a:lnTo>
                <a:lnTo>
                  <a:pt x="30488" y="35070"/>
                </a:lnTo>
                <a:lnTo>
                  <a:pt x="30631" y="34601"/>
                </a:lnTo>
                <a:lnTo>
                  <a:pt x="31262" y="32728"/>
                </a:lnTo>
                <a:lnTo>
                  <a:pt x="32688" y="29021"/>
                </a:lnTo>
                <a:lnTo>
                  <a:pt x="33482" y="27188"/>
                </a:lnTo>
                <a:lnTo>
                  <a:pt x="33828" y="26415"/>
                </a:lnTo>
                <a:lnTo>
                  <a:pt x="34520" y="24765"/>
                </a:lnTo>
                <a:lnTo>
                  <a:pt x="35009" y="23075"/>
                </a:lnTo>
                <a:lnTo>
                  <a:pt x="35192" y="21771"/>
                </a:lnTo>
                <a:lnTo>
                  <a:pt x="35172" y="20895"/>
                </a:lnTo>
                <a:lnTo>
                  <a:pt x="35111" y="20468"/>
                </a:lnTo>
                <a:lnTo>
                  <a:pt x="35600" y="20244"/>
                </a:lnTo>
                <a:lnTo>
                  <a:pt x="36516" y="19694"/>
                </a:lnTo>
                <a:lnTo>
                  <a:pt x="37351" y="19022"/>
                </a:lnTo>
                <a:lnTo>
                  <a:pt x="38125" y="18248"/>
                </a:lnTo>
                <a:lnTo>
                  <a:pt x="38797" y="17372"/>
                </a:lnTo>
                <a:lnTo>
                  <a:pt x="39408" y="16456"/>
                </a:lnTo>
                <a:lnTo>
                  <a:pt x="39897" y="15478"/>
                </a:lnTo>
                <a:lnTo>
                  <a:pt x="40304" y="14501"/>
                </a:lnTo>
                <a:lnTo>
                  <a:pt x="40447" y="14012"/>
                </a:lnTo>
                <a:lnTo>
                  <a:pt x="40650" y="13279"/>
                </a:lnTo>
                <a:lnTo>
                  <a:pt x="40936" y="11772"/>
                </a:lnTo>
                <a:lnTo>
                  <a:pt x="41058" y="10244"/>
                </a:lnTo>
                <a:lnTo>
                  <a:pt x="41058" y="8676"/>
                </a:lnTo>
                <a:lnTo>
                  <a:pt x="40874" y="6334"/>
                </a:lnTo>
                <a:lnTo>
                  <a:pt x="40325" y="3259"/>
                </a:lnTo>
                <a:lnTo>
                  <a:pt x="39958" y="1793"/>
                </a:lnTo>
                <a:lnTo>
                  <a:pt x="39815" y="1365"/>
                </a:lnTo>
                <a:lnTo>
                  <a:pt x="39306" y="693"/>
                </a:lnTo>
                <a:lnTo>
                  <a:pt x="38594" y="245"/>
                </a:lnTo>
                <a:lnTo>
                  <a:pt x="37779" y="21"/>
                </a:lnTo>
                <a:lnTo>
                  <a:pt x="36944" y="62"/>
                </a:lnTo>
                <a:lnTo>
                  <a:pt x="36211" y="326"/>
                </a:lnTo>
                <a:lnTo>
                  <a:pt x="35641" y="856"/>
                </a:lnTo>
                <a:lnTo>
                  <a:pt x="35396" y="1426"/>
                </a:lnTo>
                <a:lnTo>
                  <a:pt x="35335" y="1874"/>
                </a:lnTo>
                <a:lnTo>
                  <a:pt x="35335" y="2139"/>
                </a:lnTo>
                <a:lnTo>
                  <a:pt x="35559" y="4420"/>
                </a:lnTo>
                <a:lnTo>
                  <a:pt x="35987" y="7862"/>
                </a:lnTo>
                <a:lnTo>
                  <a:pt x="36048" y="9593"/>
                </a:lnTo>
                <a:lnTo>
                  <a:pt x="36007" y="10753"/>
                </a:lnTo>
                <a:lnTo>
                  <a:pt x="35926" y="11324"/>
                </a:lnTo>
                <a:lnTo>
                  <a:pt x="35824" y="11853"/>
                </a:lnTo>
                <a:lnTo>
                  <a:pt x="35111" y="13625"/>
                </a:lnTo>
                <a:lnTo>
                  <a:pt x="34337" y="14989"/>
                </a:lnTo>
                <a:lnTo>
                  <a:pt x="33747" y="15662"/>
                </a:lnTo>
                <a:lnTo>
                  <a:pt x="33278" y="15926"/>
                </a:lnTo>
                <a:lnTo>
                  <a:pt x="32973" y="15987"/>
                </a:lnTo>
                <a:lnTo>
                  <a:pt x="32667" y="15926"/>
                </a:lnTo>
                <a:lnTo>
                  <a:pt x="32362" y="15723"/>
                </a:lnTo>
                <a:lnTo>
                  <a:pt x="32199" y="15560"/>
                </a:lnTo>
                <a:lnTo>
                  <a:pt x="32077" y="15376"/>
                </a:lnTo>
                <a:lnTo>
                  <a:pt x="31873" y="14969"/>
                </a:lnTo>
                <a:lnTo>
                  <a:pt x="31730" y="14236"/>
                </a:lnTo>
                <a:lnTo>
                  <a:pt x="31812" y="12647"/>
                </a:lnTo>
                <a:lnTo>
                  <a:pt x="31914" y="11731"/>
                </a:lnTo>
                <a:lnTo>
                  <a:pt x="31995" y="10591"/>
                </a:lnTo>
                <a:lnTo>
                  <a:pt x="31954" y="8880"/>
                </a:lnTo>
                <a:lnTo>
                  <a:pt x="31812" y="7760"/>
                </a:lnTo>
                <a:lnTo>
                  <a:pt x="31710" y="7189"/>
                </a:lnTo>
                <a:lnTo>
                  <a:pt x="31466" y="6130"/>
                </a:lnTo>
                <a:lnTo>
                  <a:pt x="30895" y="4501"/>
                </a:lnTo>
                <a:lnTo>
                  <a:pt x="30407" y="3463"/>
                </a:lnTo>
                <a:lnTo>
                  <a:pt x="29816" y="2485"/>
                </a:lnTo>
                <a:lnTo>
                  <a:pt x="29124" y="1609"/>
                </a:lnTo>
                <a:lnTo>
                  <a:pt x="28309" y="876"/>
                </a:lnTo>
                <a:lnTo>
                  <a:pt x="27352" y="286"/>
                </a:lnTo>
                <a:lnTo>
                  <a:pt x="26822" y="82"/>
                </a:lnTo>
                <a:lnTo>
                  <a:pt x="26619" y="21"/>
                </a:lnTo>
                <a:lnTo>
                  <a:pt x="2621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</a:endParaRPr>
          </a:p>
        </p:txBody>
      </p:sp>
      <p:grpSp>
        <p:nvGrpSpPr>
          <p:cNvPr id="396" name="Google Shape;396;p36"/>
          <p:cNvGrpSpPr/>
          <p:nvPr/>
        </p:nvGrpSpPr>
        <p:grpSpPr>
          <a:xfrm>
            <a:off x="-614597" y="3493254"/>
            <a:ext cx="1724916" cy="1650246"/>
            <a:chOff x="-445944" y="3239950"/>
            <a:chExt cx="2744233" cy="2237253"/>
          </a:xfrm>
        </p:grpSpPr>
        <p:sp>
          <p:nvSpPr>
            <p:cNvPr id="397" name="Google Shape;397;p36"/>
            <p:cNvSpPr/>
            <p:nvPr/>
          </p:nvSpPr>
          <p:spPr>
            <a:xfrm rot="415033">
              <a:off x="-354416" y="3724961"/>
              <a:ext cx="1655283" cy="1620000"/>
            </a:xfrm>
            <a:custGeom>
              <a:avLst/>
              <a:gdLst/>
              <a:ahLst/>
              <a:cxnLst/>
              <a:rect l="l" t="t" r="r" b="b"/>
              <a:pathLst>
                <a:path w="26741" h="26171" extrusionOk="0">
                  <a:moveTo>
                    <a:pt x="14908" y="1"/>
                  </a:moveTo>
                  <a:lnTo>
                    <a:pt x="13747" y="82"/>
                  </a:lnTo>
                  <a:lnTo>
                    <a:pt x="12586" y="286"/>
                  </a:lnTo>
                  <a:lnTo>
                    <a:pt x="11405" y="612"/>
                  </a:lnTo>
                  <a:lnTo>
                    <a:pt x="9674" y="1263"/>
                  </a:lnTo>
                  <a:lnTo>
                    <a:pt x="7393" y="2363"/>
                  </a:lnTo>
                  <a:lnTo>
                    <a:pt x="6293" y="2954"/>
                  </a:lnTo>
                  <a:lnTo>
                    <a:pt x="5214" y="3544"/>
                  </a:lnTo>
                  <a:lnTo>
                    <a:pt x="3299" y="4725"/>
                  </a:lnTo>
                  <a:lnTo>
                    <a:pt x="2505" y="5336"/>
                  </a:lnTo>
                  <a:lnTo>
                    <a:pt x="2077" y="5683"/>
                  </a:lnTo>
                  <a:lnTo>
                    <a:pt x="1344" y="6395"/>
                  </a:lnTo>
                  <a:lnTo>
                    <a:pt x="774" y="7129"/>
                  </a:lnTo>
                  <a:lnTo>
                    <a:pt x="346" y="7903"/>
                  </a:lnTo>
                  <a:lnTo>
                    <a:pt x="82" y="8737"/>
                  </a:lnTo>
                  <a:lnTo>
                    <a:pt x="0" y="9593"/>
                  </a:lnTo>
                  <a:lnTo>
                    <a:pt x="102" y="10509"/>
                  </a:lnTo>
                  <a:lnTo>
                    <a:pt x="407" y="11507"/>
                  </a:lnTo>
                  <a:lnTo>
                    <a:pt x="652" y="12037"/>
                  </a:lnTo>
                  <a:lnTo>
                    <a:pt x="754" y="12220"/>
                  </a:lnTo>
                  <a:lnTo>
                    <a:pt x="855" y="12424"/>
                  </a:lnTo>
                  <a:lnTo>
                    <a:pt x="937" y="12587"/>
                  </a:lnTo>
                  <a:lnTo>
                    <a:pt x="1018" y="12749"/>
                  </a:lnTo>
                  <a:lnTo>
                    <a:pt x="1039" y="12811"/>
                  </a:lnTo>
                  <a:lnTo>
                    <a:pt x="1079" y="12851"/>
                  </a:lnTo>
                  <a:lnTo>
                    <a:pt x="1161" y="13035"/>
                  </a:lnTo>
                  <a:lnTo>
                    <a:pt x="1283" y="13218"/>
                  </a:lnTo>
                  <a:lnTo>
                    <a:pt x="1405" y="13442"/>
                  </a:lnTo>
                  <a:lnTo>
                    <a:pt x="1548" y="13666"/>
                  </a:lnTo>
                  <a:lnTo>
                    <a:pt x="1629" y="13809"/>
                  </a:lnTo>
                  <a:lnTo>
                    <a:pt x="1711" y="13931"/>
                  </a:lnTo>
                  <a:lnTo>
                    <a:pt x="2444" y="15051"/>
                  </a:lnTo>
                  <a:lnTo>
                    <a:pt x="3259" y="16130"/>
                  </a:lnTo>
                  <a:lnTo>
                    <a:pt x="3421" y="16354"/>
                  </a:lnTo>
                  <a:lnTo>
                    <a:pt x="3625" y="16578"/>
                  </a:lnTo>
                  <a:lnTo>
                    <a:pt x="3666" y="16639"/>
                  </a:lnTo>
                  <a:lnTo>
                    <a:pt x="3707" y="16700"/>
                  </a:lnTo>
                  <a:lnTo>
                    <a:pt x="3808" y="16823"/>
                  </a:lnTo>
                  <a:lnTo>
                    <a:pt x="3910" y="16945"/>
                  </a:lnTo>
                  <a:lnTo>
                    <a:pt x="4195" y="17291"/>
                  </a:lnTo>
                  <a:lnTo>
                    <a:pt x="4501" y="17637"/>
                  </a:lnTo>
                  <a:lnTo>
                    <a:pt x="4664" y="17821"/>
                  </a:lnTo>
                  <a:lnTo>
                    <a:pt x="4827" y="18004"/>
                  </a:lnTo>
                  <a:lnTo>
                    <a:pt x="5153" y="18350"/>
                  </a:lnTo>
                  <a:lnTo>
                    <a:pt x="5458" y="18676"/>
                  </a:lnTo>
                  <a:lnTo>
                    <a:pt x="5458" y="18696"/>
                  </a:lnTo>
                  <a:lnTo>
                    <a:pt x="5906" y="19144"/>
                  </a:lnTo>
                  <a:lnTo>
                    <a:pt x="6354" y="19592"/>
                  </a:lnTo>
                  <a:lnTo>
                    <a:pt x="6517" y="19776"/>
                  </a:lnTo>
                  <a:lnTo>
                    <a:pt x="6700" y="19939"/>
                  </a:lnTo>
                  <a:lnTo>
                    <a:pt x="7108" y="20325"/>
                  </a:lnTo>
                  <a:lnTo>
                    <a:pt x="7515" y="20712"/>
                  </a:lnTo>
                  <a:lnTo>
                    <a:pt x="7820" y="20998"/>
                  </a:lnTo>
                  <a:lnTo>
                    <a:pt x="8126" y="21283"/>
                  </a:lnTo>
                  <a:lnTo>
                    <a:pt x="8126" y="21303"/>
                  </a:lnTo>
                  <a:lnTo>
                    <a:pt x="8146" y="21303"/>
                  </a:lnTo>
                  <a:lnTo>
                    <a:pt x="8146" y="21323"/>
                  </a:lnTo>
                  <a:lnTo>
                    <a:pt x="8167" y="21323"/>
                  </a:lnTo>
                  <a:lnTo>
                    <a:pt x="8493" y="21629"/>
                  </a:lnTo>
                  <a:lnTo>
                    <a:pt x="8839" y="21934"/>
                  </a:lnTo>
                  <a:lnTo>
                    <a:pt x="9185" y="22240"/>
                  </a:lnTo>
                  <a:lnTo>
                    <a:pt x="9531" y="22545"/>
                  </a:lnTo>
                  <a:lnTo>
                    <a:pt x="9877" y="22851"/>
                  </a:lnTo>
                  <a:lnTo>
                    <a:pt x="10224" y="23156"/>
                  </a:lnTo>
                  <a:lnTo>
                    <a:pt x="10387" y="23278"/>
                  </a:lnTo>
                  <a:lnTo>
                    <a:pt x="10529" y="23421"/>
                  </a:lnTo>
                  <a:lnTo>
                    <a:pt x="10651" y="23523"/>
                  </a:lnTo>
                  <a:lnTo>
                    <a:pt x="10773" y="23625"/>
                  </a:lnTo>
                  <a:lnTo>
                    <a:pt x="11038" y="23828"/>
                  </a:lnTo>
                  <a:lnTo>
                    <a:pt x="11283" y="24032"/>
                  </a:lnTo>
                  <a:lnTo>
                    <a:pt x="11425" y="24134"/>
                  </a:lnTo>
                  <a:lnTo>
                    <a:pt x="11588" y="24236"/>
                  </a:lnTo>
                  <a:lnTo>
                    <a:pt x="11792" y="24399"/>
                  </a:lnTo>
                  <a:lnTo>
                    <a:pt x="12036" y="24562"/>
                  </a:lnTo>
                  <a:lnTo>
                    <a:pt x="12138" y="24643"/>
                  </a:lnTo>
                  <a:lnTo>
                    <a:pt x="12260" y="24704"/>
                  </a:lnTo>
                  <a:lnTo>
                    <a:pt x="12403" y="24806"/>
                  </a:lnTo>
                  <a:lnTo>
                    <a:pt x="12566" y="24887"/>
                  </a:lnTo>
                  <a:lnTo>
                    <a:pt x="12688" y="24969"/>
                  </a:lnTo>
                  <a:lnTo>
                    <a:pt x="12810" y="25050"/>
                  </a:lnTo>
                  <a:lnTo>
                    <a:pt x="12830" y="25071"/>
                  </a:lnTo>
                  <a:lnTo>
                    <a:pt x="12851" y="25071"/>
                  </a:lnTo>
                  <a:lnTo>
                    <a:pt x="12871" y="25091"/>
                  </a:lnTo>
                  <a:lnTo>
                    <a:pt x="12891" y="25091"/>
                  </a:lnTo>
                  <a:lnTo>
                    <a:pt x="12932" y="25132"/>
                  </a:lnTo>
                  <a:lnTo>
                    <a:pt x="12973" y="25132"/>
                  </a:lnTo>
                  <a:lnTo>
                    <a:pt x="13116" y="25213"/>
                  </a:lnTo>
                  <a:lnTo>
                    <a:pt x="13258" y="25295"/>
                  </a:lnTo>
                  <a:lnTo>
                    <a:pt x="13299" y="25315"/>
                  </a:lnTo>
                  <a:lnTo>
                    <a:pt x="13340" y="25335"/>
                  </a:lnTo>
                  <a:lnTo>
                    <a:pt x="13543" y="25437"/>
                  </a:lnTo>
                  <a:lnTo>
                    <a:pt x="13747" y="25519"/>
                  </a:lnTo>
                  <a:lnTo>
                    <a:pt x="13910" y="25600"/>
                  </a:lnTo>
                  <a:lnTo>
                    <a:pt x="14073" y="25661"/>
                  </a:lnTo>
                  <a:lnTo>
                    <a:pt x="14175" y="25702"/>
                  </a:lnTo>
                  <a:lnTo>
                    <a:pt x="14276" y="25743"/>
                  </a:lnTo>
                  <a:lnTo>
                    <a:pt x="14826" y="25906"/>
                  </a:lnTo>
                  <a:lnTo>
                    <a:pt x="15967" y="26130"/>
                  </a:lnTo>
                  <a:lnTo>
                    <a:pt x="16598" y="26170"/>
                  </a:lnTo>
                  <a:lnTo>
                    <a:pt x="17026" y="26170"/>
                  </a:lnTo>
                  <a:lnTo>
                    <a:pt x="17901" y="26089"/>
                  </a:lnTo>
                  <a:lnTo>
                    <a:pt x="19184" y="25804"/>
                  </a:lnTo>
                  <a:lnTo>
                    <a:pt x="20854" y="25111"/>
                  </a:lnTo>
                  <a:lnTo>
                    <a:pt x="22402" y="24134"/>
                  </a:lnTo>
                  <a:lnTo>
                    <a:pt x="23115" y="23543"/>
                  </a:lnTo>
                  <a:lnTo>
                    <a:pt x="23665" y="23034"/>
                  </a:lnTo>
                  <a:lnTo>
                    <a:pt x="24622" y="21934"/>
                  </a:lnTo>
                  <a:lnTo>
                    <a:pt x="25009" y="21344"/>
                  </a:lnTo>
                  <a:lnTo>
                    <a:pt x="25294" y="20896"/>
                  </a:lnTo>
                  <a:lnTo>
                    <a:pt x="25763" y="19959"/>
                  </a:lnTo>
                  <a:lnTo>
                    <a:pt x="26292" y="18533"/>
                  </a:lnTo>
                  <a:lnTo>
                    <a:pt x="26516" y="17576"/>
                  </a:lnTo>
                  <a:lnTo>
                    <a:pt x="26679" y="16599"/>
                  </a:lnTo>
                  <a:lnTo>
                    <a:pt x="26740" y="15621"/>
                  </a:lnTo>
                  <a:lnTo>
                    <a:pt x="26740" y="14929"/>
                  </a:lnTo>
                  <a:lnTo>
                    <a:pt x="26659" y="13544"/>
                  </a:lnTo>
                  <a:lnTo>
                    <a:pt x="26557" y="12872"/>
                  </a:lnTo>
                  <a:lnTo>
                    <a:pt x="26435" y="12118"/>
                  </a:lnTo>
                  <a:lnTo>
                    <a:pt x="26048" y="10611"/>
                  </a:lnTo>
                  <a:lnTo>
                    <a:pt x="25803" y="9878"/>
                  </a:lnTo>
                  <a:lnTo>
                    <a:pt x="25579" y="9308"/>
                  </a:lnTo>
                  <a:lnTo>
                    <a:pt x="25355" y="8737"/>
                  </a:lnTo>
                  <a:lnTo>
                    <a:pt x="25274" y="8554"/>
                  </a:lnTo>
                  <a:lnTo>
                    <a:pt x="25192" y="8371"/>
                  </a:lnTo>
                  <a:lnTo>
                    <a:pt x="24642" y="7292"/>
                  </a:lnTo>
                  <a:lnTo>
                    <a:pt x="23991" y="6253"/>
                  </a:lnTo>
                  <a:lnTo>
                    <a:pt x="23482" y="5479"/>
                  </a:lnTo>
                  <a:lnTo>
                    <a:pt x="22300" y="4053"/>
                  </a:lnTo>
                  <a:lnTo>
                    <a:pt x="21649" y="3381"/>
                  </a:lnTo>
                  <a:lnTo>
                    <a:pt x="21302" y="3056"/>
                  </a:lnTo>
                  <a:lnTo>
                    <a:pt x="20936" y="2730"/>
                  </a:lnTo>
                  <a:lnTo>
                    <a:pt x="20712" y="2526"/>
                  </a:lnTo>
                  <a:lnTo>
                    <a:pt x="20468" y="2322"/>
                  </a:lnTo>
                  <a:lnTo>
                    <a:pt x="19958" y="1915"/>
                  </a:lnTo>
                  <a:lnTo>
                    <a:pt x="18818" y="1141"/>
                  </a:lnTo>
                  <a:lnTo>
                    <a:pt x="17576" y="530"/>
                  </a:lnTo>
                  <a:lnTo>
                    <a:pt x="16211" y="143"/>
                  </a:lnTo>
                  <a:lnTo>
                    <a:pt x="15478" y="41"/>
                  </a:lnTo>
                  <a:lnTo>
                    <a:pt x="1490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</a:endParaRPr>
            </a:p>
          </p:txBody>
        </p:sp>
        <p:sp>
          <p:nvSpPr>
            <p:cNvPr id="398" name="Google Shape;398;p36"/>
            <p:cNvSpPr/>
            <p:nvPr/>
          </p:nvSpPr>
          <p:spPr>
            <a:xfrm rot="415033">
              <a:off x="-113572" y="3943015"/>
              <a:ext cx="1330057" cy="1003532"/>
            </a:xfrm>
            <a:custGeom>
              <a:avLst/>
              <a:gdLst/>
              <a:ahLst/>
              <a:cxnLst/>
              <a:rect l="l" t="t" r="r" b="b"/>
              <a:pathLst>
                <a:path w="21487" h="16212" extrusionOk="0">
                  <a:moveTo>
                    <a:pt x="17943" y="0"/>
                  </a:moveTo>
                  <a:lnTo>
                    <a:pt x="16782" y="1426"/>
                  </a:lnTo>
                  <a:lnTo>
                    <a:pt x="14236" y="4135"/>
                  </a:lnTo>
                  <a:lnTo>
                    <a:pt x="11426" y="6619"/>
                  </a:lnTo>
                  <a:lnTo>
                    <a:pt x="8412" y="8859"/>
                  </a:lnTo>
                  <a:lnTo>
                    <a:pt x="6803" y="9878"/>
                  </a:lnTo>
                  <a:lnTo>
                    <a:pt x="5173" y="10876"/>
                  </a:lnTo>
                  <a:lnTo>
                    <a:pt x="1772" y="12586"/>
                  </a:lnTo>
                  <a:lnTo>
                    <a:pt x="1" y="13319"/>
                  </a:lnTo>
                  <a:lnTo>
                    <a:pt x="102" y="13442"/>
                  </a:lnTo>
                  <a:lnTo>
                    <a:pt x="204" y="13564"/>
                  </a:lnTo>
                  <a:lnTo>
                    <a:pt x="489" y="13910"/>
                  </a:lnTo>
                  <a:lnTo>
                    <a:pt x="795" y="14256"/>
                  </a:lnTo>
                  <a:lnTo>
                    <a:pt x="958" y="14440"/>
                  </a:lnTo>
                  <a:lnTo>
                    <a:pt x="1121" y="14623"/>
                  </a:lnTo>
                  <a:lnTo>
                    <a:pt x="1447" y="14969"/>
                  </a:lnTo>
                  <a:lnTo>
                    <a:pt x="1752" y="15295"/>
                  </a:lnTo>
                  <a:lnTo>
                    <a:pt x="1752" y="15315"/>
                  </a:lnTo>
                  <a:lnTo>
                    <a:pt x="2200" y="15763"/>
                  </a:lnTo>
                  <a:lnTo>
                    <a:pt x="2648" y="16211"/>
                  </a:lnTo>
                  <a:lnTo>
                    <a:pt x="4359" y="15641"/>
                  </a:lnTo>
                  <a:lnTo>
                    <a:pt x="7719" y="14317"/>
                  </a:lnTo>
                  <a:lnTo>
                    <a:pt x="9369" y="13564"/>
                  </a:lnTo>
                  <a:lnTo>
                    <a:pt x="10041" y="13258"/>
                  </a:lnTo>
                  <a:lnTo>
                    <a:pt x="10672" y="12953"/>
                  </a:lnTo>
                  <a:lnTo>
                    <a:pt x="12179" y="12159"/>
                  </a:lnTo>
                  <a:lnTo>
                    <a:pt x="15092" y="10407"/>
                  </a:lnTo>
                  <a:lnTo>
                    <a:pt x="17821" y="8411"/>
                  </a:lnTo>
                  <a:lnTo>
                    <a:pt x="20346" y="6191"/>
                  </a:lnTo>
                  <a:lnTo>
                    <a:pt x="21486" y="4990"/>
                  </a:lnTo>
                  <a:lnTo>
                    <a:pt x="20936" y="3911"/>
                  </a:lnTo>
                  <a:lnTo>
                    <a:pt x="20285" y="2872"/>
                  </a:lnTo>
                  <a:lnTo>
                    <a:pt x="19776" y="2098"/>
                  </a:lnTo>
                  <a:lnTo>
                    <a:pt x="18594" y="672"/>
                  </a:lnTo>
                  <a:lnTo>
                    <a:pt x="1794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</a:endParaRPr>
            </a:p>
          </p:txBody>
        </p:sp>
        <p:sp>
          <p:nvSpPr>
            <p:cNvPr id="399" name="Google Shape;399;p36"/>
            <p:cNvSpPr/>
            <p:nvPr/>
          </p:nvSpPr>
          <p:spPr>
            <a:xfrm rot="415033">
              <a:off x="115221" y="4364747"/>
              <a:ext cx="1151041" cy="941755"/>
            </a:xfrm>
            <a:custGeom>
              <a:avLst/>
              <a:gdLst/>
              <a:ahLst/>
              <a:cxnLst/>
              <a:rect l="l" t="t" r="r" b="b"/>
              <a:pathLst>
                <a:path w="18595" h="15214" extrusionOk="0">
                  <a:moveTo>
                    <a:pt x="17657" y="1"/>
                  </a:moveTo>
                  <a:lnTo>
                    <a:pt x="16435" y="1141"/>
                  </a:lnTo>
                  <a:lnTo>
                    <a:pt x="13890" y="3300"/>
                  </a:lnTo>
                  <a:lnTo>
                    <a:pt x="11181" y="5337"/>
                  </a:lnTo>
                  <a:lnTo>
                    <a:pt x="8330" y="7210"/>
                  </a:lnTo>
                  <a:lnTo>
                    <a:pt x="6843" y="8086"/>
                  </a:lnTo>
                  <a:lnTo>
                    <a:pt x="6517" y="8269"/>
                  </a:lnTo>
                  <a:lnTo>
                    <a:pt x="6171" y="8453"/>
                  </a:lnTo>
                  <a:lnTo>
                    <a:pt x="4664" y="9267"/>
                  </a:lnTo>
                  <a:lnTo>
                    <a:pt x="1568" y="10754"/>
                  </a:lnTo>
                  <a:lnTo>
                    <a:pt x="0" y="11426"/>
                  </a:lnTo>
                  <a:lnTo>
                    <a:pt x="0" y="11446"/>
                  </a:lnTo>
                  <a:lnTo>
                    <a:pt x="21" y="11446"/>
                  </a:lnTo>
                  <a:lnTo>
                    <a:pt x="347" y="11752"/>
                  </a:lnTo>
                  <a:lnTo>
                    <a:pt x="693" y="12057"/>
                  </a:lnTo>
                  <a:lnTo>
                    <a:pt x="1039" y="12363"/>
                  </a:lnTo>
                  <a:lnTo>
                    <a:pt x="1385" y="12668"/>
                  </a:lnTo>
                  <a:lnTo>
                    <a:pt x="1731" y="12974"/>
                  </a:lnTo>
                  <a:lnTo>
                    <a:pt x="2078" y="13279"/>
                  </a:lnTo>
                  <a:lnTo>
                    <a:pt x="2241" y="13401"/>
                  </a:lnTo>
                  <a:lnTo>
                    <a:pt x="2383" y="13544"/>
                  </a:lnTo>
                  <a:lnTo>
                    <a:pt x="2505" y="13646"/>
                  </a:lnTo>
                  <a:lnTo>
                    <a:pt x="2627" y="13748"/>
                  </a:lnTo>
                  <a:lnTo>
                    <a:pt x="2892" y="13951"/>
                  </a:lnTo>
                  <a:lnTo>
                    <a:pt x="3137" y="14155"/>
                  </a:lnTo>
                  <a:lnTo>
                    <a:pt x="3279" y="14257"/>
                  </a:lnTo>
                  <a:lnTo>
                    <a:pt x="3442" y="14359"/>
                  </a:lnTo>
                  <a:lnTo>
                    <a:pt x="3646" y="14522"/>
                  </a:lnTo>
                  <a:lnTo>
                    <a:pt x="3890" y="14685"/>
                  </a:lnTo>
                  <a:lnTo>
                    <a:pt x="3992" y="14766"/>
                  </a:lnTo>
                  <a:lnTo>
                    <a:pt x="4114" y="14827"/>
                  </a:lnTo>
                  <a:lnTo>
                    <a:pt x="4257" y="14929"/>
                  </a:lnTo>
                  <a:lnTo>
                    <a:pt x="4420" y="15010"/>
                  </a:lnTo>
                  <a:lnTo>
                    <a:pt x="4542" y="15092"/>
                  </a:lnTo>
                  <a:lnTo>
                    <a:pt x="4664" y="15173"/>
                  </a:lnTo>
                  <a:lnTo>
                    <a:pt x="4684" y="15194"/>
                  </a:lnTo>
                  <a:lnTo>
                    <a:pt x="4705" y="15194"/>
                  </a:lnTo>
                  <a:lnTo>
                    <a:pt x="4725" y="15214"/>
                  </a:lnTo>
                  <a:lnTo>
                    <a:pt x="4745" y="15214"/>
                  </a:lnTo>
                  <a:lnTo>
                    <a:pt x="5967" y="14766"/>
                  </a:lnTo>
                  <a:lnTo>
                    <a:pt x="7149" y="14257"/>
                  </a:lnTo>
                  <a:lnTo>
                    <a:pt x="8187" y="13788"/>
                  </a:lnTo>
                  <a:lnTo>
                    <a:pt x="10203" y="12791"/>
                  </a:lnTo>
                  <a:lnTo>
                    <a:pt x="11181" y="12261"/>
                  </a:lnTo>
                  <a:lnTo>
                    <a:pt x="13034" y="11202"/>
                  </a:lnTo>
                  <a:lnTo>
                    <a:pt x="16619" y="8921"/>
                  </a:lnTo>
                  <a:lnTo>
                    <a:pt x="18370" y="7699"/>
                  </a:lnTo>
                  <a:lnTo>
                    <a:pt x="18533" y="6722"/>
                  </a:lnTo>
                  <a:lnTo>
                    <a:pt x="18594" y="5744"/>
                  </a:lnTo>
                  <a:lnTo>
                    <a:pt x="18594" y="5052"/>
                  </a:lnTo>
                  <a:lnTo>
                    <a:pt x="18513" y="3667"/>
                  </a:lnTo>
                  <a:lnTo>
                    <a:pt x="18411" y="2995"/>
                  </a:lnTo>
                  <a:lnTo>
                    <a:pt x="18289" y="2241"/>
                  </a:lnTo>
                  <a:lnTo>
                    <a:pt x="17902" y="734"/>
                  </a:lnTo>
                  <a:lnTo>
                    <a:pt x="1765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</a:endParaRPr>
            </a:p>
          </p:txBody>
        </p:sp>
        <p:sp>
          <p:nvSpPr>
            <p:cNvPr id="400" name="Google Shape;400;p36"/>
            <p:cNvSpPr/>
            <p:nvPr/>
          </p:nvSpPr>
          <p:spPr>
            <a:xfrm rot="415033">
              <a:off x="-188384" y="3775826"/>
              <a:ext cx="839619" cy="636709"/>
            </a:xfrm>
            <a:custGeom>
              <a:avLst/>
              <a:gdLst/>
              <a:ahLst/>
              <a:cxnLst/>
              <a:rect l="l" t="t" r="r" b="b"/>
              <a:pathLst>
                <a:path w="13564" h="10286" extrusionOk="0">
                  <a:moveTo>
                    <a:pt x="12260" y="1"/>
                  </a:moveTo>
                  <a:lnTo>
                    <a:pt x="11385" y="103"/>
                  </a:lnTo>
                  <a:lnTo>
                    <a:pt x="10509" y="408"/>
                  </a:lnTo>
                  <a:lnTo>
                    <a:pt x="10122" y="591"/>
                  </a:lnTo>
                  <a:lnTo>
                    <a:pt x="8859" y="1182"/>
                  </a:lnTo>
                  <a:lnTo>
                    <a:pt x="6171" y="2445"/>
                  </a:lnTo>
                  <a:lnTo>
                    <a:pt x="4216" y="3544"/>
                  </a:lnTo>
                  <a:lnTo>
                    <a:pt x="2994" y="4379"/>
                  </a:lnTo>
                  <a:lnTo>
                    <a:pt x="1894" y="5337"/>
                  </a:lnTo>
                  <a:lnTo>
                    <a:pt x="937" y="6416"/>
                  </a:lnTo>
                  <a:lnTo>
                    <a:pt x="530" y="7027"/>
                  </a:lnTo>
                  <a:lnTo>
                    <a:pt x="245" y="7536"/>
                  </a:lnTo>
                  <a:lnTo>
                    <a:pt x="0" y="8391"/>
                  </a:lnTo>
                  <a:lnTo>
                    <a:pt x="41" y="8982"/>
                  </a:lnTo>
                  <a:lnTo>
                    <a:pt x="143" y="9267"/>
                  </a:lnTo>
                  <a:lnTo>
                    <a:pt x="265" y="9491"/>
                  </a:lnTo>
                  <a:lnTo>
                    <a:pt x="571" y="9837"/>
                  </a:lnTo>
                  <a:lnTo>
                    <a:pt x="937" y="10082"/>
                  </a:lnTo>
                  <a:lnTo>
                    <a:pt x="1365" y="10224"/>
                  </a:lnTo>
                  <a:lnTo>
                    <a:pt x="1568" y="10265"/>
                  </a:lnTo>
                  <a:lnTo>
                    <a:pt x="1996" y="10285"/>
                  </a:lnTo>
                  <a:lnTo>
                    <a:pt x="2790" y="10102"/>
                  </a:lnTo>
                  <a:lnTo>
                    <a:pt x="3177" y="9960"/>
                  </a:lnTo>
                  <a:lnTo>
                    <a:pt x="4297" y="9532"/>
                  </a:lnTo>
                  <a:lnTo>
                    <a:pt x="6456" y="8493"/>
                  </a:lnTo>
                  <a:lnTo>
                    <a:pt x="8513" y="7231"/>
                  </a:lnTo>
                  <a:lnTo>
                    <a:pt x="10468" y="5805"/>
                  </a:lnTo>
                  <a:lnTo>
                    <a:pt x="11385" y="5011"/>
                  </a:lnTo>
                  <a:lnTo>
                    <a:pt x="11853" y="4583"/>
                  </a:lnTo>
                  <a:lnTo>
                    <a:pt x="12708" y="3585"/>
                  </a:lnTo>
                  <a:lnTo>
                    <a:pt x="13197" y="2750"/>
                  </a:lnTo>
                  <a:lnTo>
                    <a:pt x="13421" y="2139"/>
                  </a:lnTo>
                  <a:lnTo>
                    <a:pt x="13564" y="1508"/>
                  </a:lnTo>
                  <a:lnTo>
                    <a:pt x="13564" y="836"/>
                  </a:lnTo>
                  <a:lnTo>
                    <a:pt x="13523" y="490"/>
                  </a:lnTo>
                  <a:lnTo>
                    <a:pt x="13319" y="327"/>
                  </a:lnTo>
                  <a:lnTo>
                    <a:pt x="12912" y="143"/>
                  </a:lnTo>
                  <a:lnTo>
                    <a:pt x="122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</a:endParaRPr>
            </a:p>
          </p:txBody>
        </p:sp>
        <p:sp>
          <p:nvSpPr>
            <p:cNvPr id="401" name="Google Shape;401;p36"/>
            <p:cNvSpPr/>
            <p:nvPr/>
          </p:nvSpPr>
          <p:spPr>
            <a:xfrm rot="415033">
              <a:off x="696226" y="3321680"/>
              <a:ext cx="1482580" cy="2073793"/>
            </a:xfrm>
            <a:custGeom>
              <a:avLst/>
              <a:gdLst/>
              <a:ahLst/>
              <a:cxnLst/>
              <a:rect l="l" t="t" r="r" b="b"/>
              <a:pathLst>
                <a:path w="23951" h="33502" extrusionOk="0">
                  <a:moveTo>
                    <a:pt x="12851" y="0"/>
                  </a:moveTo>
                  <a:lnTo>
                    <a:pt x="10306" y="41"/>
                  </a:lnTo>
                  <a:lnTo>
                    <a:pt x="9043" y="123"/>
                  </a:lnTo>
                  <a:lnTo>
                    <a:pt x="7801" y="204"/>
                  </a:lnTo>
                  <a:lnTo>
                    <a:pt x="5560" y="550"/>
                  </a:lnTo>
                  <a:lnTo>
                    <a:pt x="4562" y="815"/>
                  </a:lnTo>
                  <a:lnTo>
                    <a:pt x="4033" y="978"/>
                  </a:lnTo>
                  <a:lnTo>
                    <a:pt x="3076" y="1406"/>
                  </a:lnTo>
                  <a:lnTo>
                    <a:pt x="2220" y="1935"/>
                  </a:lnTo>
                  <a:lnTo>
                    <a:pt x="1487" y="2607"/>
                  </a:lnTo>
                  <a:lnTo>
                    <a:pt x="897" y="3401"/>
                  </a:lnTo>
                  <a:lnTo>
                    <a:pt x="449" y="4359"/>
                  </a:lnTo>
                  <a:lnTo>
                    <a:pt x="163" y="5479"/>
                  </a:lnTo>
                  <a:lnTo>
                    <a:pt x="21" y="6782"/>
                  </a:lnTo>
                  <a:lnTo>
                    <a:pt x="1" y="7515"/>
                  </a:lnTo>
                  <a:lnTo>
                    <a:pt x="41" y="8798"/>
                  </a:lnTo>
                  <a:lnTo>
                    <a:pt x="286" y="11364"/>
                  </a:lnTo>
                  <a:lnTo>
                    <a:pt x="469" y="12647"/>
                  </a:lnTo>
                  <a:lnTo>
                    <a:pt x="754" y="14358"/>
                  </a:lnTo>
                  <a:lnTo>
                    <a:pt x="1141" y="16069"/>
                  </a:lnTo>
                  <a:lnTo>
                    <a:pt x="1589" y="17983"/>
                  </a:lnTo>
                  <a:lnTo>
                    <a:pt x="2709" y="21751"/>
                  </a:lnTo>
                  <a:lnTo>
                    <a:pt x="3320" y="23604"/>
                  </a:lnTo>
                  <a:lnTo>
                    <a:pt x="3646" y="24561"/>
                  </a:lnTo>
                  <a:lnTo>
                    <a:pt x="3992" y="25498"/>
                  </a:lnTo>
                  <a:lnTo>
                    <a:pt x="4318" y="26435"/>
                  </a:lnTo>
                  <a:lnTo>
                    <a:pt x="5112" y="28288"/>
                  </a:lnTo>
                  <a:lnTo>
                    <a:pt x="5601" y="29184"/>
                  </a:lnTo>
                  <a:lnTo>
                    <a:pt x="5866" y="29653"/>
                  </a:lnTo>
                  <a:lnTo>
                    <a:pt x="6497" y="30569"/>
                  </a:lnTo>
                  <a:lnTo>
                    <a:pt x="7210" y="31384"/>
                  </a:lnTo>
                  <a:lnTo>
                    <a:pt x="8045" y="32097"/>
                  </a:lnTo>
                  <a:lnTo>
                    <a:pt x="8493" y="32402"/>
                  </a:lnTo>
                  <a:lnTo>
                    <a:pt x="8900" y="32646"/>
                  </a:lnTo>
                  <a:lnTo>
                    <a:pt x="9715" y="33033"/>
                  </a:lnTo>
                  <a:lnTo>
                    <a:pt x="10591" y="33278"/>
                  </a:lnTo>
                  <a:lnTo>
                    <a:pt x="11487" y="33441"/>
                  </a:lnTo>
                  <a:lnTo>
                    <a:pt x="12383" y="33502"/>
                  </a:lnTo>
                  <a:lnTo>
                    <a:pt x="13299" y="33441"/>
                  </a:lnTo>
                  <a:lnTo>
                    <a:pt x="14684" y="33196"/>
                  </a:lnTo>
                  <a:lnTo>
                    <a:pt x="15560" y="32911"/>
                  </a:lnTo>
                  <a:lnTo>
                    <a:pt x="16273" y="32626"/>
                  </a:lnTo>
                  <a:lnTo>
                    <a:pt x="17617" y="31872"/>
                  </a:lnTo>
                  <a:lnTo>
                    <a:pt x="18228" y="31404"/>
                  </a:lnTo>
                  <a:lnTo>
                    <a:pt x="18900" y="30854"/>
                  </a:lnTo>
                  <a:lnTo>
                    <a:pt x="20081" y="29551"/>
                  </a:lnTo>
                  <a:lnTo>
                    <a:pt x="21079" y="28125"/>
                  </a:lnTo>
                  <a:lnTo>
                    <a:pt x="21914" y="26557"/>
                  </a:lnTo>
                  <a:lnTo>
                    <a:pt x="22260" y="25742"/>
                  </a:lnTo>
                  <a:lnTo>
                    <a:pt x="22566" y="24948"/>
                  </a:lnTo>
                  <a:lnTo>
                    <a:pt x="23075" y="23319"/>
                  </a:lnTo>
                  <a:lnTo>
                    <a:pt x="23278" y="22484"/>
                  </a:lnTo>
                  <a:lnTo>
                    <a:pt x="23564" y="21160"/>
                  </a:lnTo>
                  <a:lnTo>
                    <a:pt x="23889" y="18452"/>
                  </a:lnTo>
                  <a:lnTo>
                    <a:pt x="23930" y="17067"/>
                  </a:lnTo>
                  <a:lnTo>
                    <a:pt x="23951" y="16171"/>
                  </a:lnTo>
                  <a:lnTo>
                    <a:pt x="23869" y="14358"/>
                  </a:lnTo>
                  <a:lnTo>
                    <a:pt x="23788" y="13462"/>
                  </a:lnTo>
                  <a:lnTo>
                    <a:pt x="23584" y="12016"/>
                  </a:lnTo>
                  <a:lnTo>
                    <a:pt x="22953" y="9165"/>
                  </a:lnTo>
                  <a:lnTo>
                    <a:pt x="22505" y="7760"/>
                  </a:lnTo>
                  <a:lnTo>
                    <a:pt x="22382" y="7413"/>
                  </a:lnTo>
                  <a:lnTo>
                    <a:pt x="22240" y="7047"/>
                  </a:lnTo>
                  <a:lnTo>
                    <a:pt x="21955" y="6293"/>
                  </a:lnTo>
                  <a:lnTo>
                    <a:pt x="21242" y="4807"/>
                  </a:lnTo>
                  <a:lnTo>
                    <a:pt x="20366" y="3442"/>
                  </a:lnTo>
                  <a:lnTo>
                    <a:pt x="19287" y="2220"/>
                  </a:lnTo>
                  <a:lnTo>
                    <a:pt x="18655" y="1732"/>
                  </a:lnTo>
                  <a:lnTo>
                    <a:pt x="18146" y="1365"/>
                  </a:lnTo>
                  <a:lnTo>
                    <a:pt x="17067" y="815"/>
                  </a:lnTo>
                  <a:lnTo>
                    <a:pt x="15906" y="428"/>
                  </a:lnTo>
                  <a:lnTo>
                    <a:pt x="14705" y="184"/>
                  </a:lnTo>
                  <a:lnTo>
                    <a:pt x="128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</a:endParaRPr>
            </a:p>
          </p:txBody>
        </p:sp>
        <p:sp>
          <p:nvSpPr>
            <p:cNvPr id="402" name="Google Shape;402;p36"/>
            <p:cNvSpPr/>
            <p:nvPr/>
          </p:nvSpPr>
          <p:spPr>
            <a:xfrm rot="415033">
              <a:off x="758078" y="3805107"/>
              <a:ext cx="1443521" cy="566081"/>
            </a:xfrm>
            <a:custGeom>
              <a:avLst/>
              <a:gdLst/>
              <a:ahLst/>
              <a:cxnLst/>
              <a:rect l="l" t="t" r="r" b="b"/>
              <a:pathLst>
                <a:path w="23320" h="9145" extrusionOk="0">
                  <a:moveTo>
                    <a:pt x="22037" y="1"/>
                  </a:moveTo>
                  <a:lnTo>
                    <a:pt x="20815" y="775"/>
                  </a:lnTo>
                  <a:lnTo>
                    <a:pt x="18269" y="2098"/>
                  </a:lnTo>
                  <a:lnTo>
                    <a:pt x="15601" y="3198"/>
                  </a:lnTo>
                  <a:lnTo>
                    <a:pt x="12852" y="4074"/>
                  </a:lnTo>
                  <a:lnTo>
                    <a:pt x="10041" y="4705"/>
                  </a:lnTo>
                  <a:lnTo>
                    <a:pt x="7170" y="5072"/>
                  </a:lnTo>
                  <a:lnTo>
                    <a:pt x="4298" y="5194"/>
                  </a:lnTo>
                  <a:lnTo>
                    <a:pt x="1427" y="5072"/>
                  </a:lnTo>
                  <a:lnTo>
                    <a:pt x="1" y="4909"/>
                  </a:lnTo>
                  <a:lnTo>
                    <a:pt x="1" y="4909"/>
                  </a:lnTo>
                  <a:lnTo>
                    <a:pt x="286" y="6599"/>
                  </a:lnTo>
                  <a:lnTo>
                    <a:pt x="673" y="8310"/>
                  </a:lnTo>
                  <a:lnTo>
                    <a:pt x="1875" y="8514"/>
                  </a:lnTo>
                  <a:lnTo>
                    <a:pt x="4318" y="8839"/>
                  </a:lnTo>
                  <a:lnTo>
                    <a:pt x="6762" y="9063"/>
                  </a:lnTo>
                  <a:lnTo>
                    <a:pt x="9227" y="9145"/>
                  </a:lnTo>
                  <a:lnTo>
                    <a:pt x="10469" y="9124"/>
                  </a:lnTo>
                  <a:lnTo>
                    <a:pt x="12139" y="9043"/>
                  </a:lnTo>
                  <a:lnTo>
                    <a:pt x="14644" y="8738"/>
                  </a:lnTo>
                  <a:lnTo>
                    <a:pt x="16314" y="8412"/>
                  </a:lnTo>
                  <a:lnTo>
                    <a:pt x="17943" y="7984"/>
                  </a:lnTo>
                  <a:lnTo>
                    <a:pt x="19532" y="7475"/>
                  </a:lnTo>
                  <a:lnTo>
                    <a:pt x="21079" y="6844"/>
                  </a:lnTo>
                  <a:lnTo>
                    <a:pt x="22586" y="6110"/>
                  </a:lnTo>
                  <a:lnTo>
                    <a:pt x="23320" y="5703"/>
                  </a:lnTo>
                  <a:lnTo>
                    <a:pt x="23116" y="4257"/>
                  </a:lnTo>
                  <a:lnTo>
                    <a:pt x="22485" y="1406"/>
                  </a:lnTo>
                  <a:lnTo>
                    <a:pt x="2203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</a:endParaRPr>
            </a:p>
          </p:txBody>
        </p:sp>
        <p:sp>
          <p:nvSpPr>
            <p:cNvPr id="403" name="Google Shape;403;p36"/>
            <p:cNvSpPr/>
            <p:nvPr/>
          </p:nvSpPr>
          <p:spPr>
            <a:xfrm rot="415033">
              <a:off x="853409" y="4387525"/>
              <a:ext cx="1275832" cy="751411"/>
            </a:xfrm>
            <a:custGeom>
              <a:avLst/>
              <a:gdLst/>
              <a:ahLst/>
              <a:cxnLst/>
              <a:rect l="l" t="t" r="r" b="b"/>
              <a:pathLst>
                <a:path w="20611" h="12139" extrusionOk="0">
                  <a:moveTo>
                    <a:pt x="20610" y="1"/>
                  </a:moveTo>
                  <a:lnTo>
                    <a:pt x="19103" y="938"/>
                  </a:lnTo>
                  <a:lnTo>
                    <a:pt x="15946" y="2587"/>
                  </a:lnTo>
                  <a:lnTo>
                    <a:pt x="12688" y="3972"/>
                  </a:lnTo>
                  <a:lnTo>
                    <a:pt x="9328" y="5092"/>
                  </a:lnTo>
                  <a:lnTo>
                    <a:pt x="7597" y="5499"/>
                  </a:lnTo>
                  <a:lnTo>
                    <a:pt x="5723" y="5907"/>
                  </a:lnTo>
                  <a:lnTo>
                    <a:pt x="1915" y="6396"/>
                  </a:lnTo>
                  <a:lnTo>
                    <a:pt x="0" y="6538"/>
                  </a:lnTo>
                  <a:lnTo>
                    <a:pt x="326" y="7495"/>
                  </a:lnTo>
                  <a:lnTo>
                    <a:pt x="672" y="8432"/>
                  </a:lnTo>
                  <a:lnTo>
                    <a:pt x="998" y="9369"/>
                  </a:lnTo>
                  <a:lnTo>
                    <a:pt x="1792" y="11222"/>
                  </a:lnTo>
                  <a:lnTo>
                    <a:pt x="2281" y="12118"/>
                  </a:lnTo>
                  <a:lnTo>
                    <a:pt x="3218" y="12139"/>
                  </a:lnTo>
                  <a:lnTo>
                    <a:pt x="5112" y="12098"/>
                  </a:lnTo>
                  <a:lnTo>
                    <a:pt x="6049" y="12016"/>
                  </a:lnTo>
                  <a:lnTo>
                    <a:pt x="7719" y="11833"/>
                  </a:lnTo>
                  <a:lnTo>
                    <a:pt x="10977" y="11202"/>
                  </a:lnTo>
                  <a:lnTo>
                    <a:pt x="14195" y="10326"/>
                  </a:lnTo>
                  <a:lnTo>
                    <a:pt x="17372" y="9267"/>
                  </a:lnTo>
                  <a:lnTo>
                    <a:pt x="18940" y="8676"/>
                  </a:lnTo>
                  <a:lnTo>
                    <a:pt x="19246" y="7882"/>
                  </a:lnTo>
                  <a:lnTo>
                    <a:pt x="19755" y="6253"/>
                  </a:lnTo>
                  <a:lnTo>
                    <a:pt x="19958" y="5418"/>
                  </a:lnTo>
                  <a:lnTo>
                    <a:pt x="20244" y="4094"/>
                  </a:lnTo>
                  <a:lnTo>
                    <a:pt x="20569" y="1386"/>
                  </a:lnTo>
                  <a:lnTo>
                    <a:pt x="2061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</a:endParaRPr>
            </a:p>
          </p:txBody>
        </p:sp>
        <p:sp>
          <p:nvSpPr>
            <p:cNvPr id="404" name="Google Shape;404;p36"/>
            <p:cNvSpPr/>
            <p:nvPr/>
          </p:nvSpPr>
          <p:spPr>
            <a:xfrm rot="415033">
              <a:off x="993043" y="3483287"/>
              <a:ext cx="919100" cy="277376"/>
            </a:xfrm>
            <a:custGeom>
              <a:avLst/>
              <a:gdLst/>
              <a:ahLst/>
              <a:cxnLst/>
              <a:rect l="l" t="t" r="r" b="b"/>
              <a:pathLst>
                <a:path w="14848" h="4481" extrusionOk="0">
                  <a:moveTo>
                    <a:pt x="9247" y="0"/>
                  </a:moveTo>
                  <a:lnTo>
                    <a:pt x="5724" y="163"/>
                  </a:lnTo>
                  <a:lnTo>
                    <a:pt x="4359" y="347"/>
                  </a:lnTo>
                  <a:lnTo>
                    <a:pt x="3035" y="672"/>
                  </a:lnTo>
                  <a:lnTo>
                    <a:pt x="1793" y="1120"/>
                  </a:lnTo>
                  <a:lnTo>
                    <a:pt x="1223" y="1426"/>
                  </a:lnTo>
                  <a:lnTo>
                    <a:pt x="775" y="1691"/>
                  </a:lnTo>
                  <a:lnTo>
                    <a:pt x="225" y="2220"/>
                  </a:lnTo>
                  <a:lnTo>
                    <a:pt x="21" y="2668"/>
                  </a:lnTo>
                  <a:lnTo>
                    <a:pt x="1" y="2913"/>
                  </a:lnTo>
                  <a:lnTo>
                    <a:pt x="1" y="3096"/>
                  </a:lnTo>
                  <a:lnTo>
                    <a:pt x="123" y="3442"/>
                  </a:lnTo>
                  <a:lnTo>
                    <a:pt x="490" y="3890"/>
                  </a:lnTo>
                  <a:lnTo>
                    <a:pt x="816" y="4094"/>
                  </a:lnTo>
                  <a:lnTo>
                    <a:pt x="1162" y="4257"/>
                  </a:lnTo>
                  <a:lnTo>
                    <a:pt x="1895" y="4379"/>
                  </a:lnTo>
                  <a:lnTo>
                    <a:pt x="2282" y="4420"/>
                  </a:lnTo>
                  <a:lnTo>
                    <a:pt x="3402" y="4481"/>
                  </a:lnTo>
                  <a:lnTo>
                    <a:pt x="5663" y="4460"/>
                  </a:lnTo>
                  <a:lnTo>
                    <a:pt x="7903" y="4257"/>
                  </a:lnTo>
                  <a:lnTo>
                    <a:pt x="10123" y="3890"/>
                  </a:lnTo>
                  <a:lnTo>
                    <a:pt x="11222" y="3625"/>
                  </a:lnTo>
                  <a:lnTo>
                    <a:pt x="11793" y="3483"/>
                  </a:lnTo>
                  <a:lnTo>
                    <a:pt x="12913" y="3055"/>
                  </a:lnTo>
                  <a:lnTo>
                    <a:pt x="13890" y="2465"/>
                  </a:lnTo>
                  <a:lnTo>
                    <a:pt x="14460" y="1854"/>
                  </a:lnTo>
                  <a:lnTo>
                    <a:pt x="14746" y="1365"/>
                  </a:lnTo>
                  <a:lnTo>
                    <a:pt x="14847" y="1100"/>
                  </a:lnTo>
                  <a:lnTo>
                    <a:pt x="14603" y="774"/>
                  </a:lnTo>
                  <a:lnTo>
                    <a:pt x="13972" y="347"/>
                  </a:lnTo>
                  <a:lnTo>
                    <a:pt x="13177" y="123"/>
                  </a:lnTo>
                  <a:lnTo>
                    <a:pt x="12322" y="41"/>
                  </a:lnTo>
                  <a:lnTo>
                    <a:pt x="11915" y="41"/>
                  </a:lnTo>
                  <a:lnTo>
                    <a:pt x="924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</a:endParaRPr>
            </a:p>
          </p:txBody>
        </p:sp>
      </p:grpSp>
      <p:sp>
        <p:nvSpPr>
          <p:cNvPr id="12" name="Text Box 5">
            <a:extLst>
              <a:ext uri="{FF2B5EF4-FFF2-40B4-BE49-F238E27FC236}">
                <a16:creationId xmlns="" xmlns:a16="http://schemas.microsoft.com/office/drawing/2014/main" id="{3A332695-EFC5-4448-8ACA-2E75385962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4918" y="89796"/>
            <a:ext cx="8153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C000"/>
                </a:solidFill>
                <a:latin typeface="Cambria" panose="02040503050406030204" pitchFamily="18" charset="0"/>
              </a:rPr>
              <a:t>Bài</a:t>
            </a:r>
            <a:r>
              <a:rPr lang="en-US" altLang="en-US" sz="3200" b="1" dirty="0">
                <a:solidFill>
                  <a:srgbClr val="FFC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Cambria" panose="02040503050406030204" pitchFamily="18" charset="0"/>
              </a:rPr>
              <a:t>tập</a:t>
            </a:r>
            <a:r>
              <a:rPr lang="en-US" altLang="en-US" sz="3200" b="1" dirty="0">
                <a:solidFill>
                  <a:srgbClr val="FFC000"/>
                </a:solidFill>
                <a:latin typeface="Cambria" panose="02040503050406030204" pitchFamily="18" charset="0"/>
              </a:rPr>
              <a:t>: </a:t>
            </a:r>
            <a:r>
              <a:rPr lang="en-US" altLang="en-US" sz="3200" b="1" dirty="0" err="1">
                <a:solidFill>
                  <a:srgbClr val="FFC000"/>
                </a:solidFill>
                <a:latin typeface="Cambria" panose="02040503050406030204" pitchFamily="18" charset="0"/>
              </a:rPr>
              <a:t>Tìm</a:t>
            </a:r>
            <a:r>
              <a:rPr lang="en-US" altLang="en-US" sz="3200" b="1" dirty="0">
                <a:solidFill>
                  <a:srgbClr val="FFC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Cambria" panose="02040503050406030204" pitchFamily="18" charset="0"/>
              </a:rPr>
              <a:t>các</a:t>
            </a:r>
            <a:r>
              <a:rPr lang="en-US" altLang="en-US" sz="3200" b="1" dirty="0">
                <a:solidFill>
                  <a:srgbClr val="FFC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Cambria" panose="02040503050406030204" pitchFamily="18" charset="0"/>
              </a:rPr>
              <a:t>từ</a:t>
            </a:r>
            <a:r>
              <a:rPr lang="en-US" altLang="en-US" sz="3200" b="1" dirty="0">
                <a:solidFill>
                  <a:srgbClr val="FFC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Cambria" panose="02040503050406030204" pitchFamily="18" charset="0"/>
              </a:rPr>
              <a:t>ngữ</a:t>
            </a:r>
            <a:r>
              <a:rPr lang="en-US" altLang="en-US" sz="3200" b="1" dirty="0">
                <a:solidFill>
                  <a:srgbClr val="FFC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Cambria" panose="02040503050406030204" pitchFamily="18" charset="0"/>
              </a:rPr>
              <a:t>chứa</a:t>
            </a:r>
            <a:r>
              <a:rPr lang="en-US" altLang="en-US" sz="3200" b="1" dirty="0">
                <a:solidFill>
                  <a:srgbClr val="FFC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Cambria" panose="02040503050406030204" pitchFamily="18" charset="0"/>
              </a:rPr>
              <a:t>tiếng</a:t>
            </a:r>
            <a:r>
              <a:rPr lang="en-US" altLang="en-US" sz="3200" b="1" dirty="0">
                <a:solidFill>
                  <a:srgbClr val="FFC000"/>
                </a:solidFill>
                <a:latin typeface="Cambria" panose="02040503050406030204" pitchFamily="18" charset="0"/>
              </a:rPr>
              <a:t>:</a:t>
            </a:r>
            <a:endParaRPr lang="vi-VN" altLang="en-US" sz="3200" b="1" dirty="0">
              <a:solidFill>
                <a:srgbClr val="FFC000"/>
              </a:solidFill>
              <a:latin typeface="Cambria" panose="02040503050406030204" pitchFamily="18" charset="0"/>
            </a:endParaRPr>
          </a:p>
        </p:txBody>
      </p:sp>
      <p:sp>
        <p:nvSpPr>
          <p:cNvPr id="14" name="Text Box 7">
            <a:extLst>
              <a:ext uri="{FF2B5EF4-FFF2-40B4-BE49-F238E27FC236}">
                <a16:creationId xmlns="" xmlns:a16="http://schemas.microsoft.com/office/drawing/2014/main" id="{E8966A97-F10F-468D-AB09-F9F4EA580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271" y="969688"/>
            <a:ext cx="9144000" cy="5794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latin typeface="Cambria" panose="02040503050406030204" pitchFamily="18" charset="0"/>
              </a:rPr>
              <a:t>b) </a:t>
            </a:r>
            <a:r>
              <a:rPr lang="en-US" altLang="en-US" sz="3200" b="1" dirty="0" err="1">
                <a:latin typeface="Cambria" panose="02040503050406030204" pitchFamily="18" charset="0"/>
              </a:rPr>
              <a:t>Có</a:t>
            </a:r>
            <a:r>
              <a:rPr lang="en-US" altLang="en-US" sz="3200" b="1" dirty="0">
                <a:latin typeface="Cambria" panose="02040503050406030204" pitchFamily="18" charset="0"/>
              </a:rPr>
              <a:t> </a:t>
            </a:r>
            <a:r>
              <a:rPr lang="en-US" altLang="en-US" sz="3200" b="1" dirty="0" err="1">
                <a:latin typeface="Cambria" panose="02040503050406030204" pitchFamily="18" charset="0"/>
              </a:rPr>
              <a:t>vần</a:t>
            </a:r>
            <a:r>
              <a:rPr lang="en-US" altLang="en-US" sz="3200" b="1" dirty="0">
                <a:latin typeface="Cambria" panose="02040503050406030204" pitchFamily="18" charset="0"/>
              </a:rPr>
              <a:t> </a:t>
            </a:r>
            <a:r>
              <a:rPr lang="en-US" altLang="en-US" sz="3200" b="1" i="1" dirty="0" err="1">
                <a:solidFill>
                  <a:srgbClr val="00B050"/>
                </a:solidFill>
                <a:latin typeface="Cambria" panose="02040503050406030204" pitchFamily="18" charset="0"/>
              </a:rPr>
              <a:t>uyu</a:t>
            </a:r>
            <a:r>
              <a:rPr lang="en-US" altLang="en-US" sz="3200" b="1" i="1" dirty="0">
                <a:latin typeface="Cambria" panose="02040503050406030204" pitchFamily="18" charset="0"/>
              </a:rPr>
              <a:t>:  </a:t>
            </a:r>
            <a:r>
              <a:rPr lang="en-US" altLang="en-US" sz="3200" b="1" dirty="0" err="1">
                <a:latin typeface="Cambria" panose="02040503050406030204" pitchFamily="18" charset="0"/>
              </a:rPr>
              <a:t>ví</a:t>
            </a:r>
            <a:r>
              <a:rPr lang="en-US" altLang="en-US" sz="3200" b="1" dirty="0">
                <a:latin typeface="Cambria" panose="02040503050406030204" pitchFamily="18" charset="0"/>
              </a:rPr>
              <a:t> </a:t>
            </a:r>
            <a:r>
              <a:rPr lang="en-US" altLang="en-US" sz="3200" b="1" dirty="0" err="1">
                <a:latin typeface="Cambria" panose="02040503050406030204" pitchFamily="18" charset="0"/>
              </a:rPr>
              <a:t>dụ</a:t>
            </a:r>
            <a:r>
              <a:rPr lang="en-US" altLang="en-US" sz="3200" b="1" dirty="0">
                <a:latin typeface="Cambria" panose="02040503050406030204" pitchFamily="18" charset="0"/>
              </a:rPr>
              <a:t>: </a:t>
            </a:r>
            <a:r>
              <a:rPr lang="en-US" altLang="en-US" sz="3200" b="1" dirty="0" err="1">
                <a:latin typeface="Cambria" panose="02040503050406030204" pitchFamily="18" charset="0"/>
              </a:rPr>
              <a:t>ngã</a:t>
            </a:r>
            <a:r>
              <a:rPr lang="en-US" altLang="en-US" sz="3200" b="1" i="1" dirty="0">
                <a:latin typeface="Cambria" panose="02040503050406030204" pitchFamily="18" charset="0"/>
              </a:rPr>
              <a:t> </a:t>
            </a:r>
            <a:r>
              <a:rPr lang="en-US" altLang="en-US" sz="3200" b="1" dirty="0" err="1">
                <a:latin typeface="Cambria" panose="02040503050406030204" pitchFamily="18" charset="0"/>
              </a:rPr>
              <a:t>kh</a:t>
            </a:r>
            <a:r>
              <a:rPr lang="en-US" altLang="en-US" sz="3200" b="1" i="1" dirty="0" err="1">
                <a:latin typeface="Cambria" panose="02040503050406030204" pitchFamily="18" charset="0"/>
              </a:rPr>
              <a:t>uỵu</a:t>
            </a:r>
            <a:endParaRPr lang="vi-VN" altLang="en-US" sz="3200" b="1" i="1" dirty="0">
              <a:latin typeface="Cambria" panose="02040503050406030204" pitchFamily="18" charset="0"/>
            </a:endParaRPr>
          </a:p>
        </p:txBody>
      </p:sp>
      <p:sp>
        <p:nvSpPr>
          <p:cNvPr id="16" name="Text Box 12">
            <a:extLst>
              <a:ext uri="{FF2B5EF4-FFF2-40B4-BE49-F238E27FC236}">
                <a16:creationId xmlns="" xmlns:a16="http://schemas.microsoft.com/office/drawing/2014/main" id="{76F29A6B-B345-4401-88A7-A765F53D09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821" y="1742629"/>
            <a:ext cx="9144000" cy="5794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3200" i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khuỷu</a:t>
            </a:r>
            <a:r>
              <a:rPr lang="en-US" altLang="en-US" sz="3200" i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3200" i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i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ngã</a:t>
            </a:r>
            <a:r>
              <a:rPr lang="en-US" altLang="en-US" sz="3200" i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khuỵu</a:t>
            </a:r>
            <a:r>
              <a:rPr lang="en-US" altLang="en-US" sz="3200" i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i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khúc</a:t>
            </a:r>
            <a:r>
              <a:rPr lang="en-US" altLang="en-US" sz="3200" i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khuỷu</a:t>
            </a:r>
            <a:r>
              <a:rPr lang="en-US" altLang="en-US" sz="3200" i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,…</a:t>
            </a:r>
            <a:endParaRPr lang="vi-VN" altLang="en-US" sz="3200" i="1" dirty="0">
              <a:solidFill>
                <a:srgbClr val="FF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btnInknoeActivity">
            <a:extLst>
              <a:ext uri="{FF2B5EF4-FFF2-40B4-BE49-F238E27FC236}">
                <a16:creationId xmlns="" xmlns:a16="http://schemas.microsoft.com/office/drawing/2014/main" id="{D349BEB0-EDD3-4116-8DB3-70751B1B8A4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r:link="rId5"/>
          <a:stretch>
            <a:fillRect/>
          </a:stretch>
        </p:blipFill>
        <p:spPr>
          <a:xfrm>
            <a:off x="3578341" y="3849753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646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xmlns="" id="{2B7810E6-3F6A-42B8-88B6-473D16B1A2BB}"/>
              </a:ext>
            </a:extLst>
          </p:cNvPr>
          <p:cNvSpPr/>
          <p:nvPr/>
        </p:nvSpPr>
        <p:spPr>
          <a:xfrm>
            <a:off x="2506697" y="3234125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buClrTx/>
            </a:pPr>
            <a:endParaRPr lang="zh-CN" altLang="en-US" kern="1200">
              <a:solidFill>
                <a:srgbClr val="FFFFFF"/>
              </a:solidFill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xmlns="" id="{3DAE0D1A-C18C-462D-9E2C-4A65C61AECA0}"/>
              </a:ext>
            </a:extLst>
          </p:cNvPr>
          <p:cNvSpPr/>
          <p:nvPr/>
        </p:nvSpPr>
        <p:spPr>
          <a:xfrm>
            <a:off x="50038" y="3234125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buClrTx/>
            </a:pPr>
            <a:endParaRPr lang="zh-CN" altLang="en-US" kern="1200">
              <a:solidFill>
                <a:srgbClr val="FFFFFF"/>
              </a:solidFill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xmlns="" id="{27020907-42DE-441D-B558-D04CF2D2FE95}"/>
              </a:ext>
            </a:extLst>
          </p:cNvPr>
          <p:cNvSpPr/>
          <p:nvPr/>
        </p:nvSpPr>
        <p:spPr>
          <a:xfrm>
            <a:off x="7831111" y="2022519"/>
            <a:ext cx="1211606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buClrTx/>
            </a:pPr>
            <a:endParaRPr lang="zh-CN" altLang="en-US" kern="1200">
              <a:solidFill>
                <a:srgbClr val="FFFFFF"/>
              </a:solidFill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xmlns="" id="{7DA23B47-F7D7-4911-BD6D-B6C2AB13EDAB}"/>
              </a:ext>
            </a:extLst>
          </p:cNvPr>
          <p:cNvSpPr/>
          <p:nvPr/>
        </p:nvSpPr>
        <p:spPr>
          <a:xfrm>
            <a:off x="7515506" y="2402057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buClrTx/>
            </a:pPr>
            <a:endParaRPr lang="zh-CN" altLang="en-US" kern="1200">
              <a:solidFill>
                <a:srgbClr val="FFFFFF"/>
              </a:solidFill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7063632" y="-46408"/>
            <a:ext cx="1759996" cy="734428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xmlns="" id="{AA96C5E8-266D-475D-A9D2-6DFB0D82BFFF}"/>
              </a:ext>
            </a:extLst>
          </p:cNvPr>
          <p:cNvSpPr/>
          <p:nvPr/>
        </p:nvSpPr>
        <p:spPr>
          <a:xfrm>
            <a:off x="50038" y="1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buClrTx/>
            </a:pPr>
            <a:endParaRPr lang="zh-CN" altLang="en-US" kern="1200">
              <a:solidFill>
                <a:srgbClr val="FFFFFF"/>
              </a:solidFill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xmlns="" id="{892D825C-2FA8-4570-B0B4-80F806B35ABE}"/>
              </a:ext>
            </a:extLst>
          </p:cNvPr>
          <p:cNvSpPr/>
          <p:nvPr/>
        </p:nvSpPr>
        <p:spPr>
          <a:xfrm>
            <a:off x="301123" y="618577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buClrTx/>
            </a:pPr>
            <a:endParaRPr lang="zh-CN" altLang="en-US" kern="1200">
              <a:solidFill>
                <a:srgbClr val="FFFFFF"/>
              </a:solidFill>
            </a:endParaRPr>
          </a:p>
        </p:txBody>
      </p:sp>
      <p:sp>
        <p:nvSpPr>
          <p:cNvPr id="21" name="圆角矩形 23">
            <a:extLst>
              <a:ext uri="{FF2B5EF4-FFF2-40B4-BE49-F238E27FC236}">
                <a16:creationId xmlns:a16="http://schemas.microsoft.com/office/drawing/2014/main" xmlns="" id="{A19697E1-27BF-4777-874C-A0F9FB1011E4}"/>
              </a:ext>
            </a:extLst>
          </p:cNvPr>
          <p:cNvSpPr/>
          <p:nvPr/>
        </p:nvSpPr>
        <p:spPr>
          <a:xfrm>
            <a:off x="2506697" y="128960"/>
            <a:ext cx="3943741" cy="38369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buClrTx/>
            </a:pPr>
            <a:r>
              <a:rPr lang="en-US" altLang="zh-CN" sz="2100" b="1" kern="12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TẬP </a:t>
            </a:r>
            <a:r>
              <a:rPr lang="vi-VN" altLang="zh-CN" sz="2100" b="1" kern="12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2: Các từ chứa tiếng</a:t>
            </a:r>
            <a:endParaRPr lang="zh-CN" altLang="en-US" sz="2100" b="1" kern="1200" dirty="0">
              <a:solidFill>
                <a:srgbClr val="FFFFFF"/>
              </a:solidFill>
              <a:latin typeface="Cambria" panose="02040503050406030204" pitchFamily="18" charset="0"/>
              <a:ea typeface="inpin heiti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0195" y="521999"/>
            <a:ext cx="7889018" cy="346249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783">
              <a:spcBef>
                <a:spcPct val="50000"/>
              </a:spcBef>
              <a:buClrTx/>
            </a:pPr>
            <a:r>
              <a:rPr lang="en-US" altLang="en-US" sz="1800" b="1" kern="1200" dirty="0">
                <a:solidFill>
                  <a:srgbClr val="175593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a) </a:t>
            </a:r>
            <a:r>
              <a:rPr lang="en-US" altLang="en-US" sz="1800" b="1" kern="1200" dirty="0" err="1">
                <a:solidFill>
                  <a:srgbClr val="175593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Có</a:t>
            </a:r>
            <a:r>
              <a:rPr lang="en-US" altLang="en-US" sz="1800" b="1" kern="1200" dirty="0">
                <a:solidFill>
                  <a:srgbClr val="175593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altLang="en-US" sz="1800" b="1" kern="1200" dirty="0" err="1">
                <a:solidFill>
                  <a:srgbClr val="175593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vần</a:t>
            </a:r>
            <a:r>
              <a:rPr lang="en-US" altLang="en-US" sz="1800" b="1" kern="1200" dirty="0">
                <a:solidFill>
                  <a:srgbClr val="175593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altLang="en-US" sz="1800" b="1" i="1" kern="1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uêch</a:t>
            </a:r>
            <a:r>
              <a:rPr lang="en-US" altLang="en-US" sz="1800" b="1" kern="1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 </a:t>
            </a:r>
            <a:r>
              <a:rPr lang="vi-VN" altLang="en-US" sz="1800" b="1" kern="1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            </a:t>
            </a:r>
            <a:r>
              <a:rPr lang="en-US" altLang="en-US" sz="1800" b="1" kern="1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       </a:t>
            </a:r>
            <a:r>
              <a:rPr lang="en-US" altLang="en-US" sz="1800" b="1" kern="1200" dirty="0" err="1">
                <a:solidFill>
                  <a:srgbClr val="175593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ví</a:t>
            </a:r>
            <a:r>
              <a:rPr lang="en-US" altLang="en-US" sz="1800" b="1" kern="1200" dirty="0">
                <a:solidFill>
                  <a:srgbClr val="175593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altLang="en-US" sz="1800" b="1" kern="1200" dirty="0" err="1">
                <a:solidFill>
                  <a:srgbClr val="175593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dụ</a:t>
            </a:r>
            <a:r>
              <a:rPr lang="en-US" altLang="en-US" sz="1800" b="1" kern="1200" dirty="0">
                <a:solidFill>
                  <a:srgbClr val="175593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  <a:r>
              <a:rPr lang="en-US" altLang="en-US" sz="1800" b="1" kern="1200" dirty="0" err="1">
                <a:solidFill>
                  <a:srgbClr val="175593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</a:t>
            </a:r>
            <a:r>
              <a:rPr lang="en-US" altLang="en-US" sz="1800" b="1" i="1" kern="1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uệch</a:t>
            </a:r>
            <a:r>
              <a:rPr lang="en-US" altLang="en-US" sz="1800" b="1" kern="1200" dirty="0">
                <a:solidFill>
                  <a:srgbClr val="0099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altLang="en-US" sz="1800" b="1" kern="1200" dirty="0" err="1">
                <a:solidFill>
                  <a:srgbClr val="175593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ngoạc</a:t>
            </a:r>
            <a:endParaRPr lang="vi-VN" altLang="en-US" sz="1800" b="1" kern="1200" dirty="0">
              <a:solidFill>
                <a:srgbClr val="175593">
                  <a:lumMod val="75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9265" y="843572"/>
            <a:ext cx="8831556" cy="2769989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just" defTabSz="685783">
              <a:buClrTx/>
            </a:pPr>
            <a:r>
              <a:rPr lang="en-US" altLang="en-US" sz="1800" kern="1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1800" kern="1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rỗng</a:t>
            </a:r>
            <a:r>
              <a:rPr lang="en-US" altLang="en-US" sz="1800" kern="1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1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1800" kern="1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uếch</a:t>
            </a:r>
            <a:r>
              <a:rPr lang="vi-VN" altLang="en-US" sz="1800" kern="1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r>
              <a:rPr lang="vi-VN" altLang="en-US" sz="1800" kern="1200" dirty="0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1800" kern="1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 có tí gì ở trong,</a:t>
            </a:r>
            <a:r>
              <a:rPr lang="en-US" altLang="en-US" sz="1800" kern="1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1800" kern="1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hoàn toàn trống rỗng(ý c</a:t>
            </a:r>
            <a:r>
              <a:rPr lang="en-US" altLang="en-US" sz="1800" kern="1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</a:t>
            </a:r>
            <a:r>
              <a:rPr lang="vi-VN" altLang="en-US" sz="1800" kern="1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ê bai). </a:t>
            </a:r>
            <a:endParaRPr lang="en-US" altLang="en-US" sz="1800" kern="12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 defTabSz="685783">
              <a:buClrTx/>
            </a:pPr>
            <a:r>
              <a:rPr lang="en-US" altLang="en-US" sz="1800" kern="1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lang="vi-VN" altLang="en-US" sz="1800" kern="1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Ví dụ: Nhà cửa rỗng t</a:t>
            </a:r>
            <a:r>
              <a:rPr lang="vi-VN" altLang="en-US" sz="1800" u="sng" kern="1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uếch</a:t>
            </a:r>
            <a:r>
              <a:rPr lang="vi-VN" altLang="en-US" sz="1800" kern="1200" dirty="0">
                <a:solidFill>
                  <a:srgbClr val="175593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algn="just" defTabSz="685783">
              <a:buClrTx/>
            </a:pPr>
            <a:r>
              <a:rPr lang="en-US" altLang="en-US" sz="1800" kern="1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1800" kern="1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bộc</a:t>
            </a:r>
            <a:r>
              <a:rPr lang="en-US" altLang="en-US" sz="1800" kern="1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1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1800" kern="1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uệch</a:t>
            </a:r>
            <a:r>
              <a:rPr lang="vi-VN" altLang="en-US" sz="1800" kern="1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1800" kern="1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thật thà một cách vụng về, không giữ gìn tế nhị. </a:t>
            </a:r>
            <a:endParaRPr lang="en-US" altLang="en-US" sz="1800" kern="12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 defTabSz="685783">
              <a:buClrTx/>
            </a:pPr>
            <a:r>
              <a:rPr lang="en-US" altLang="en-US" sz="1800" kern="1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lang="vi-VN" altLang="en-US" sz="1800" kern="1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Ví dụ: Ăn nói bộc t</a:t>
            </a:r>
            <a:r>
              <a:rPr lang="vi-VN" altLang="en-US" sz="1800" u="sng" kern="1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uệch.</a:t>
            </a:r>
          </a:p>
          <a:p>
            <a:pPr algn="just" defTabSz="685783">
              <a:buClrTx/>
            </a:pPr>
            <a:r>
              <a:rPr lang="en-US" altLang="en-US" sz="1800" kern="1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1800" kern="1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1800" u="sng" kern="1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uệc</a:t>
            </a:r>
            <a:r>
              <a:rPr lang="en-US" altLang="en-US" sz="1800" kern="1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1800" kern="1200" dirty="0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1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toạc</a:t>
            </a:r>
            <a:r>
              <a:rPr lang="vi-VN" altLang="en-US" sz="1800" kern="1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đồng nghĩa với từ bộc t</a:t>
            </a:r>
            <a:r>
              <a:rPr lang="vi-VN" altLang="en-US" sz="1800" u="sng" kern="1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uệch</a:t>
            </a:r>
            <a:r>
              <a:rPr lang="vi-VN" altLang="en-US" sz="1800" kern="1200" dirty="0">
                <a:solidFill>
                  <a:srgbClr val="175593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</a:p>
          <a:p>
            <a:pPr algn="just" defTabSz="685783">
              <a:buClrTx/>
            </a:pPr>
            <a:r>
              <a:rPr lang="en-US" altLang="en-US" sz="1800" kern="1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1800" kern="1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</a:t>
            </a:r>
            <a:r>
              <a:rPr lang="en-US" altLang="en-US" sz="1800" kern="1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uếch</a:t>
            </a:r>
            <a:r>
              <a:rPr lang="en-US" altLang="en-US" sz="1800" kern="1200" dirty="0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1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khoác</a:t>
            </a:r>
            <a:r>
              <a:rPr lang="vi-VN" altLang="en-US" sz="1800" kern="1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khoe khoang,khoác lác.</a:t>
            </a:r>
            <a:endParaRPr lang="en-US" altLang="en-US" sz="1800" kern="12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 defTabSz="685783">
              <a:buClrTx/>
            </a:pPr>
            <a:r>
              <a:rPr lang="vi-VN" altLang="en-US" sz="1800" kern="1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1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1800" kern="1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Ví dụ: Ăn nói kh</a:t>
            </a:r>
            <a:r>
              <a:rPr lang="vi-VN" altLang="en-US" sz="1800" u="sng" kern="1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uếch</a:t>
            </a:r>
            <a:r>
              <a:rPr lang="vi-VN" altLang="en-US" sz="1800" kern="1200" dirty="0">
                <a:solidFill>
                  <a:srgbClr val="175593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1800" kern="1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khoác.</a:t>
            </a:r>
          </a:p>
          <a:p>
            <a:pPr algn="just" defTabSz="685783">
              <a:buClrTx/>
            </a:pPr>
            <a:r>
              <a:rPr lang="en-US" altLang="en-US" sz="1800" kern="1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1800" kern="1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trống</a:t>
            </a:r>
            <a:r>
              <a:rPr lang="en-US" altLang="en-US" sz="1800" kern="1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1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1800" kern="1200" dirty="0" err="1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uếch</a:t>
            </a:r>
            <a:r>
              <a:rPr lang="en-US" altLang="en-US" sz="1800" kern="1200" dirty="0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1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trống</a:t>
            </a:r>
            <a:r>
              <a:rPr lang="en-US" altLang="en-US" sz="1800" kern="1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1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hoác</a:t>
            </a:r>
            <a:r>
              <a:rPr lang="vi-VN" altLang="en-US" sz="1800" kern="1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trống rỗng và hở rộng ra, hoàn toàn không có gì  bên trong.</a:t>
            </a:r>
            <a:endParaRPr lang="en-US" altLang="en-US" sz="1800" kern="12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 defTabSz="685783">
              <a:buClrTx/>
            </a:pPr>
            <a:r>
              <a:rPr lang="vi-VN" altLang="en-US" sz="1800" kern="1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1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1800" kern="1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Ví dụ : Túp lều trống h</a:t>
            </a:r>
            <a:r>
              <a:rPr lang="vi-VN" altLang="en-US" sz="1800" u="sng" kern="1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uếch</a:t>
            </a:r>
            <a:r>
              <a:rPr lang="vi-VN" altLang="en-US" sz="1800" kern="1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trống hoác.</a:t>
            </a:r>
          </a:p>
          <a:p>
            <a:pPr defTabSz="685783">
              <a:buClrTx/>
            </a:pPr>
            <a:endParaRPr lang="en-US" kern="1200" dirty="0">
              <a:latin typeface="Arial Unicode MS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79027" y="3364414"/>
            <a:ext cx="7411505" cy="561692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defTabSz="685783">
              <a:buClrTx/>
            </a:pPr>
            <a:r>
              <a:rPr lang="en-US" altLang="en-US" sz="1800" b="1" kern="1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           b) </a:t>
            </a:r>
            <a:r>
              <a:rPr lang="en-US" altLang="en-US" sz="1800" b="1" kern="1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Có</a:t>
            </a:r>
            <a:r>
              <a:rPr lang="en-US" altLang="en-US" sz="1800" b="1" kern="1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altLang="en-US" sz="1800" b="1" kern="1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vần</a:t>
            </a:r>
            <a:r>
              <a:rPr lang="en-US" altLang="en-US" sz="1800" b="1" kern="1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altLang="en-US" sz="1800" b="1" i="1" kern="1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uyu</a:t>
            </a:r>
            <a:r>
              <a:rPr lang="en-US" altLang="en-US" sz="1800" b="1" i="1" kern="1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   </a:t>
            </a:r>
            <a:r>
              <a:rPr lang="vi-VN" altLang="en-US" sz="1800" b="1" i="1" kern="1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           </a:t>
            </a:r>
            <a:r>
              <a:rPr lang="en-US" altLang="en-US" sz="1800" b="1" i="1" kern="1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        </a:t>
            </a:r>
            <a:r>
              <a:rPr lang="en-US" altLang="en-US" sz="1800" b="1" kern="1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ví</a:t>
            </a:r>
            <a:r>
              <a:rPr lang="en-US" altLang="en-US" sz="1800" b="1" kern="1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altLang="en-US" sz="1800" b="1" kern="1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dụ</a:t>
            </a:r>
            <a:r>
              <a:rPr lang="en-US" altLang="en-US" sz="1800" b="1" kern="1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  <a:r>
              <a:rPr lang="en-US" altLang="en-US" sz="1800" b="1" kern="1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ngã</a:t>
            </a:r>
            <a:r>
              <a:rPr lang="en-US" altLang="en-US" sz="1800" b="1" i="1" kern="1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altLang="en-US" sz="1800" b="1" kern="1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</a:t>
            </a:r>
            <a:r>
              <a:rPr lang="en-US" altLang="en-US" sz="1800" b="1" i="1" kern="1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uỵu</a:t>
            </a:r>
            <a:endParaRPr lang="vi-VN" altLang="en-US" sz="1800" b="1" i="1" kern="1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defTabSz="685783">
              <a:buClrTx/>
            </a:pPr>
            <a:r>
              <a:rPr lang="en-US" kern="1200" dirty="0">
                <a:latin typeface="Arial Unicode MS"/>
                <a:cs typeface="+mn-cs"/>
              </a:rPr>
              <a:t>                 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7823" y="3707167"/>
            <a:ext cx="8294894" cy="1454244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just" defTabSz="685783">
              <a:buClrTx/>
            </a:pPr>
            <a:r>
              <a:rPr lang="vi-VN" altLang="en-US" sz="1800" kern="1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kh</a:t>
            </a:r>
            <a:r>
              <a:rPr lang="vi-VN" altLang="en-US" sz="1800" u="sng" kern="1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uỷu</a:t>
            </a:r>
            <a:r>
              <a:rPr lang="vi-VN" altLang="en-US" sz="1800" kern="1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chân: khớp xương ở giữa đầu dưới xương đùi và đầu trên hai xương cẳng chân.</a:t>
            </a:r>
          </a:p>
          <a:p>
            <a:pPr algn="just" defTabSz="685783">
              <a:buClrTx/>
            </a:pPr>
            <a:r>
              <a:rPr lang="en-US" altLang="en-US" sz="1800" kern="1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1800" kern="1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khúc</a:t>
            </a:r>
            <a:r>
              <a:rPr lang="en-US" altLang="en-US" sz="1800" kern="1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1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</a:t>
            </a:r>
            <a:r>
              <a:rPr lang="en-US" altLang="en-US" sz="1800" kern="1200" dirty="0" err="1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uỷ</a:t>
            </a:r>
            <a:r>
              <a:rPr lang="vi-VN" altLang="en-US" sz="1800" kern="1200" dirty="0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u: </a:t>
            </a:r>
            <a:r>
              <a:rPr lang="vi-VN" altLang="en-US" sz="1800" kern="1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 nhiều đoạn gấp khúc ngắn nối nhau liên tiếp.</a:t>
            </a:r>
            <a:endParaRPr lang="en-US" altLang="en-US" sz="1800" kern="12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 defTabSz="685783">
              <a:buClrTx/>
            </a:pPr>
            <a:r>
              <a:rPr lang="vi-VN" altLang="en-US" sz="1800" kern="1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1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1800" kern="1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Ví dụ: Đường đất khúc kh</a:t>
            </a:r>
            <a:r>
              <a:rPr lang="vi-VN" altLang="en-US" sz="1800" u="sng" kern="1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uỷu</a:t>
            </a:r>
            <a:r>
              <a:rPr lang="vi-VN" altLang="en-US" sz="1800" kern="1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gồ ghề.</a:t>
            </a:r>
          </a:p>
          <a:p>
            <a:pPr defTabSz="685783">
              <a:buClrTx/>
            </a:pPr>
            <a:endParaRPr lang="en-US" sz="1800" kern="1200" dirty="0"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292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1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4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0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22" grpId="0" animBg="1"/>
      <p:bldP spid="22" grpId="1" animBg="1"/>
      <p:bldP spid="23" grpId="0" animBg="1"/>
      <p:bldP spid="23" grpId="1" animBg="1"/>
      <p:bldP spid="8" grpId="0"/>
      <p:bldP spid="9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5AE8C5F3-B529-407B-839A-6530414F70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595" y="1646053"/>
            <a:ext cx="1336880" cy="2182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xmlns="" id="{0B271009-4397-4B7B-A7DA-FFC317DA1A4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1" y="1"/>
            <a:ext cx="675409" cy="537044"/>
          </a:xfrm>
          <a:prstGeom prst="rect">
            <a:avLst/>
          </a:prstGeom>
        </p:spPr>
      </p:pic>
      <p:grpSp>
        <p:nvGrpSpPr>
          <p:cNvPr id="60" name="组合 287">
            <a:extLst>
              <a:ext uri="{FF2B5EF4-FFF2-40B4-BE49-F238E27FC236}">
                <a16:creationId xmlns:a16="http://schemas.microsoft.com/office/drawing/2014/main" xmlns="" id="{149BF7A0-D77D-46D8-B1C4-AFCB7BAFF9C0}"/>
              </a:ext>
            </a:extLst>
          </p:cNvPr>
          <p:cNvGrpSpPr/>
          <p:nvPr/>
        </p:nvGrpSpPr>
        <p:grpSpPr>
          <a:xfrm>
            <a:off x="33867" y="3345873"/>
            <a:ext cx="1566334" cy="1575322"/>
            <a:chOff x="1443091" y="2389096"/>
            <a:chExt cx="1262531" cy="1208747"/>
          </a:xfrm>
          <a:solidFill>
            <a:srgbClr val="85AA84"/>
          </a:solidFill>
        </p:grpSpPr>
        <p:sp>
          <p:nvSpPr>
            <p:cNvPr id="61" name="Freeform: Shape 6">
              <a:extLst>
                <a:ext uri="{FF2B5EF4-FFF2-40B4-BE49-F238E27FC236}">
                  <a16:creationId xmlns:a16="http://schemas.microsoft.com/office/drawing/2014/main" xmlns="" id="{40E48D89-F85A-4D62-9D67-DE434BB292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8510" y="2892877"/>
              <a:ext cx="473700" cy="704966"/>
            </a:xfrm>
            <a:custGeom>
              <a:avLst/>
              <a:gdLst>
                <a:gd name="T0" fmla="*/ 130 w 164"/>
                <a:gd name="T1" fmla="*/ 299 h 299"/>
                <a:gd name="T2" fmla="*/ 123 w 164"/>
                <a:gd name="T3" fmla="*/ 132 h 299"/>
                <a:gd name="T4" fmla="*/ 161 w 164"/>
                <a:gd name="T5" fmla="*/ 47 h 299"/>
                <a:gd name="T6" fmla="*/ 143 w 164"/>
                <a:gd name="T7" fmla="*/ 51 h 299"/>
                <a:gd name="T8" fmla="*/ 108 w 164"/>
                <a:gd name="T9" fmla="*/ 75 h 299"/>
                <a:gd name="T10" fmla="*/ 80 w 164"/>
                <a:gd name="T11" fmla="*/ 6 h 299"/>
                <a:gd name="T12" fmla="*/ 77 w 164"/>
                <a:gd name="T13" fmla="*/ 51 h 299"/>
                <a:gd name="T14" fmla="*/ 48 w 164"/>
                <a:gd name="T15" fmla="*/ 33 h 299"/>
                <a:gd name="T16" fmla="*/ 27 w 164"/>
                <a:gd name="T17" fmla="*/ 16 h 299"/>
                <a:gd name="T18" fmla="*/ 52 w 164"/>
                <a:gd name="T19" fmla="*/ 74 h 299"/>
                <a:gd name="T20" fmla="*/ 10 w 164"/>
                <a:gd name="T21" fmla="*/ 35 h 299"/>
                <a:gd name="T22" fmla="*/ 9 w 164"/>
                <a:gd name="T23" fmla="*/ 53 h 299"/>
                <a:gd name="T24" fmla="*/ 43 w 164"/>
                <a:gd name="T25" fmla="*/ 93 h 299"/>
                <a:gd name="T26" fmla="*/ 10 w 164"/>
                <a:gd name="T27" fmla="*/ 75 h 299"/>
                <a:gd name="T28" fmla="*/ 20 w 164"/>
                <a:gd name="T29" fmla="*/ 97 h 299"/>
                <a:gd name="T30" fmla="*/ 71 w 164"/>
                <a:gd name="T31" fmla="*/ 161 h 299"/>
                <a:gd name="T32" fmla="*/ 62 w 164"/>
                <a:gd name="T33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99">
                  <a:moveTo>
                    <a:pt x="130" y="299"/>
                  </a:moveTo>
                  <a:cubicBezTo>
                    <a:pt x="130" y="299"/>
                    <a:pt x="107" y="195"/>
                    <a:pt x="123" y="132"/>
                  </a:cubicBezTo>
                  <a:cubicBezTo>
                    <a:pt x="139" y="70"/>
                    <a:pt x="164" y="57"/>
                    <a:pt x="161" y="47"/>
                  </a:cubicBezTo>
                  <a:cubicBezTo>
                    <a:pt x="159" y="38"/>
                    <a:pt x="147" y="42"/>
                    <a:pt x="143" y="51"/>
                  </a:cubicBezTo>
                  <a:cubicBezTo>
                    <a:pt x="139" y="60"/>
                    <a:pt x="123" y="78"/>
                    <a:pt x="108" y="75"/>
                  </a:cubicBezTo>
                  <a:cubicBezTo>
                    <a:pt x="94" y="72"/>
                    <a:pt x="91" y="12"/>
                    <a:pt x="80" y="6"/>
                  </a:cubicBezTo>
                  <a:cubicBezTo>
                    <a:pt x="70" y="0"/>
                    <a:pt x="73" y="27"/>
                    <a:pt x="77" y="51"/>
                  </a:cubicBezTo>
                  <a:cubicBezTo>
                    <a:pt x="81" y="75"/>
                    <a:pt x="60" y="62"/>
                    <a:pt x="48" y="33"/>
                  </a:cubicBezTo>
                  <a:cubicBezTo>
                    <a:pt x="36" y="4"/>
                    <a:pt x="28" y="12"/>
                    <a:pt x="27" y="16"/>
                  </a:cubicBezTo>
                  <a:cubicBezTo>
                    <a:pt x="25" y="20"/>
                    <a:pt x="54" y="72"/>
                    <a:pt x="52" y="74"/>
                  </a:cubicBezTo>
                  <a:cubicBezTo>
                    <a:pt x="49" y="77"/>
                    <a:pt x="13" y="34"/>
                    <a:pt x="10" y="35"/>
                  </a:cubicBezTo>
                  <a:cubicBezTo>
                    <a:pt x="6" y="36"/>
                    <a:pt x="0" y="39"/>
                    <a:pt x="9" y="53"/>
                  </a:cubicBezTo>
                  <a:cubicBezTo>
                    <a:pt x="17" y="66"/>
                    <a:pt x="44" y="89"/>
                    <a:pt x="43" y="93"/>
                  </a:cubicBezTo>
                  <a:cubicBezTo>
                    <a:pt x="41" y="97"/>
                    <a:pt x="18" y="76"/>
                    <a:pt x="10" y="75"/>
                  </a:cubicBezTo>
                  <a:cubicBezTo>
                    <a:pt x="2" y="75"/>
                    <a:pt x="5" y="86"/>
                    <a:pt x="20" y="97"/>
                  </a:cubicBezTo>
                  <a:cubicBezTo>
                    <a:pt x="34" y="108"/>
                    <a:pt x="71" y="121"/>
                    <a:pt x="71" y="161"/>
                  </a:cubicBezTo>
                  <a:cubicBezTo>
                    <a:pt x="72" y="201"/>
                    <a:pt x="62" y="299"/>
                    <a:pt x="62" y="29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62" name="Freeform: Shape 7">
              <a:extLst>
                <a:ext uri="{FF2B5EF4-FFF2-40B4-BE49-F238E27FC236}">
                  <a16:creationId xmlns:a16="http://schemas.microsoft.com/office/drawing/2014/main" xmlns="" id="{10E71999-92A0-46BF-BDCB-7513DFECBB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6935" y="2673699"/>
              <a:ext cx="210757" cy="204457"/>
            </a:xfrm>
            <a:custGeom>
              <a:avLst/>
              <a:gdLst>
                <a:gd name="T0" fmla="*/ 32 w 73"/>
                <a:gd name="T1" fmla="*/ 87 h 87"/>
                <a:gd name="T2" fmla="*/ 1 w 73"/>
                <a:gd name="T3" fmla="*/ 50 h 87"/>
                <a:gd name="T4" fmla="*/ 14 w 73"/>
                <a:gd name="T5" fmla="*/ 0 h 87"/>
                <a:gd name="T6" fmla="*/ 32 w 73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87">
                  <a:moveTo>
                    <a:pt x="32" y="87"/>
                  </a:moveTo>
                  <a:cubicBezTo>
                    <a:pt x="32" y="87"/>
                    <a:pt x="3" y="78"/>
                    <a:pt x="1" y="50"/>
                  </a:cubicBezTo>
                  <a:cubicBezTo>
                    <a:pt x="0" y="23"/>
                    <a:pt x="14" y="0"/>
                    <a:pt x="14" y="0"/>
                  </a:cubicBezTo>
                  <a:cubicBezTo>
                    <a:pt x="14" y="0"/>
                    <a:pt x="73" y="39"/>
                    <a:pt x="32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63" name="Freeform: Shape 8">
              <a:extLst>
                <a:ext uri="{FF2B5EF4-FFF2-40B4-BE49-F238E27FC236}">
                  <a16:creationId xmlns:a16="http://schemas.microsoft.com/office/drawing/2014/main" xmlns="" id="{B3585056-D818-4BB0-B44E-6C1D4F6AC6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8330" y="2747304"/>
              <a:ext cx="168605" cy="143937"/>
            </a:xfrm>
            <a:custGeom>
              <a:avLst/>
              <a:gdLst>
                <a:gd name="T0" fmla="*/ 38 w 58"/>
                <a:gd name="T1" fmla="*/ 61 h 61"/>
                <a:gd name="T2" fmla="*/ 7 w 58"/>
                <a:gd name="T3" fmla="*/ 41 h 61"/>
                <a:gd name="T4" fmla="*/ 5 w 58"/>
                <a:gd name="T5" fmla="*/ 0 h 61"/>
                <a:gd name="T6" fmla="*/ 38 w 58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61">
                  <a:moveTo>
                    <a:pt x="38" y="61"/>
                  </a:moveTo>
                  <a:cubicBezTo>
                    <a:pt x="38" y="61"/>
                    <a:pt x="14" y="61"/>
                    <a:pt x="7" y="41"/>
                  </a:cubicBezTo>
                  <a:cubicBezTo>
                    <a:pt x="0" y="20"/>
                    <a:pt x="5" y="0"/>
                    <a:pt x="5" y="0"/>
                  </a:cubicBezTo>
                  <a:cubicBezTo>
                    <a:pt x="5" y="0"/>
                    <a:pt x="58" y="17"/>
                    <a:pt x="3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64" name="Freeform: Shape 9">
              <a:extLst>
                <a:ext uri="{FF2B5EF4-FFF2-40B4-BE49-F238E27FC236}">
                  <a16:creationId xmlns:a16="http://schemas.microsoft.com/office/drawing/2014/main" xmlns="" id="{B957FDD3-0834-4A68-8F93-99833C7F5F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5432" y="2598460"/>
              <a:ext cx="178641" cy="160294"/>
            </a:xfrm>
            <a:custGeom>
              <a:avLst/>
              <a:gdLst>
                <a:gd name="T0" fmla="*/ 17 w 62"/>
                <a:gd name="T1" fmla="*/ 68 h 68"/>
                <a:gd name="T2" fmla="*/ 9 w 62"/>
                <a:gd name="T3" fmla="*/ 31 h 68"/>
                <a:gd name="T4" fmla="*/ 36 w 62"/>
                <a:gd name="T5" fmla="*/ 0 h 68"/>
                <a:gd name="T6" fmla="*/ 17 w 62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8">
                  <a:moveTo>
                    <a:pt x="17" y="68"/>
                  </a:moveTo>
                  <a:cubicBezTo>
                    <a:pt x="17" y="68"/>
                    <a:pt x="0" y="51"/>
                    <a:pt x="9" y="31"/>
                  </a:cubicBezTo>
                  <a:cubicBezTo>
                    <a:pt x="18" y="11"/>
                    <a:pt x="36" y="0"/>
                    <a:pt x="36" y="0"/>
                  </a:cubicBezTo>
                  <a:cubicBezTo>
                    <a:pt x="36" y="0"/>
                    <a:pt x="62" y="50"/>
                    <a:pt x="1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65" name="Freeform: Shape 10">
              <a:extLst>
                <a:ext uri="{FF2B5EF4-FFF2-40B4-BE49-F238E27FC236}">
                  <a16:creationId xmlns:a16="http://schemas.microsoft.com/office/drawing/2014/main" xmlns="" id="{6C51B825-D437-4EE4-9D96-E7AE87743C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0085" y="2869977"/>
              <a:ext cx="132475" cy="109589"/>
            </a:xfrm>
            <a:custGeom>
              <a:avLst/>
              <a:gdLst>
                <a:gd name="T0" fmla="*/ 42 w 46"/>
                <a:gd name="T1" fmla="*/ 41 h 47"/>
                <a:gd name="T2" fmla="*/ 12 w 46"/>
                <a:gd name="T3" fmla="*/ 32 h 47"/>
                <a:gd name="T4" fmla="*/ 0 w 46"/>
                <a:gd name="T5" fmla="*/ 0 h 47"/>
                <a:gd name="T6" fmla="*/ 42 w 46"/>
                <a:gd name="T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7">
                  <a:moveTo>
                    <a:pt x="42" y="41"/>
                  </a:moveTo>
                  <a:cubicBezTo>
                    <a:pt x="42" y="41"/>
                    <a:pt x="23" y="47"/>
                    <a:pt x="12" y="32"/>
                  </a:cubicBezTo>
                  <a:cubicBezTo>
                    <a:pt x="1" y="18"/>
                    <a:pt x="0" y="0"/>
                    <a:pt x="0" y="0"/>
                  </a:cubicBezTo>
                  <a:cubicBezTo>
                    <a:pt x="0" y="0"/>
                    <a:pt x="46" y="1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66" name="Freeform: Shape 11">
              <a:extLst>
                <a:ext uri="{FF2B5EF4-FFF2-40B4-BE49-F238E27FC236}">
                  <a16:creationId xmlns:a16="http://schemas.microsoft.com/office/drawing/2014/main" xmlns="" id="{67B47A17-80D8-441B-A4F2-C605ACC224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1948" y="2979566"/>
              <a:ext cx="162584" cy="121038"/>
            </a:xfrm>
            <a:custGeom>
              <a:avLst/>
              <a:gdLst>
                <a:gd name="T0" fmla="*/ 56 w 56"/>
                <a:gd name="T1" fmla="*/ 38 h 51"/>
                <a:gd name="T2" fmla="*/ 25 w 56"/>
                <a:gd name="T3" fmla="*/ 44 h 51"/>
                <a:gd name="T4" fmla="*/ 0 w 56"/>
                <a:gd name="T5" fmla="*/ 20 h 51"/>
                <a:gd name="T6" fmla="*/ 56 w 56"/>
                <a:gd name="T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1">
                  <a:moveTo>
                    <a:pt x="56" y="38"/>
                  </a:moveTo>
                  <a:cubicBezTo>
                    <a:pt x="56" y="38"/>
                    <a:pt x="42" y="51"/>
                    <a:pt x="25" y="44"/>
                  </a:cubicBezTo>
                  <a:cubicBezTo>
                    <a:pt x="9" y="36"/>
                    <a:pt x="0" y="20"/>
                    <a:pt x="0" y="20"/>
                  </a:cubicBezTo>
                  <a:cubicBezTo>
                    <a:pt x="0" y="20"/>
                    <a:pt x="42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67" name="Freeform: Shape 12">
              <a:extLst>
                <a:ext uri="{FF2B5EF4-FFF2-40B4-BE49-F238E27FC236}">
                  <a16:creationId xmlns:a16="http://schemas.microsoft.com/office/drawing/2014/main" xmlns="" id="{8A5161FF-7696-4D96-88E0-26594E1CAB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6070" y="3090790"/>
              <a:ext cx="160576" cy="112861"/>
            </a:xfrm>
            <a:custGeom>
              <a:avLst/>
              <a:gdLst>
                <a:gd name="T0" fmla="*/ 55 w 55"/>
                <a:gd name="T1" fmla="*/ 21 h 48"/>
                <a:gd name="T2" fmla="*/ 34 w 55"/>
                <a:gd name="T3" fmla="*/ 44 h 48"/>
                <a:gd name="T4" fmla="*/ 0 w 55"/>
                <a:gd name="T5" fmla="*/ 41 h 48"/>
                <a:gd name="T6" fmla="*/ 55 w 55"/>
                <a:gd name="T7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8">
                  <a:moveTo>
                    <a:pt x="55" y="21"/>
                  </a:moveTo>
                  <a:cubicBezTo>
                    <a:pt x="55" y="21"/>
                    <a:pt x="52" y="41"/>
                    <a:pt x="34" y="44"/>
                  </a:cubicBezTo>
                  <a:cubicBezTo>
                    <a:pt x="17" y="48"/>
                    <a:pt x="0" y="41"/>
                    <a:pt x="0" y="41"/>
                  </a:cubicBezTo>
                  <a:cubicBezTo>
                    <a:pt x="0" y="41"/>
                    <a:pt x="20" y="0"/>
                    <a:pt x="5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68" name="Freeform: Shape 13">
              <a:extLst>
                <a:ext uri="{FF2B5EF4-FFF2-40B4-BE49-F238E27FC236}">
                  <a16:creationId xmlns:a16="http://schemas.microsoft.com/office/drawing/2014/main" xmlns="" id="{3DB47151-CCCF-4DC8-82D8-6B2603BF09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5566" y="3051534"/>
              <a:ext cx="162584" cy="114496"/>
            </a:xfrm>
            <a:custGeom>
              <a:avLst/>
              <a:gdLst>
                <a:gd name="T0" fmla="*/ 56 w 56"/>
                <a:gd name="T1" fmla="*/ 24 h 49"/>
                <a:gd name="T2" fmla="*/ 34 w 56"/>
                <a:gd name="T3" fmla="*/ 46 h 49"/>
                <a:gd name="T4" fmla="*/ 0 w 56"/>
                <a:gd name="T5" fmla="*/ 41 h 49"/>
                <a:gd name="T6" fmla="*/ 56 w 56"/>
                <a:gd name="T7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56" y="24"/>
                  </a:moveTo>
                  <a:cubicBezTo>
                    <a:pt x="56" y="24"/>
                    <a:pt x="52" y="43"/>
                    <a:pt x="34" y="46"/>
                  </a:cubicBezTo>
                  <a:cubicBezTo>
                    <a:pt x="16" y="49"/>
                    <a:pt x="0" y="41"/>
                    <a:pt x="0" y="41"/>
                  </a:cubicBezTo>
                  <a:cubicBezTo>
                    <a:pt x="0" y="41"/>
                    <a:pt x="22" y="0"/>
                    <a:pt x="5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69" name="Freeform: Shape 14">
              <a:extLst>
                <a:ext uri="{FF2B5EF4-FFF2-40B4-BE49-F238E27FC236}">
                  <a16:creationId xmlns:a16="http://schemas.microsoft.com/office/drawing/2014/main" xmlns="" id="{822FB21F-D6F1-440B-9AED-D20363E947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617" y="2886334"/>
              <a:ext cx="162584" cy="122674"/>
            </a:xfrm>
            <a:custGeom>
              <a:avLst/>
              <a:gdLst>
                <a:gd name="T0" fmla="*/ 56 w 56"/>
                <a:gd name="T1" fmla="*/ 38 h 52"/>
                <a:gd name="T2" fmla="*/ 25 w 56"/>
                <a:gd name="T3" fmla="*/ 44 h 52"/>
                <a:gd name="T4" fmla="*/ 0 w 56"/>
                <a:gd name="T5" fmla="*/ 22 h 52"/>
                <a:gd name="T6" fmla="*/ 56 w 56"/>
                <a:gd name="T7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2">
                  <a:moveTo>
                    <a:pt x="56" y="38"/>
                  </a:moveTo>
                  <a:cubicBezTo>
                    <a:pt x="56" y="38"/>
                    <a:pt x="42" y="52"/>
                    <a:pt x="25" y="44"/>
                  </a:cubicBezTo>
                  <a:cubicBezTo>
                    <a:pt x="9" y="37"/>
                    <a:pt x="0" y="22"/>
                    <a:pt x="0" y="22"/>
                  </a:cubicBezTo>
                  <a:cubicBezTo>
                    <a:pt x="0" y="22"/>
                    <a:pt x="40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70" name="Freeform: Shape 15">
              <a:extLst>
                <a:ext uri="{FF2B5EF4-FFF2-40B4-BE49-F238E27FC236}">
                  <a16:creationId xmlns:a16="http://schemas.microsoft.com/office/drawing/2014/main" xmlns="" id="{8DC4903A-40D4-49D5-A78B-436681871D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9402" y="2976294"/>
              <a:ext cx="138497" cy="96504"/>
            </a:xfrm>
            <a:custGeom>
              <a:avLst/>
              <a:gdLst>
                <a:gd name="T0" fmla="*/ 48 w 48"/>
                <a:gd name="T1" fmla="*/ 26 h 41"/>
                <a:gd name="T2" fmla="*/ 26 w 48"/>
                <a:gd name="T3" fmla="*/ 39 h 41"/>
                <a:gd name="T4" fmla="*/ 0 w 48"/>
                <a:gd name="T5" fmla="*/ 28 h 41"/>
                <a:gd name="T6" fmla="*/ 48 w 48"/>
                <a:gd name="T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1">
                  <a:moveTo>
                    <a:pt x="48" y="26"/>
                  </a:moveTo>
                  <a:cubicBezTo>
                    <a:pt x="48" y="26"/>
                    <a:pt x="41" y="41"/>
                    <a:pt x="26" y="39"/>
                  </a:cubicBezTo>
                  <a:cubicBezTo>
                    <a:pt x="11" y="37"/>
                    <a:pt x="0" y="28"/>
                    <a:pt x="0" y="28"/>
                  </a:cubicBezTo>
                  <a:cubicBezTo>
                    <a:pt x="0" y="28"/>
                    <a:pt x="27" y="0"/>
                    <a:pt x="4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71" name="Freeform: Shape 16">
              <a:extLst>
                <a:ext uri="{FF2B5EF4-FFF2-40B4-BE49-F238E27FC236}">
                  <a16:creationId xmlns:a16="http://schemas.microsoft.com/office/drawing/2014/main" xmlns="" id="{5FEC1A81-042D-495C-92FA-7B189139A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9797" y="2739126"/>
              <a:ext cx="112403" cy="98139"/>
            </a:xfrm>
            <a:custGeom>
              <a:avLst/>
              <a:gdLst>
                <a:gd name="T0" fmla="*/ 39 w 39"/>
                <a:gd name="T1" fmla="*/ 34 h 41"/>
                <a:gd name="T2" fmla="*/ 13 w 39"/>
                <a:gd name="T3" fmla="*/ 30 h 41"/>
                <a:gd name="T4" fmla="*/ 0 w 39"/>
                <a:gd name="T5" fmla="*/ 6 h 41"/>
                <a:gd name="T6" fmla="*/ 39 w 39"/>
                <a:gd name="T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1">
                  <a:moveTo>
                    <a:pt x="39" y="34"/>
                  </a:moveTo>
                  <a:cubicBezTo>
                    <a:pt x="39" y="34"/>
                    <a:pt x="24" y="41"/>
                    <a:pt x="13" y="30"/>
                  </a:cubicBezTo>
                  <a:cubicBezTo>
                    <a:pt x="3" y="20"/>
                    <a:pt x="0" y="6"/>
                    <a:pt x="0" y="6"/>
                  </a:cubicBezTo>
                  <a:cubicBezTo>
                    <a:pt x="0" y="6"/>
                    <a:pt x="37" y="0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72" name="Freeform: Shape 17">
              <a:extLst>
                <a:ext uri="{FF2B5EF4-FFF2-40B4-BE49-F238E27FC236}">
                  <a16:creationId xmlns:a16="http://schemas.microsoft.com/office/drawing/2014/main" xmlns="" id="{5E0F4135-8190-4C43-BCD7-D24B82D6DE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5422" y="2673699"/>
              <a:ext cx="88317" cy="75240"/>
            </a:xfrm>
            <a:custGeom>
              <a:avLst/>
              <a:gdLst>
                <a:gd name="T0" fmla="*/ 31 w 31"/>
                <a:gd name="T1" fmla="*/ 27 h 32"/>
                <a:gd name="T2" fmla="*/ 11 w 31"/>
                <a:gd name="T3" fmla="*/ 24 h 32"/>
                <a:gd name="T4" fmla="*/ 0 w 31"/>
                <a:gd name="T5" fmla="*/ 4 h 32"/>
                <a:gd name="T6" fmla="*/ 31 w 31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2">
                  <a:moveTo>
                    <a:pt x="31" y="27"/>
                  </a:moveTo>
                  <a:cubicBezTo>
                    <a:pt x="31" y="27"/>
                    <a:pt x="19" y="32"/>
                    <a:pt x="11" y="24"/>
                  </a:cubicBezTo>
                  <a:cubicBezTo>
                    <a:pt x="2" y="16"/>
                    <a:pt x="0" y="4"/>
                    <a:pt x="0" y="4"/>
                  </a:cubicBezTo>
                  <a:cubicBezTo>
                    <a:pt x="0" y="4"/>
                    <a:pt x="30" y="0"/>
                    <a:pt x="3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73" name="Freeform: Shape 18">
              <a:extLst>
                <a:ext uri="{FF2B5EF4-FFF2-40B4-BE49-F238E27FC236}">
                  <a16:creationId xmlns:a16="http://schemas.microsoft.com/office/drawing/2014/main" xmlns="" id="{FE63D0C0-1871-4812-8365-899863B6AF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3992" y="2642622"/>
              <a:ext cx="110396" cy="94868"/>
            </a:xfrm>
            <a:custGeom>
              <a:avLst/>
              <a:gdLst>
                <a:gd name="T0" fmla="*/ 32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2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2" y="36"/>
                  </a:moveTo>
                  <a:cubicBezTo>
                    <a:pt x="32" y="36"/>
                    <a:pt x="16" y="40"/>
                    <a:pt x="8" y="27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8" y="4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74" name="Freeform: Shape 19">
              <a:extLst>
                <a:ext uri="{FF2B5EF4-FFF2-40B4-BE49-F238E27FC236}">
                  <a16:creationId xmlns:a16="http://schemas.microsoft.com/office/drawing/2014/main" xmlns="" id="{E84885D5-9F4B-4094-BCBA-3763711893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8042" y="2523219"/>
              <a:ext cx="110396" cy="94868"/>
            </a:xfrm>
            <a:custGeom>
              <a:avLst/>
              <a:gdLst>
                <a:gd name="T0" fmla="*/ 31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1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1" y="36"/>
                  </a:moveTo>
                  <a:cubicBezTo>
                    <a:pt x="31" y="36"/>
                    <a:pt x="15" y="40"/>
                    <a:pt x="8" y="27"/>
                  </a:cubicBezTo>
                  <a:cubicBezTo>
                    <a:pt x="0" y="14"/>
                    <a:pt x="0" y="0"/>
                    <a:pt x="0" y="0"/>
                  </a:cubicBezTo>
                  <a:cubicBezTo>
                    <a:pt x="0" y="0"/>
                    <a:pt x="38" y="3"/>
                    <a:pt x="3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75" name="Freeform: Shape 20">
              <a:extLst>
                <a:ext uri="{FF2B5EF4-FFF2-40B4-BE49-F238E27FC236}">
                  <a16:creationId xmlns:a16="http://schemas.microsoft.com/office/drawing/2014/main" xmlns="" id="{E4AF61B4-8505-48C1-A621-007C4D6BD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1130" y="2389096"/>
              <a:ext cx="124447" cy="106318"/>
            </a:xfrm>
            <a:custGeom>
              <a:avLst/>
              <a:gdLst>
                <a:gd name="T0" fmla="*/ 11 w 43"/>
                <a:gd name="T1" fmla="*/ 45 h 45"/>
                <a:gd name="T2" fmla="*/ 7 w 43"/>
                <a:gd name="T3" fmla="*/ 20 h 45"/>
                <a:gd name="T4" fmla="*/ 27 w 43"/>
                <a:gd name="T5" fmla="*/ 0 h 45"/>
                <a:gd name="T6" fmla="*/ 11 w 43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5">
                  <a:moveTo>
                    <a:pt x="11" y="45"/>
                  </a:moveTo>
                  <a:cubicBezTo>
                    <a:pt x="11" y="45"/>
                    <a:pt x="0" y="33"/>
                    <a:pt x="7" y="20"/>
                  </a:cubicBezTo>
                  <a:cubicBezTo>
                    <a:pt x="14" y="7"/>
                    <a:pt x="27" y="0"/>
                    <a:pt x="27" y="0"/>
                  </a:cubicBezTo>
                  <a:cubicBezTo>
                    <a:pt x="27" y="0"/>
                    <a:pt x="43" y="34"/>
                    <a:pt x="1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76" name="Freeform: Shape 21">
              <a:extLst>
                <a:ext uri="{FF2B5EF4-FFF2-40B4-BE49-F238E27FC236}">
                  <a16:creationId xmlns:a16="http://schemas.microsoft.com/office/drawing/2014/main" xmlns="" id="{2D531AF5-62D8-4D0A-A15B-18ACA57D08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6657" y="2647529"/>
              <a:ext cx="102368" cy="80147"/>
            </a:xfrm>
            <a:custGeom>
              <a:avLst/>
              <a:gdLst>
                <a:gd name="T0" fmla="*/ 3 w 35"/>
                <a:gd name="T1" fmla="*/ 29 h 34"/>
                <a:gd name="T2" fmla="*/ 11 w 35"/>
                <a:gd name="T3" fmla="*/ 8 h 34"/>
                <a:gd name="T4" fmla="*/ 35 w 35"/>
                <a:gd name="T5" fmla="*/ 0 h 34"/>
                <a:gd name="T6" fmla="*/ 3 w 35"/>
                <a:gd name="T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9"/>
                  </a:moveTo>
                  <a:cubicBezTo>
                    <a:pt x="3" y="29"/>
                    <a:pt x="0" y="15"/>
                    <a:pt x="11" y="8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3" y="34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77" name="Freeform: Shape 22">
              <a:extLst>
                <a:ext uri="{FF2B5EF4-FFF2-40B4-BE49-F238E27FC236}">
                  <a16:creationId xmlns:a16="http://schemas.microsoft.com/office/drawing/2014/main" xmlns="" id="{1440FB4F-CCC1-48AB-ABE7-CCC8ACA31A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5262" y="2843808"/>
              <a:ext cx="100360" cy="80147"/>
            </a:xfrm>
            <a:custGeom>
              <a:avLst/>
              <a:gdLst>
                <a:gd name="T0" fmla="*/ 3 w 35"/>
                <a:gd name="T1" fmla="*/ 28 h 34"/>
                <a:gd name="T2" fmla="*/ 11 w 35"/>
                <a:gd name="T3" fmla="*/ 7 h 34"/>
                <a:gd name="T4" fmla="*/ 35 w 35"/>
                <a:gd name="T5" fmla="*/ 0 h 34"/>
                <a:gd name="T6" fmla="*/ 3 w 35"/>
                <a:gd name="T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8"/>
                  </a:moveTo>
                  <a:cubicBezTo>
                    <a:pt x="3" y="28"/>
                    <a:pt x="0" y="14"/>
                    <a:pt x="11" y="7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2" y="34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78" name="Freeform: Shape 23">
              <a:extLst>
                <a:ext uri="{FF2B5EF4-FFF2-40B4-BE49-F238E27FC236}">
                  <a16:creationId xmlns:a16="http://schemas.microsoft.com/office/drawing/2014/main" xmlns="" id="{40777B13-74F8-434D-8CD6-204B34FDEE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3091" y="2855256"/>
              <a:ext cx="124447" cy="86690"/>
            </a:xfrm>
            <a:custGeom>
              <a:avLst/>
              <a:gdLst>
                <a:gd name="T0" fmla="*/ 43 w 43"/>
                <a:gd name="T1" fmla="*/ 25 h 37"/>
                <a:gd name="T2" fmla="*/ 22 w 43"/>
                <a:gd name="T3" fmla="*/ 34 h 37"/>
                <a:gd name="T4" fmla="*/ 0 w 43"/>
                <a:gd name="T5" fmla="*/ 21 h 37"/>
                <a:gd name="T6" fmla="*/ 43 w 43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7">
                  <a:moveTo>
                    <a:pt x="43" y="25"/>
                  </a:moveTo>
                  <a:cubicBezTo>
                    <a:pt x="43" y="25"/>
                    <a:pt x="35" y="37"/>
                    <a:pt x="22" y="34"/>
                  </a:cubicBezTo>
                  <a:cubicBezTo>
                    <a:pt x="9" y="31"/>
                    <a:pt x="0" y="21"/>
                    <a:pt x="0" y="21"/>
                  </a:cubicBezTo>
                  <a:cubicBezTo>
                    <a:pt x="0" y="21"/>
                    <a:pt x="27" y="0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79" name="Freeform: Shape 24">
              <a:extLst>
                <a:ext uri="{FF2B5EF4-FFF2-40B4-BE49-F238E27FC236}">
                  <a16:creationId xmlns:a16="http://schemas.microsoft.com/office/drawing/2014/main" xmlns="" id="{163754A6-8601-4E0F-878A-26CC1E2BFA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7151" y="2537940"/>
              <a:ext cx="112403" cy="112861"/>
            </a:xfrm>
            <a:custGeom>
              <a:avLst/>
              <a:gdLst>
                <a:gd name="T0" fmla="*/ 15 w 39"/>
                <a:gd name="T1" fmla="*/ 48 h 48"/>
                <a:gd name="T2" fmla="*/ 1 w 39"/>
                <a:gd name="T3" fmla="*/ 26 h 48"/>
                <a:gd name="T4" fmla="*/ 11 w 39"/>
                <a:gd name="T5" fmla="*/ 0 h 48"/>
                <a:gd name="T6" fmla="*/ 15 w 39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8">
                  <a:moveTo>
                    <a:pt x="15" y="48"/>
                  </a:moveTo>
                  <a:cubicBezTo>
                    <a:pt x="15" y="48"/>
                    <a:pt x="0" y="41"/>
                    <a:pt x="1" y="26"/>
                  </a:cubicBezTo>
                  <a:cubicBezTo>
                    <a:pt x="2" y="11"/>
                    <a:pt x="11" y="0"/>
                    <a:pt x="11" y="0"/>
                  </a:cubicBezTo>
                  <a:cubicBezTo>
                    <a:pt x="11" y="0"/>
                    <a:pt x="39" y="25"/>
                    <a:pt x="1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80" name="Freeform: Shape 25">
              <a:extLst>
                <a:ext uri="{FF2B5EF4-FFF2-40B4-BE49-F238E27FC236}">
                  <a16:creationId xmlns:a16="http://schemas.microsoft.com/office/drawing/2014/main" xmlns="" id="{A7F158D0-935F-4249-B1B1-DF36EEC6BC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5494" y="2806186"/>
              <a:ext cx="112403" cy="93233"/>
            </a:xfrm>
            <a:custGeom>
              <a:avLst/>
              <a:gdLst>
                <a:gd name="T0" fmla="*/ 39 w 39"/>
                <a:gd name="T1" fmla="*/ 33 h 40"/>
                <a:gd name="T2" fmla="*/ 14 w 39"/>
                <a:gd name="T3" fmla="*/ 30 h 40"/>
                <a:gd name="T4" fmla="*/ 0 w 39"/>
                <a:gd name="T5" fmla="*/ 5 h 40"/>
                <a:gd name="T6" fmla="*/ 39 w 39"/>
                <a:gd name="T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">
                  <a:moveTo>
                    <a:pt x="39" y="33"/>
                  </a:moveTo>
                  <a:cubicBezTo>
                    <a:pt x="39" y="33"/>
                    <a:pt x="24" y="40"/>
                    <a:pt x="14" y="30"/>
                  </a:cubicBezTo>
                  <a:cubicBezTo>
                    <a:pt x="3" y="19"/>
                    <a:pt x="0" y="5"/>
                    <a:pt x="0" y="5"/>
                  </a:cubicBezTo>
                  <a:cubicBezTo>
                    <a:pt x="0" y="5"/>
                    <a:pt x="38" y="0"/>
                    <a:pt x="39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81" name="Freeform: Shape 26">
              <a:extLst>
                <a:ext uri="{FF2B5EF4-FFF2-40B4-BE49-F238E27FC236}">
                  <a16:creationId xmlns:a16="http://schemas.microsoft.com/office/drawing/2014/main" xmlns="" id="{57042DD3-DEF0-4476-92F0-7772F7936B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6467" y="2591917"/>
              <a:ext cx="162584" cy="160294"/>
            </a:xfrm>
            <a:custGeom>
              <a:avLst/>
              <a:gdLst>
                <a:gd name="T0" fmla="*/ 25 w 56"/>
                <a:gd name="T1" fmla="*/ 68 h 68"/>
                <a:gd name="T2" fmla="*/ 1 w 56"/>
                <a:gd name="T3" fmla="*/ 40 h 68"/>
                <a:gd name="T4" fmla="*/ 11 w 56"/>
                <a:gd name="T5" fmla="*/ 0 h 68"/>
                <a:gd name="T6" fmla="*/ 25 w 56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8">
                  <a:moveTo>
                    <a:pt x="25" y="68"/>
                  </a:moveTo>
                  <a:cubicBezTo>
                    <a:pt x="25" y="68"/>
                    <a:pt x="3" y="61"/>
                    <a:pt x="1" y="40"/>
                  </a:cubicBezTo>
                  <a:cubicBezTo>
                    <a:pt x="0" y="19"/>
                    <a:pt x="11" y="0"/>
                    <a:pt x="11" y="0"/>
                  </a:cubicBezTo>
                  <a:cubicBezTo>
                    <a:pt x="11" y="0"/>
                    <a:pt x="56" y="31"/>
                    <a:pt x="25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82" name="Freeform: Shape 27">
              <a:extLst>
                <a:ext uri="{FF2B5EF4-FFF2-40B4-BE49-F238E27FC236}">
                  <a16:creationId xmlns:a16="http://schemas.microsoft.com/office/drawing/2014/main" xmlns="" id="{0210F2FC-DB79-4A8D-A930-486B46588B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410" y="2758753"/>
              <a:ext cx="234843" cy="196278"/>
            </a:xfrm>
            <a:custGeom>
              <a:avLst/>
              <a:gdLst>
                <a:gd name="T0" fmla="*/ 21 w 81"/>
                <a:gd name="T1" fmla="*/ 83 h 83"/>
                <a:gd name="T2" fmla="*/ 14 w 81"/>
                <a:gd name="T3" fmla="*/ 36 h 83"/>
                <a:gd name="T4" fmla="*/ 51 w 81"/>
                <a:gd name="T5" fmla="*/ 0 h 83"/>
                <a:gd name="T6" fmla="*/ 21 w 81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3">
                  <a:moveTo>
                    <a:pt x="21" y="83"/>
                  </a:moveTo>
                  <a:cubicBezTo>
                    <a:pt x="21" y="83"/>
                    <a:pt x="0" y="60"/>
                    <a:pt x="14" y="36"/>
                  </a:cubicBezTo>
                  <a:cubicBezTo>
                    <a:pt x="27" y="12"/>
                    <a:pt x="51" y="0"/>
                    <a:pt x="51" y="0"/>
                  </a:cubicBezTo>
                  <a:cubicBezTo>
                    <a:pt x="51" y="0"/>
                    <a:pt x="81" y="65"/>
                    <a:pt x="2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83" name="Freeform: Shape 28">
              <a:extLst>
                <a:ext uri="{FF2B5EF4-FFF2-40B4-BE49-F238E27FC236}">
                  <a16:creationId xmlns:a16="http://schemas.microsoft.com/office/drawing/2014/main" xmlns="" id="{6E975A1E-4FC2-49D2-A8A6-44011044E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6044" y="2850349"/>
              <a:ext cx="150541" cy="121038"/>
            </a:xfrm>
            <a:custGeom>
              <a:avLst/>
              <a:gdLst>
                <a:gd name="T0" fmla="*/ 10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0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0" y="51"/>
                  </a:moveTo>
                  <a:cubicBezTo>
                    <a:pt x="10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84" name="Freeform: Shape 29">
              <a:extLst>
                <a:ext uri="{FF2B5EF4-FFF2-40B4-BE49-F238E27FC236}">
                  <a16:creationId xmlns:a16="http://schemas.microsoft.com/office/drawing/2014/main" xmlns="" id="{5E31BCD6-F6BC-420C-9F34-5FF1038DB7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2606" y="2855256"/>
              <a:ext cx="150541" cy="121038"/>
            </a:xfrm>
            <a:custGeom>
              <a:avLst/>
              <a:gdLst>
                <a:gd name="T0" fmla="*/ 0 w 52"/>
                <a:gd name="T1" fmla="*/ 33 h 51"/>
                <a:gd name="T2" fmla="*/ 17 w 52"/>
                <a:gd name="T3" fmla="*/ 7 h 51"/>
                <a:gd name="T4" fmla="*/ 52 w 52"/>
                <a:gd name="T5" fmla="*/ 5 h 51"/>
                <a:gd name="T6" fmla="*/ 0 w 52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0" y="33"/>
                  </a:moveTo>
                  <a:cubicBezTo>
                    <a:pt x="0" y="33"/>
                    <a:pt x="0" y="13"/>
                    <a:pt x="17" y="7"/>
                  </a:cubicBezTo>
                  <a:cubicBezTo>
                    <a:pt x="35" y="0"/>
                    <a:pt x="52" y="5"/>
                    <a:pt x="52" y="5"/>
                  </a:cubicBezTo>
                  <a:cubicBezTo>
                    <a:pt x="52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85" name="Freeform: Shape 30">
              <a:extLst>
                <a:ext uri="{FF2B5EF4-FFF2-40B4-BE49-F238E27FC236}">
                  <a16:creationId xmlns:a16="http://schemas.microsoft.com/office/drawing/2014/main" xmlns="" id="{1D88AB13-CC71-4468-9F61-53FA2BAE5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4542" y="2758753"/>
              <a:ext cx="154555" cy="119403"/>
            </a:xfrm>
            <a:custGeom>
              <a:avLst/>
              <a:gdLst>
                <a:gd name="T0" fmla="*/ 0 w 53"/>
                <a:gd name="T1" fmla="*/ 33 h 51"/>
                <a:gd name="T2" fmla="*/ 18 w 53"/>
                <a:gd name="T3" fmla="*/ 6 h 51"/>
                <a:gd name="T4" fmla="*/ 53 w 53"/>
                <a:gd name="T5" fmla="*/ 5 h 51"/>
                <a:gd name="T6" fmla="*/ 0 w 53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0" y="33"/>
                  </a:moveTo>
                  <a:cubicBezTo>
                    <a:pt x="0" y="33"/>
                    <a:pt x="0" y="12"/>
                    <a:pt x="18" y="6"/>
                  </a:cubicBezTo>
                  <a:cubicBezTo>
                    <a:pt x="35" y="0"/>
                    <a:pt x="53" y="5"/>
                    <a:pt x="53" y="5"/>
                  </a:cubicBezTo>
                  <a:cubicBezTo>
                    <a:pt x="53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86" name="Freeform: Shape 31">
              <a:extLst>
                <a:ext uri="{FF2B5EF4-FFF2-40B4-BE49-F238E27FC236}">
                  <a16:creationId xmlns:a16="http://schemas.microsoft.com/office/drawing/2014/main" xmlns="" id="{B85BBFB9-D6B5-4771-8681-6361503E92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0095" y="2683513"/>
              <a:ext cx="150541" cy="117767"/>
            </a:xfrm>
            <a:custGeom>
              <a:avLst/>
              <a:gdLst>
                <a:gd name="T0" fmla="*/ 11 w 52"/>
                <a:gd name="T1" fmla="*/ 50 h 50"/>
                <a:gd name="T2" fmla="*/ 12 w 52"/>
                <a:gd name="T3" fmla="*/ 19 h 50"/>
                <a:gd name="T4" fmla="*/ 42 w 52"/>
                <a:gd name="T5" fmla="*/ 0 h 50"/>
                <a:gd name="T6" fmla="*/ 11 w 5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0">
                  <a:moveTo>
                    <a:pt x="11" y="50"/>
                  </a:moveTo>
                  <a:cubicBezTo>
                    <a:pt x="11" y="50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6"/>
                    <a:pt x="1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87" name="Freeform: Shape 32">
              <a:extLst>
                <a:ext uri="{FF2B5EF4-FFF2-40B4-BE49-F238E27FC236}">
                  <a16:creationId xmlns:a16="http://schemas.microsoft.com/office/drawing/2014/main" xmlns="" id="{92F6BAAF-E8B0-4E39-B800-C32A2FED35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7980" y="2559204"/>
              <a:ext cx="150541" cy="119403"/>
            </a:xfrm>
            <a:custGeom>
              <a:avLst/>
              <a:gdLst>
                <a:gd name="T0" fmla="*/ 11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1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1" y="51"/>
                  </a:moveTo>
                  <a:cubicBezTo>
                    <a:pt x="11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1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88" name="Freeform: Shape 33">
              <a:extLst>
                <a:ext uri="{FF2B5EF4-FFF2-40B4-BE49-F238E27FC236}">
                  <a16:creationId xmlns:a16="http://schemas.microsoft.com/office/drawing/2014/main" xmlns="" id="{9EF7BDE9-1E41-4B46-9936-CA22F7969E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7476" y="2457794"/>
              <a:ext cx="146526" cy="119403"/>
            </a:xfrm>
            <a:custGeom>
              <a:avLst/>
              <a:gdLst>
                <a:gd name="T0" fmla="*/ 10 w 51"/>
                <a:gd name="T1" fmla="*/ 51 h 51"/>
                <a:gd name="T2" fmla="*/ 11 w 51"/>
                <a:gd name="T3" fmla="*/ 19 h 51"/>
                <a:gd name="T4" fmla="*/ 41 w 51"/>
                <a:gd name="T5" fmla="*/ 0 h 51"/>
                <a:gd name="T6" fmla="*/ 10 w 51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10" y="51"/>
                  </a:moveTo>
                  <a:cubicBezTo>
                    <a:pt x="10" y="51"/>
                    <a:pt x="0" y="33"/>
                    <a:pt x="11" y="19"/>
                  </a:cubicBezTo>
                  <a:cubicBezTo>
                    <a:pt x="23" y="5"/>
                    <a:pt x="41" y="0"/>
                    <a:pt x="41" y="0"/>
                  </a:cubicBezTo>
                  <a:cubicBezTo>
                    <a:pt x="41" y="0"/>
                    <a:pt x="51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89" name="Freeform: Shape 34">
              <a:extLst>
                <a:ext uri="{FF2B5EF4-FFF2-40B4-BE49-F238E27FC236}">
                  <a16:creationId xmlns:a16="http://schemas.microsoft.com/office/drawing/2014/main" xmlns="" id="{D58DA3BF-BE3A-469B-9599-D58455BC12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6646" y="2431623"/>
              <a:ext cx="144518" cy="135759"/>
            </a:xfrm>
            <a:custGeom>
              <a:avLst/>
              <a:gdLst>
                <a:gd name="T0" fmla="*/ 25 w 50"/>
                <a:gd name="T1" fmla="*/ 58 h 58"/>
                <a:gd name="T2" fmla="*/ 3 w 50"/>
                <a:gd name="T3" fmla="*/ 35 h 58"/>
                <a:gd name="T4" fmla="*/ 9 w 50"/>
                <a:gd name="T5" fmla="*/ 0 h 58"/>
                <a:gd name="T6" fmla="*/ 25 w 50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8">
                  <a:moveTo>
                    <a:pt x="25" y="58"/>
                  </a:moveTo>
                  <a:cubicBezTo>
                    <a:pt x="25" y="58"/>
                    <a:pt x="5" y="53"/>
                    <a:pt x="3" y="35"/>
                  </a:cubicBezTo>
                  <a:cubicBezTo>
                    <a:pt x="0" y="17"/>
                    <a:pt x="9" y="0"/>
                    <a:pt x="9" y="0"/>
                  </a:cubicBezTo>
                  <a:cubicBezTo>
                    <a:pt x="9" y="0"/>
                    <a:pt x="50" y="24"/>
                    <a:pt x="25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90" name="Freeform: Shape 35">
              <a:extLst>
                <a:ext uri="{FF2B5EF4-FFF2-40B4-BE49-F238E27FC236}">
                  <a16:creationId xmlns:a16="http://schemas.microsoft.com/office/drawing/2014/main" xmlns="" id="{F6A46612-5E10-4D70-A3E8-2F32D2BD45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4182" y="3067891"/>
              <a:ext cx="166598" cy="114496"/>
            </a:xfrm>
            <a:custGeom>
              <a:avLst/>
              <a:gdLst>
                <a:gd name="T0" fmla="*/ 0 w 58"/>
                <a:gd name="T1" fmla="*/ 19 h 49"/>
                <a:gd name="T2" fmla="*/ 25 w 58"/>
                <a:gd name="T3" fmla="*/ 0 h 49"/>
                <a:gd name="T4" fmla="*/ 58 w 58"/>
                <a:gd name="T5" fmla="*/ 10 h 49"/>
                <a:gd name="T6" fmla="*/ 0 w 58"/>
                <a:gd name="T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9">
                  <a:moveTo>
                    <a:pt x="0" y="19"/>
                  </a:moveTo>
                  <a:cubicBezTo>
                    <a:pt x="0" y="19"/>
                    <a:pt x="7" y="0"/>
                    <a:pt x="25" y="0"/>
                  </a:cubicBezTo>
                  <a:cubicBezTo>
                    <a:pt x="43" y="0"/>
                    <a:pt x="58" y="10"/>
                    <a:pt x="58" y="10"/>
                  </a:cubicBezTo>
                  <a:cubicBezTo>
                    <a:pt x="58" y="10"/>
                    <a:pt x="29" y="49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91" name="Freeform: Shape 36">
              <a:extLst>
                <a:ext uri="{FF2B5EF4-FFF2-40B4-BE49-F238E27FC236}">
                  <a16:creationId xmlns:a16="http://schemas.microsoft.com/office/drawing/2014/main" xmlns="" id="{7C11900C-335E-411D-88F2-3AEE5CCA06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0274" y="2973023"/>
              <a:ext cx="152548" cy="116132"/>
            </a:xfrm>
            <a:custGeom>
              <a:avLst/>
              <a:gdLst>
                <a:gd name="T0" fmla="*/ 0 w 53"/>
                <a:gd name="T1" fmla="*/ 20 h 49"/>
                <a:gd name="T2" fmla="*/ 23 w 53"/>
                <a:gd name="T3" fmla="*/ 0 h 49"/>
                <a:gd name="T4" fmla="*/ 53 w 53"/>
                <a:gd name="T5" fmla="*/ 11 h 49"/>
                <a:gd name="T6" fmla="*/ 0 w 53"/>
                <a:gd name="T7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9">
                  <a:moveTo>
                    <a:pt x="0" y="20"/>
                  </a:moveTo>
                  <a:cubicBezTo>
                    <a:pt x="0" y="20"/>
                    <a:pt x="7" y="1"/>
                    <a:pt x="23" y="0"/>
                  </a:cubicBezTo>
                  <a:cubicBezTo>
                    <a:pt x="39" y="0"/>
                    <a:pt x="53" y="11"/>
                    <a:pt x="53" y="11"/>
                  </a:cubicBezTo>
                  <a:cubicBezTo>
                    <a:pt x="53" y="11"/>
                    <a:pt x="26" y="4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92" name="Freeform: Shape 37">
              <a:extLst>
                <a:ext uri="{FF2B5EF4-FFF2-40B4-BE49-F238E27FC236}">
                  <a16:creationId xmlns:a16="http://schemas.microsoft.com/office/drawing/2014/main" xmlns="" id="{4B276045-8B69-476F-A073-0D8A61FFE0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6981" y="2937039"/>
              <a:ext cx="130469" cy="104682"/>
            </a:xfrm>
            <a:custGeom>
              <a:avLst/>
              <a:gdLst>
                <a:gd name="T0" fmla="*/ 0 w 45"/>
                <a:gd name="T1" fmla="*/ 15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5"/>
                  </a:moveTo>
                  <a:cubicBezTo>
                    <a:pt x="0" y="15"/>
                    <a:pt x="10" y="0"/>
                    <a:pt x="23" y="4"/>
                  </a:cubicBezTo>
                  <a:cubicBezTo>
                    <a:pt x="37" y="8"/>
                    <a:pt x="45" y="19"/>
                    <a:pt x="45" y="19"/>
                  </a:cubicBezTo>
                  <a:cubicBezTo>
                    <a:pt x="45" y="19"/>
                    <a:pt x="15" y="44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93" name="Freeform: Shape 38">
              <a:extLst>
                <a:ext uri="{FF2B5EF4-FFF2-40B4-BE49-F238E27FC236}">
                  <a16:creationId xmlns:a16="http://schemas.microsoft.com/office/drawing/2014/main" xmlns="" id="{07C1A473-E975-41F5-A50D-1ED90046D6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8916" y="3022093"/>
              <a:ext cx="130469" cy="104682"/>
            </a:xfrm>
            <a:custGeom>
              <a:avLst/>
              <a:gdLst>
                <a:gd name="T0" fmla="*/ 0 w 45"/>
                <a:gd name="T1" fmla="*/ 14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4"/>
                  </a:moveTo>
                  <a:cubicBezTo>
                    <a:pt x="0" y="14"/>
                    <a:pt x="10" y="0"/>
                    <a:pt x="23" y="4"/>
                  </a:cubicBezTo>
                  <a:cubicBezTo>
                    <a:pt x="37" y="7"/>
                    <a:pt x="45" y="19"/>
                    <a:pt x="45" y="19"/>
                  </a:cubicBezTo>
                  <a:cubicBezTo>
                    <a:pt x="45" y="19"/>
                    <a:pt x="15" y="4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</p:grpSp>
      <p:grpSp>
        <p:nvGrpSpPr>
          <p:cNvPr id="94" name="Group 260">
            <a:extLst>
              <a:ext uri="{FF2B5EF4-FFF2-40B4-BE49-F238E27FC236}">
                <a16:creationId xmlns:a16="http://schemas.microsoft.com/office/drawing/2014/main" xmlns="" id="{A4886B43-3774-4734-BE89-E167564B6D7C}"/>
              </a:ext>
            </a:extLst>
          </p:cNvPr>
          <p:cNvGrpSpPr/>
          <p:nvPr/>
        </p:nvGrpSpPr>
        <p:grpSpPr>
          <a:xfrm>
            <a:off x="1669928" y="3596458"/>
            <a:ext cx="2331940" cy="1491669"/>
            <a:chOff x="2977744" y="1751833"/>
            <a:chExt cx="1322776" cy="846138"/>
          </a:xfrm>
          <a:solidFill>
            <a:srgbClr val="F29A5B"/>
          </a:solidFill>
        </p:grpSpPr>
        <p:sp>
          <p:nvSpPr>
            <p:cNvPr id="95" name="Freeform: Shape 40">
              <a:extLst>
                <a:ext uri="{FF2B5EF4-FFF2-40B4-BE49-F238E27FC236}">
                  <a16:creationId xmlns:a16="http://schemas.microsoft.com/office/drawing/2014/main" xmlns="" id="{A9514F6B-6E7F-4400-9650-14DB11CFA5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8988" y="2059187"/>
              <a:ext cx="289003" cy="430097"/>
            </a:xfrm>
            <a:custGeom>
              <a:avLst/>
              <a:gdLst>
                <a:gd name="T0" fmla="*/ 130 w 164"/>
                <a:gd name="T1" fmla="*/ 299 h 299"/>
                <a:gd name="T2" fmla="*/ 123 w 164"/>
                <a:gd name="T3" fmla="*/ 132 h 299"/>
                <a:gd name="T4" fmla="*/ 161 w 164"/>
                <a:gd name="T5" fmla="*/ 47 h 299"/>
                <a:gd name="T6" fmla="*/ 143 w 164"/>
                <a:gd name="T7" fmla="*/ 51 h 299"/>
                <a:gd name="T8" fmla="*/ 108 w 164"/>
                <a:gd name="T9" fmla="*/ 75 h 299"/>
                <a:gd name="T10" fmla="*/ 80 w 164"/>
                <a:gd name="T11" fmla="*/ 6 h 299"/>
                <a:gd name="T12" fmla="*/ 77 w 164"/>
                <a:gd name="T13" fmla="*/ 51 h 299"/>
                <a:gd name="T14" fmla="*/ 48 w 164"/>
                <a:gd name="T15" fmla="*/ 33 h 299"/>
                <a:gd name="T16" fmla="*/ 27 w 164"/>
                <a:gd name="T17" fmla="*/ 16 h 299"/>
                <a:gd name="T18" fmla="*/ 52 w 164"/>
                <a:gd name="T19" fmla="*/ 74 h 299"/>
                <a:gd name="T20" fmla="*/ 10 w 164"/>
                <a:gd name="T21" fmla="*/ 35 h 299"/>
                <a:gd name="T22" fmla="*/ 9 w 164"/>
                <a:gd name="T23" fmla="*/ 53 h 299"/>
                <a:gd name="T24" fmla="*/ 43 w 164"/>
                <a:gd name="T25" fmla="*/ 93 h 299"/>
                <a:gd name="T26" fmla="*/ 10 w 164"/>
                <a:gd name="T27" fmla="*/ 75 h 299"/>
                <a:gd name="T28" fmla="*/ 20 w 164"/>
                <a:gd name="T29" fmla="*/ 97 h 299"/>
                <a:gd name="T30" fmla="*/ 71 w 164"/>
                <a:gd name="T31" fmla="*/ 161 h 299"/>
                <a:gd name="T32" fmla="*/ 62 w 164"/>
                <a:gd name="T33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99">
                  <a:moveTo>
                    <a:pt x="130" y="299"/>
                  </a:moveTo>
                  <a:cubicBezTo>
                    <a:pt x="130" y="299"/>
                    <a:pt x="107" y="195"/>
                    <a:pt x="123" y="132"/>
                  </a:cubicBezTo>
                  <a:cubicBezTo>
                    <a:pt x="139" y="70"/>
                    <a:pt x="164" y="57"/>
                    <a:pt x="161" y="47"/>
                  </a:cubicBezTo>
                  <a:cubicBezTo>
                    <a:pt x="159" y="38"/>
                    <a:pt x="147" y="42"/>
                    <a:pt x="143" y="51"/>
                  </a:cubicBezTo>
                  <a:cubicBezTo>
                    <a:pt x="139" y="60"/>
                    <a:pt x="123" y="78"/>
                    <a:pt x="108" y="75"/>
                  </a:cubicBezTo>
                  <a:cubicBezTo>
                    <a:pt x="94" y="72"/>
                    <a:pt x="91" y="12"/>
                    <a:pt x="80" y="6"/>
                  </a:cubicBezTo>
                  <a:cubicBezTo>
                    <a:pt x="70" y="0"/>
                    <a:pt x="73" y="27"/>
                    <a:pt x="77" y="51"/>
                  </a:cubicBezTo>
                  <a:cubicBezTo>
                    <a:pt x="81" y="75"/>
                    <a:pt x="60" y="62"/>
                    <a:pt x="48" y="33"/>
                  </a:cubicBezTo>
                  <a:cubicBezTo>
                    <a:pt x="36" y="4"/>
                    <a:pt x="28" y="12"/>
                    <a:pt x="27" y="16"/>
                  </a:cubicBezTo>
                  <a:cubicBezTo>
                    <a:pt x="25" y="20"/>
                    <a:pt x="54" y="72"/>
                    <a:pt x="52" y="74"/>
                  </a:cubicBezTo>
                  <a:cubicBezTo>
                    <a:pt x="49" y="77"/>
                    <a:pt x="13" y="34"/>
                    <a:pt x="10" y="35"/>
                  </a:cubicBezTo>
                  <a:cubicBezTo>
                    <a:pt x="6" y="36"/>
                    <a:pt x="0" y="39"/>
                    <a:pt x="9" y="53"/>
                  </a:cubicBezTo>
                  <a:cubicBezTo>
                    <a:pt x="17" y="66"/>
                    <a:pt x="44" y="89"/>
                    <a:pt x="43" y="93"/>
                  </a:cubicBezTo>
                  <a:cubicBezTo>
                    <a:pt x="41" y="97"/>
                    <a:pt x="18" y="76"/>
                    <a:pt x="10" y="75"/>
                  </a:cubicBezTo>
                  <a:cubicBezTo>
                    <a:pt x="2" y="75"/>
                    <a:pt x="5" y="86"/>
                    <a:pt x="20" y="97"/>
                  </a:cubicBezTo>
                  <a:cubicBezTo>
                    <a:pt x="34" y="108"/>
                    <a:pt x="71" y="121"/>
                    <a:pt x="71" y="161"/>
                  </a:cubicBezTo>
                  <a:cubicBezTo>
                    <a:pt x="72" y="201"/>
                    <a:pt x="62" y="299"/>
                    <a:pt x="62" y="29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96" name="Freeform: Shape 41">
              <a:extLst>
                <a:ext uri="{FF2B5EF4-FFF2-40B4-BE49-F238E27FC236}">
                  <a16:creationId xmlns:a16="http://schemas.microsoft.com/office/drawing/2014/main" xmlns="" id="{BF92F67B-20BA-4982-9168-A025F6B364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1238" y="1925468"/>
              <a:ext cx="128582" cy="124738"/>
            </a:xfrm>
            <a:custGeom>
              <a:avLst/>
              <a:gdLst>
                <a:gd name="T0" fmla="*/ 32 w 73"/>
                <a:gd name="T1" fmla="*/ 87 h 87"/>
                <a:gd name="T2" fmla="*/ 1 w 73"/>
                <a:gd name="T3" fmla="*/ 50 h 87"/>
                <a:gd name="T4" fmla="*/ 14 w 73"/>
                <a:gd name="T5" fmla="*/ 0 h 87"/>
                <a:gd name="T6" fmla="*/ 32 w 73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87">
                  <a:moveTo>
                    <a:pt x="32" y="87"/>
                  </a:moveTo>
                  <a:cubicBezTo>
                    <a:pt x="32" y="87"/>
                    <a:pt x="3" y="78"/>
                    <a:pt x="1" y="50"/>
                  </a:cubicBezTo>
                  <a:cubicBezTo>
                    <a:pt x="0" y="23"/>
                    <a:pt x="14" y="0"/>
                    <a:pt x="14" y="0"/>
                  </a:cubicBezTo>
                  <a:cubicBezTo>
                    <a:pt x="14" y="0"/>
                    <a:pt x="73" y="39"/>
                    <a:pt x="32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97" name="Freeform: Shape 42">
              <a:extLst>
                <a:ext uri="{FF2B5EF4-FFF2-40B4-BE49-F238E27FC236}">
                  <a16:creationId xmlns:a16="http://schemas.microsoft.com/office/drawing/2014/main" xmlns="" id="{52468655-1046-42A4-9CDA-9139CDE223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8373" y="1970374"/>
              <a:ext cx="102865" cy="87816"/>
            </a:xfrm>
            <a:custGeom>
              <a:avLst/>
              <a:gdLst>
                <a:gd name="T0" fmla="*/ 38 w 58"/>
                <a:gd name="T1" fmla="*/ 61 h 61"/>
                <a:gd name="T2" fmla="*/ 7 w 58"/>
                <a:gd name="T3" fmla="*/ 41 h 61"/>
                <a:gd name="T4" fmla="*/ 5 w 58"/>
                <a:gd name="T5" fmla="*/ 0 h 61"/>
                <a:gd name="T6" fmla="*/ 38 w 58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61">
                  <a:moveTo>
                    <a:pt x="38" y="61"/>
                  </a:moveTo>
                  <a:cubicBezTo>
                    <a:pt x="38" y="61"/>
                    <a:pt x="14" y="61"/>
                    <a:pt x="7" y="41"/>
                  </a:cubicBezTo>
                  <a:cubicBezTo>
                    <a:pt x="0" y="20"/>
                    <a:pt x="5" y="0"/>
                    <a:pt x="5" y="0"/>
                  </a:cubicBezTo>
                  <a:cubicBezTo>
                    <a:pt x="5" y="0"/>
                    <a:pt x="58" y="17"/>
                    <a:pt x="3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98" name="Freeform: Shape 43">
              <a:extLst>
                <a:ext uri="{FF2B5EF4-FFF2-40B4-BE49-F238E27FC236}">
                  <a16:creationId xmlns:a16="http://schemas.microsoft.com/office/drawing/2014/main" xmlns="" id="{C61768C7-711A-4C40-87B1-6C3CF3D506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5735" y="1879565"/>
              <a:ext cx="108989" cy="97795"/>
            </a:xfrm>
            <a:custGeom>
              <a:avLst/>
              <a:gdLst>
                <a:gd name="T0" fmla="*/ 17 w 62"/>
                <a:gd name="T1" fmla="*/ 68 h 68"/>
                <a:gd name="T2" fmla="*/ 9 w 62"/>
                <a:gd name="T3" fmla="*/ 31 h 68"/>
                <a:gd name="T4" fmla="*/ 36 w 62"/>
                <a:gd name="T5" fmla="*/ 0 h 68"/>
                <a:gd name="T6" fmla="*/ 17 w 62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8">
                  <a:moveTo>
                    <a:pt x="17" y="68"/>
                  </a:moveTo>
                  <a:cubicBezTo>
                    <a:pt x="17" y="68"/>
                    <a:pt x="0" y="51"/>
                    <a:pt x="9" y="31"/>
                  </a:cubicBezTo>
                  <a:cubicBezTo>
                    <a:pt x="18" y="11"/>
                    <a:pt x="36" y="0"/>
                    <a:pt x="36" y="0"/>
                  </a:cubicBezTo>
                  <a:cubicBezTo>
                    <a:pt x="36" y="0"/>
                    <a:pt x="62" y="50"/>
                    <a:pt x="1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99" name="Freeform: Shape 44">
              <a:extLst>
                <a:ext uri="{FF2B5EF4-FFF2-40B4-BE49-F238E27FC236}">
                  <a16:creationId xmlns:a16="http://schemas.microsoft.com/office/drawing/2014/main" xmlns="" id="{490D213B-2F23-458A-AAE0-4ADDC081A9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6737" y="2045217"/>
              <a:ext cx="80823" cy="66860"/>
            </a:xfrm>
            <a:custGeom>
              <a:avLst/>
              <a:gdLst>
                <a:gd name="T0" fmla="*/ 42 w 46"/>
                <a:gd name="T1" fmla="*/ 41 h 47"/>
                <a:gd name="T2" fmla="*/ 12 w 46"/>
                <a:gd name="T3" fmla="*/ 32 h 47"/>
                <a:gd name="T4" fmla="*/ 0 w 46"/>
                <a:gd name="T5" fmla="*/ 0 h 47"/>
                <a:gd name="T6" fmla="*/ 42 w 46"/>
                <a:gd name="T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7">
                  <a:moveTo>
                    <a:pt x="42" y="41"/>
                  </a:moveTo>
                  <a:cubicBezTo>
                    <a:pt x="42" y="41"/>
                    <a:pt x="23" y="47"/>
                    <a:pt x="12" y="32"/>
                  </a:cubicBezTo>
                  <a:cubicBezTo>
                    <a:pt x="1" y="18"/>
                    <a:pt x="0" y="0"/>
                    <a:pt x="0" y="0"/>
                  </a:cubicBezTo>
                  <a:cubicBezTo>
                    <a:pt x="0" y="0"/>
                    <a:pt x="46" y="1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100" name="Freeform: Shape 45">
              <a:extLst>
                <a:ext uri="{FF2B5EF4-FFF2-40B4-BE49-F238E27FC236}">
                  <a16:creationId xmlns:a16="http://schemas.microsoft.com/office/drawing/2014/main" xmlns="" id="{769A908D-29BE-46EE-8755-6431A400D4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3470" y="2112076"/>
              <a:ext cx="99192" cy="73845"/>
            </a:xfrm>
            <a:custGeom>
              <a:avLst/>
              <a:gdLst>
                <a:gd name="T0" fmla="*/ 56 w 56"/>
                <a:gd name="T1" fmla="*/ 38 h 51"/>
                <a:gd name="T2" fmla="*/ 25 w 56"/>
                <a:gd name="T3" fmla="*/ 44 h 51"/>
                <a:gd name="T4" fmla="*/ 0 w 56"/>
                <a:gd name="T5" fmla="*/ 20 h 51"/>
                <a:gd name="T6" fmla="*/ 56 w 56"/>
                <a:gd name="T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1">
                  <a:moveTo>
                    <a:pt x="56" y="38"/>
                  </a:moveTo>
                  <a:cubicBezTo>
                    <a:pt x="56" y="38"/>
                    <a:pt x="42" y="51"/>
                    <a:pt x="25" y="44"/>
                  </a:cubicBezTo>
                  <a:cubicBezTo>
                    <a:pt x="9" y="36"/>
                    <a:pt x="0" y="20"/>
                    <a:pt x="0" y="20"/>
                  </a:cubicBezTo>
                  <a:cubicBezTo>
                    <a:pt x="0" y="20"/>
                    <a:pt x="42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101" name="Freeform: Shape 46">
              <a:extLst>
                <a:ext uri="{FF2B5EF4-FFF2-40B4-BE49-F238E27FC236}">
                  <a16:creationId xmlns:a16="http://schemas.microsoft.com/office/drawing/2014/main" xmlns="" id="{6F2A0F5C-01F6-4BAF-808A-5069B944E7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4288" y="2179933"/>
              <a:ext cx="97967" cy="68856"/>
            </a:xfrm>
            <a:custGeom>
              <a:avLst/>
              <a:gdLst>
                <a:gd name="T0" fmla="*/ 55 w 55"/>
                <a:gd name="T1" fmla="*/ 21 h 48"/>
                <a:gd name="T2" fmla="*/ 34 w 55"/>
                <a:gd name="T3" fmla="*/ 44 h 48"/>
                <a:gd name="T4" fmla="*/ 0 w 55"/>
                <a:gd name="T5" fmla="*/ 41 h 48"/>
                <a:gd name="T6" fmla="*/ 55 w 55"/>
                <a:gd name="T7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8">
                  <a:moveTo>
                    <a:pt x="55" y="21"/>
                  </a:moveTo>
                  <a:cubicBezTo>
                    <a:pt x="55" y="21"/>
                    <a:pt x="52" y="41"/>
                    <a:pt x="34" y="44"/>
                  </a:cubicBezTo>
                  <a:cubicBezTo>
                    <a:pt x="17" y="48"/>
                    <a:pt x="0" y="41"/>
                    <a:pt x="0" y="41"/>
                  </a:cubicBezTo>
                  <a:cubicBezTo>
                    <a:pt x="0" y="41"/>
                    <a:pt x="20" y="0"/>
                    <a:pt x="5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102" name="Freeform: Shape 47">
              <a:extLst>
                <a:ext uri="{FF2B5EF4-FFF2-40B4-BE49-F238E27FC236}">
                  <a16:creationId xmlns:a16="http://schemas.microsoft.com/office/drawing/2014/main" xmlns="" id="{C8D55074-B45E-4A96-9B40-4B60F1087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8567" y="2155984"/>
              <a:ext cx="99192" cy="69853"/>
            </a:xfrm>
            <a:custGeom>
              <a:avLst/>
              <a:gdLst>
                <a:gd name="T0" fmla="*/ 56 w 56"/>
                <a:gd name="T1" fmla="*/ 24 h 49"/>
                <a:gd name="T2" fmla="*/ 34 w 56"/>
                <a:gd name="T3" fmla="*/ 46 h 49"/>
                <a:gd name="T4" fmla="*/ 0 w 56"/>
                <a:gd name="T5" fmla="*/ 41 h 49"/>
                <a:gd name="T6" fmla="*/ 56 w 56"/>
                <a:gd name="T7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56" y="24"/>
                  </a:moveTo>
                  <a:cubicBezTo>
                    <a:pt x="56" y="24"/>
                    <a:pt x="52" y="43"/>
                    <a:pt x="34" y="46"/>
                  </a:cubicBezTo>
                  <a:cubicBezTo>
                    <a:pt x="16" y="49"/>
                    <a:pt x="0" y="41"/>
                    <a:pt x="0" y="41"/>
                  </a:cubicBezTo>
                  <a:cubicBezTo>
                    <a:pt x="0" y="41"/>
                    <a:pt x="22" y="0"/>
                    <a:pt x="5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103" name="Freeform: Shape 48">
              <a:extLst>
                <a:ext uri="{FF2B5EF4-FFF2-40B4-BE49-F238E27FC236}">
                  <a16:creationId xmlns:a16="http://schemas.microsoft.com/office/drawing/2014/main" xmlns="" id="{CFDCF4E4-E6B0-4B77-8AD4-5C0313A7F9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7139" y="2055196"/>
              <a:ext cx="99192" cy="74843"/>
            </a:xfrm>
            <a:custGeom>
              <a:avLst/>
              <a:gdLst>
                <a:gd name="T0" fmla="*/ 56 w 56"/>
                <a:gd name="T1" fmla="*/ 38 h 52"/>
                <a:gd name="T2" fmla="*/ 25 w 56"/>
                <a:gd name="T3" fmla="*/ 44 h 52"/>
                <a:gd name="T4" fmla="*/ 0 w 56"/>
                <a:gd name="T5" fmla="*/ 22 h 52"/>
                <a:gd name="T6" fmla="*/ 56 w 56"/>
                <a:gd name="T7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2">
                  <a:moveTo>
                    <a:pt x="56" y="38"/>
                  </a:moveTo>
                  <a:cubicBezTo>
                    <a:pt x="56" y="38"/>
                    <a:pt x="42" y="52"/>
                    <a:pt x="25" y="44"/>
                  </a:cubicBezTo>
                  <a:cubicBezTo>
                    <a:pt x="9" y="37"/>
                    <a:pt x="0" y="22"/>
                    <a:pt x="0" y="22"/>
                  </a:cubicBezTo>
                  <a:cubicBezTo>
                    <a:pt x="0" y="22"/>
                    <a:pt x="40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104" name="Freeform: Shape 49">
              <a:extLst>
                <a:ext uri="{FF2B5EF4-FFF2-40B4-BE49-F238E27FC236}">
                  <a16:creationId xmlns:a16="http://schemas.microsoft.com/office/drawing/2014/main" xmlns="" id="{70C48990-F097-410A-92F6-E2DED54084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0402" y="2110080"/>
              <a:ext cx="84497" cy="58877"/>
            </a:xfrm>
            <a:custGeom>
              <a:avLst/>
              <a:gdLst>
                <a:gd name="T0" fmla="*/ 48 w 48"/>
                <a:gd name="T1" fmla="*/ 26 h 41"/>
                <a:gd name="T2" fmla="*/ 26 w 48"/>
                <a:gd name="T3" fmla="*/ 39 h 41"/>
                <a:gd name="T4" fmla="*/ 0 w 48"/>
                <a:gd name="T5" fmla="*/ 28 h 41"/>
                <a:gd name="T6" fmla="*/ 48 w 48"/>
                <a:gd name="T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1">
                  <a:moveTo>
                    <a:pt x="48" y="26"/>
                  </a:moveTo>
                  <a:cubicBezTo>
                    <a:pt x="48" y="26"/>
                    <a:pt x="41" y="41"/>
                    <a:pt x="26" y="39"/>
                  </a:cubicBezTo>
                  <a:cubicBezTo>
                    <a:pt x="11" y="37"/>
                    <a:pt x="0" y="28"/>
                    <a:pt x="0" y="28"/>
                  </a:cubicBezTo>
                  <a:cubicBezTo>
                    <a:pt x="0" y="28"/>
                    <a:pt x="27" y="0"/>
                    <a:pt x="4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105" name="Freeform: Shape 50">
              <a:extLst>
                <a:ext uri="{FF2B5EF4-FFF2-40B4-BE49-F238E27FC236}">
                  <a16:creationId xmlns:a16="http://schemas.microsoft.com/office/drawing/2014/main" xmlns="" id="{D27FC0D0-2193-47B2-B12F-D6CF7C94D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7754" y="1965384"/>
              <a:ext cx="68577" cy="59874"/>
            </a:xfrm>
            <a:custGeom>
              <a:avLst/>
              <a:gdLst>
                <a:gd name="T0" fmla="*/ 39 w 39"/>
                <a:gd name="T1" fmla="*/ 34 h 41"/>
                <a:gd name="T2" fmla="*/ 13 w 39"/>
                <a:gd name="T3" fmla="*/ 30 h 41"/>
                <a:gd name="T4" fmla="*/ 0 w 39"/>
                <a:gd name="T5" fmla="*/ 6 h 41"/>
                <a:gd name="T6" fmla="*/ 39 w 39"/>
                <a:gd name="T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1">
                  <a:moveTo>
                    <a:pt x="39" y="34"/>
                  </a:moveTo>
                  <a:cubicBezTo>
                    <a:pt x="39" y="34"/>
                    <a:pt x="24" y="41"/>
                    <a:pt x="13" y="30"/>
                  </a:cubicBezTo>
                  <a:cubicBezTo>
                    <a:pt x="3" y="20"/>
                    <a:pt x="0" y="6"/>
                    <a:pt x="0" y="6"/>
                  </a:cubicBezTo>
                  <a:cubicBezTo>
                    <a:pt x="0" y="6"/>
                    <a:pt x="37" y="0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106" name="Freeform: Shape 51">
              <a:extLst>
                <a:ext uri="{FF2B5EF4-FFF2-40B4-BE49-F238E27FC236}">
                  <a16:creationId xmlns:a16="http://schemas.microsoft.com/office/drawing/2014/main" xmlns="" id="{8527EA28-7560-40E5-BDC9-DA9CA4836C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4075" y="1925468"/>
              <a:ext cx="53882" cy="45904"/>
            </a:xfrm>
            <a:custGeom>
              <a:avLst/>
              <a:gdLst>
                <a:gd name="T0" fmla="*/ 31 w 31"/>
                <a:gd name="T1" fmla="*/ 27 h 32"/>
                <a:gd name="T2" fmla="*/ 11 w 31"/>
                <a:gd name="T3" fmla="*/ 24 h 32"/>
                <a:gd name="T4" fmla="*/ 0 w 31"/>
                <a:gd name="T5" fmla="*/ 4 h 32"/>
                <a:gd name="T6" fmla="*/ 31 w 31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2">
                  <a:moveTo>
                    <a:pt x="31" y="27"/>
                  </a:moveTo>
                  <a:cubicBezTo>
                    <a:pt x="31" y="27"/>
                    <a:pt x="19" y="32"/>
                    <a:pt x="11" y="24"/>
                  </a:cubicBezTo>
                  <a:cubicBezTo>
                    <a:pt x="2" y="16"/>
                    <a:pt x="0" y="4"/>
                    <a:pt x="0" y="4"/>
                  </a:cubicBezTo>
                  <a:cubicBezTo>
                    <a:pt x="0" y="4"/>
                    <a:pt x="30" y="0"/>
                    <a:pt x="3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107" name="Freeform: Shape 52">
              <a:extLst>
                <a:ext uri="{FF2B5EF4-FFF2-40B4-BE49-F238E27FC236}">
                  <a16:creationId xmlns:a16="http://schemas.microsoft.com/office/drawing/2014/main" xmlns="" id="{FD440B1E-8EF9-4890-8DE4-4EF0D99302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0818" y="1906508"/>
              <a:ext cx="67353" cy="57878"/>
            </a:xfrm>
            <a:custGeom>
              <a:avLst/>
              <a:gdLst>
                <a:gd name="T0" fmla="*/ 32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2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2" y="36"/>
                  </a:moveTo>
                  <a:cubicBezTo>
                    <a:pt x="32" y="36"/>
                    <a:pt x="16" y="40"/>
                    <a:pt x="8" y="27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8" y="4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108" name="Freeform: Shape 53">
              <a:extLst>
                <a:ext uri="{FF2B5EF4-FFF2-40B4-BE49-F238E27FC236}">
                  <a16:creationId xmlns:a16="http://schemas.microsoft.com/office/drawing/2014/main" xmlns="" id="{9C2DAE67-70D9-499E-BCD5-361BEEDBCE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9390" y="1833661"/>
              <a:ext cx="67353" cy="57878"/>
            </a:xfrm>
            <a:custGeom>
              <a:avLst/>
              <a:gdLst>
                <a:gd name="T0" fmla="*/ 31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1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1" y="36"/>
                  </a:moveTo>
                  <a:cubicBezTo>
                    <a:pt x="31" y="36"/>
                    <a:pt x="15" y="40"/>
                    <a:pt x="8" y="27"/>
                  </a:cubicBezTo>
                  <a:cubicBezTo>
                    <a:pt x="0" y="14"/>
                    <a:pt x="0" y="0"/>
                    <a:pt x="0" y="0"/>
                  </a:cubicBezTo>
                  <a:cubicBezTo>
                    <a:pt x="0" y="0"/>
                    <a:pt x="38" y="3"/>
                    <a:pt x="3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109" name="Freeform: Shape 54">
              <a:extLst>
                <a:ext uri="{FF2B5EF4-FFF2-40B4-BE49-F238E27FC236}">
                  <a16:creationId xmlns:a16="http://schemas.microsoft.com/office/drawing/2014/main" xmlns="" id="{EB84DC81-3C69-4387-94A0-FCAD4E0A06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4303" y="1751833"/>
              <a:ext cx="75924" cy="64864"/>
            </a:xfrm>
            <a:custGeom>
              <a:avLst/>
              <a:gdLst>
                <a:gd name="T0" fmla="*/ 11 w 43"/>
                <a:gd name="T1" fmla="*/ 45 h 45"/>
                <a:gd name="T2" fmla="*/ 7 w 43"/>
                <a:gd name="T3" fmla="*/ 20 h 45"/>
                <a:gd name="T4" fmla="*/ 27 w 43"/>
                <a:gd name="T5" fmla="*/ 0 h 45"/>
                <a:gd name="T6" fmla="*/ 11 w 43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5">
                  <a:moveTo>
                    <a:pt x="11" y="45"/>
                  </a:moveTo>
                  <a:cubicBezTo>
                    <a:pt x="11" y="45"/>
                    <a:pt x="0" y="33"/>
                    <a:pt x="7" y="20"/>
                  </a:cubicBezTo>
                  <a:cubicBezTo>
                    <a:pt x="14" y="7"/>
                    <a:pt x="27" y="0"/>
                    <a:pt x="27" y="0"/>
                  </a:cubicBezTo>
                  <a:cubicBezTo>
                    <a:pt x="27" y="0"/>
                    <a:pt x="43" y="34"/>
                    <a:pt x="1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110" name="Freeform: Shape 55">
              <a:extLst>
                <a:ext uri="{FF2B5EF4-FFF2-40B4-BE49-F238E27FC236}">
                  <a16:creationId xmlns:a16="http://schemas.microsoft.com/office/drawing/2014/main" xmlns="" id="{8F27E367-0B63-44D9-8C8D-401C55F9A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3915" y="1909502"/>
              <a:ext cx="62454" cy="48898"/>
            </a:xfrm>
            <a:custGeom>
              <a:avLst/>
              <a:gdLst>
                <a:gd name="T0" fmla="*/ 3 w 35"/>
                <a:gd name="T1" fmla="*/ 29 h 34"/>
                <a:gd name="T2" fmla="*/ 11 w 35"/>
                <a:gd name="T3" fmla="*/ 8 h 34"/>
                <a:gd name="T4" fmla="*/ 35 w 35"/>
                <a:gd name="T5" fmla="*/ 0 h 34"/>
                <a:gd name="T6" fmla="*/ 3 w 35"/>
                <a:gd name="T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9"/>
                  </a:moveTo>
                  <a:cubicBezTo>
                    <a:pt x="3" y="29"/>
                    <a:pt x="0" y="15"/>
                    <a:pt x="11" y="8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3" y="34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111" name="Freeform: Shape 56">
              <a:extLst>
                <a:ext uri="{FF2B5EF4-FFF2-40B4-BE49-F238E27FC236}">
                  <a16:creationId xmlns:a16="http://schemas.microsoft.com/office/drawing/2014/main" xmlns="" id="{D7A7D5DF-D7A5-4547-A350-98BEDBB7C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6781" y="2029250"/>
              <a:ext cx="61229" cy="48898"/>
            </a:xfrm>
            <a:custGeom>
              <a:avLst/>
              <a:gdLst>
                <a:gd name="T0" fmla="*/ 3 w 35"/>
                <a:gd name="T1" fmla="*/ 28 h 34"/>
                <a:gd name="T2" fmla="*/ 11 w 35"/>
                <a:gd name="T3" fmla="*/ 7 h 34"/>
                <a:gd name="T4" fmla="*/ 35 w 35"/>
                <a:gd name="T5" fmla="*/ 0 h 34"/>
                <a:gd name="T6" fmla="*/ 3 w 35"/>
                <a:gd name="T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8"/>
                  </a:moveTo>
                  <a:cubicBezTo>
                    <a:pt x="3" y="28"/>
                    <a:pt x="0" y="14"/>
                    <a:pt x="11" y="7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2" y="34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112" name="Freeform: Shape 57">
              <a:extLst>
                <a:ext uri="{FF2B5EF4-FFF2-40B4-BE49-F238E27FC236}">
                  <a16:creationId xmlns:a16="http://schemas.microsoft.com/office/drawing/2014/main" xmlns="" id="{6028530F-2DAD-412B-87AC-EF63D54EDF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7744" y="2036235"/>
              <a:ext cx="75924" cy="52889"/>
            </a:xfrm>
            <a:custGeom>
              <a:avLst/>
              <a:gdLst>
                <a:gd name="T0" fmla="*/ 43 w 43"/>
                <a:gd name="T1" fmla="*/ 25 h 37"/>
                <a:gd name="T2" fmla="*/ 22 w 43"/>
                <a:gd name="T3" fmla="*/ 34 h 37"/>
                <a:gd name="T4" fmla="*/ 0 w 43"/>
                <a:gd name="T5" fmla="*/ 21 h 37"/>
                <a:gd name="T6" fmla="*/ 43 w 43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7">
                  <a:moveTo>
                    <a:pt x="43" y="25"/>
                  </a:moveTo>
                  <a:cubicBezTo>
                    <a:pt x="43" y="25"/>
                    <a:pt x="35" y="37"/>
                    <a:pt x="22" y="34"/>
                  </a:cubicBezTo>
                  <a:cubicBezTo>
                    <a:pt x="9" y="31"/>
                    <a:pt x="0" y="21"/>
                    <a:pt x="0" y="21"/>
                  </a:cubicBezTo>
                  <a:cubicBezTo>
                    <a:pt x="0" y="21"/>
                    <a:pt x="27" y="0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113" name="Freeform: Shape 58">
              <a:extLst>
                <a:ext uri="{FF2B5EF4-FFF2-40B4-BE49-F238E27FC236}">
                  <a16:creationId xmlns:a16="http://schemas.microsoft.com/office/drawing/2014/main" xmlns="" id="{0CD834E6-C797-4921-8132-F6AD3BF9B8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7976" y="1842642"/>
              <a:ext cx="68577" cy="68856"/>
            </a:xfrm>
            <a:custGeom>
              <a:avLst/>
              <a:gdLst>
                <a:gd name="T0" fmla="*/ 15 w 39"/>
                <a:gd name="T1" fmla="*/ 48 h 48"/>
                <a:gd name="T2" fmla="*/ 1 w 39"/>
                <a:gd name="T3" fmla="*/ 26 h 48"/>
                <a:gd name="T4" fmla="*/ 11 w 39"/>
                <a:gd name="T5" fmla="*/ 0 h 48"/>
                <a:gd name="T6" fmla="*/ 15 w 39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8">
                  <a:moveTo>
                    <a:pt x="15" y="48"/>
                  </a:moveTo>
                  <a:cubicBezTo>
                    <a:pt x="15" y="48"/>
                    <a:pt x="0" y="41"/>
                    <a:pt x="1" y="26"/>
                  </a:cubicBezTo>
                  <a:cubicBezTo>
                    <a:pt x="2" y="11"/>
                    <a:pt x="11" y="0"/>
                    <a:pt x="11" y="0"/>
                  </a:cubicBezTo>
                  <a:cubicBezTo>
                    <a:pt x="11" y="0"/>
                    <a:pt x="39" y="25"/>
                    <a:pt x="1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114" name="Freeform: Shape 59">
              <a:extLst>
                <a:ext uri="{FF2B5EF4-FFF2-40B4-BE49-F238E27FC236}">
                  <a16:creationId xmlns:a16="http://schemas.microsoft.com/office/drawing/2014/main" xmlns="" id="{A4801B25-C605-4691-9C6C-14460911BF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321" y="2006298"/>
              <a:ext cx="68577" cy="56881"/>
            </a:xfrm>
            <a:custGeom>
              <a:avLst/>
              <a:gdLst>
                <a:gd name="T0" fmla="*/ 39 w 39"/>
                <a:gd name="T1" fmla="*/ 33 h 40"/>
                <a:gd name="T2" fmla="*/ 14 w 39"/>
                <a:gd name="T3" fmla="*/ 30 h 40"/>
                <a:gd name="T4" fmla="*/ 0 w 39"/>
                <a:gd name="T5" fmla="*/ 5 h 40"/>
                <a:gd name="T6" fmla="*/ 39 w 39"/>
                <a:gd name="T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">
                  <a:moveTo>
                    <a:pt x="39" y="33"/>
                  </a:moveTo>
                  <a:cubicBezTo>
                    <a:pt x="39" y="33"/>
                    <a:pt x="24" y="40"/>
                    <a:pt x="14" y="30"/>
                  </a:cubicBezTo>
                  <a:cubicBezTo>
                    <a:pt x="3" y="19"/>
                    <a:pt x="0" y="5"/>
                    <a:pt x="0" y="5"/>
                  </a:cubicBezTo>
                  <a:cubicBezTo>
                    <a:pt x="0" y="5"/>
                    <a:pt x="38" y="0"/>
                    <a:pt x="39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115" name="Freeform: Shape 60">
              <a:extLst>
                <a:ext uri="{FF2B5EF4-FFF2-40B4-BE49-F238E27FC236}">
                  <a16:creationId xmlns:a16="http://schemas.microsoft.com/office/drawing/2014/main" xmlns="" id="{D072520E-033A-4306-B647-FC576F0054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1641" y="1875573"/>
              <a:ext cx="99192" cy="97795"/>
            </a:xfrm>
            <a:custGeom>
              <a:avLst/>
              <a:gdLst>
                <a:gd name="T0" fmla="*/ 25 w 56"/>
                <a:gd name="T1" fmla="*/ 68 h 68"/>
                <a:gd name="T2" fmla="*/ 1 w 56"/>
                <a:gd name="T3" fmla="*/ 40 h 68"/>
                <a:gd name="T4" fmla="*/ 11 w 56"/>
                <a:gd name="T5" fmla="*/ 0 h 68"/>
                <a:gd name="T6" fmla="*/ 25 w 56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8">
                  <a:moveTo>
                    <a:pt x="25" y="68"/>
                  </a:moveTo>
                  <a:cubicBezTo>
                    <a:pt x="25" y="68"/>
                    <a:pt x="3" y="61"/>
                    <a:pt x="1" y="40"/>
                  </a:cubicBezTo>
                  <a:cubicBezTo>
                    <a:pt x="0" y="19"/>
                    <a:pt x="11" y="0"/>
                    <a:pt x="11" y="0"/>
                  </a:cubicBezTo>
                  <a:cubicBezTo>
                    <a:pt x="11" y="0"/>
                    <a:pt x="56" y="31"/>
                    <a:pt x="25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116" name="Freeform: Shape 61">
              <a:extLst>
                <a:ext uri="{FF2B5EF4-FFF2-40B4-BE49-F238E27FC236}">
                  <a16:creationId xmlns:a16="http://schemas.microsoft.com/office/drawing/2014/main" xmlns="" id="{CCE1F106-361F-43AB-ACB0-D09D40A02B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2061" y="1977359"/>
              <a:ext cx="143277" cy="119748"/>
            </a:xfrm>
            <a:custGeom>
              <a:avLst/>
              <a:gdLst>
                <a:gd name="T0" fmla="*/ 21 w 81"/>
                <a:gd name="T1" fmla="*/ 83 h 83"/>
                <a:gd name="T2" fmla="*/ 14 w 81"/>
                <a:gd name="T3" fmla="*/ 36 h 83"/>
                <a:gd name="T4" fmla="*/ 51 w 81"/>
                <a:gd name="T5" fmla="*/ 0 h 83"/>
                <a:gd name="T6" fmla="*/ 21 w 81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3">
                  <a:moveTo>
                    <a:pt x="21" y="83"/>
                  </a:moveTo>
                  <a:cubicBezTo>
                    <a:pt x="21" y="83"/>
                    <a:pt x="0" y="60"/>
                    <a:pt x="14" y="36"/>
                  </a:cubicBezTo>
                  <a:cubicBezTo>
                    <a:pt x="27" y="12"/>
                    <a:pt x="51" y="0"/>
                    <a:pt x="51" y="0"/>
                  </a:cubicBezTo>
                  <a:cubicBezTo>
                    <a:pt x="51" y="0"/>
                    <a:pt x="81" y="65"/>
                    <a:pt x="2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117" name="Freeform: Shape 62">
              <a:extLst>
                <a:ext uri="{FF2B5EF4-FFF2-40B4-BE49-F238E27FC236}">
                  <a16:creationId xmlns:a16="http://schemas.microsoft.com/office/drawing/2014/main" xmlns="" id="{52D94B68-09EC-4C26-A55C-370715B408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9825" y="2033242"/>
              <a:ext cx="91844" cy="73845"/>
            </a:xfrm>
            <a:custGeom>
              <a:avLst/>
              <a:gdLst>
                <a:gd name="T0" fmla="*/ 10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0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0" y="51"/>
                  </a:moveTo>
                  <a:cubicBezTo>
                    <a:pt x="10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118" name="Freeform: Shape 63">
              <a:extLst>
                <a:ext uri="{FF2B5EF4-FFF2-40B4-BE49-F238E27FC236}">
                  <a16:creationId xmlns:a16="http://schemas.microsoft.com/office/drawing/2014/main" xmlns="" id="{56F3EB48-4811-49AA-B028-7955360734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5343" y="2036235"/>
              <a:ext cx="91844" cy="73845"/>
            </a:xfrm>
            <a:custGeom>
              <a:avLst/>
              <a:gdLst>
                <a:gd name="T0" fmla="*/ 0 w 52"/>
                <a:gd name="T1" fmla="*/ 33 h 51"/>
                <a:gd name="T2" fmla="*/ 17 w 52"/>
                <a:gd name="T3" fmla="*/ 7 h 51"/>
                <a:gd name="T4" fmla="*/ 52 w 52"/>
                <a:gd name="T5" fmla="*/ 5 h 51"/>
                <a:gd name="T6" fmla="*/ 0 w 52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0" y="33"/>
                  </a:moveTo>
                  <a:cubicBezTo>
                    <a:pt x="0" y="33"/>
                    <a:pt x="0" y="13"/>
                    <a:pt x="17" y="7"/>
                  </a:cubicBezTo>
                  <a:cubicBezTo>
                    <a:pt x="35" y="0"/>
                    <a:pt x="52" y="5"/>
                    <a:pt x="52" y="5"/>
                  </a:cubicBezTo>
                  <a:cubicBezTo>
                    <a:pt x="52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119" name="Freeform: Shape 64">
              <a:extLst>
                <a:ext uri="{FF2B5EF4-FFF2-40B4-BE49-F238E27FC236}">
                  <a16:creationId xmlns:a16="http://schemas.microsoft.com/office/drawing/2014/main" xmlns="" id="{679A12F1-DB4E-41D7-B91C-55695660DA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4322" y="1977359"/>
              <a:ext cx="94294" cy="72847"/>
            </a:xfrm>
            <a:custGeom>
              <a:avLst/>
              <a:gdLst>
                <a:gd name="T0" fmla="*/ 0 w 53"/>
                <a:gd name="T1" fmla="*/ 33 h 51"/>
                <a:gd name="T2" fmla="*/ 18 w 53"/>
                <a:gd name="T3" fmla="*/ 6 h 51"/>
                <a:gd name="T4" fmla="*/ 53 w 53"/>
                <a:gd name="T5" fmla="*/ 5 h 51"/>
                <a:gd name="T6" fmla="*/ 0 w 53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0" y="33"/>
                  </a:moveTo>
                  <a:cubicBezTo>
                    <a:pt x="0" y="33"/>
                    <a:pt x="0" y="12"/>
                    <a:pt x="18" y="6"/>
                  </a:cubicBezTo>
                  <a:cubicBezTo>
                    <a:pt x="35" y="0"/>
                    <a:pt x="53" y="5"/>
                    <a:pt x="53" y="5"/>
                  </a:cubicBezTo>
                  <a:cubicBezTo>
                    <a:pt x="53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120" name="Freeform: Shape 65">
              <a:extLst>
                <a:ext uri="{FF2B5EF4-FFF2-40B4-BE49-F238E27FC236}">
                  <a16:creationId xmlns:a16="http://schemas.microsoft.com/office/drawing/2014/main" xmlns="" id="{FF09E6C0-D2FA-4252-A696-73CED3AE5D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8397" y="1931456"/>
              <a:ext cx="91844" cy="71849"/>
            </a:xfrm>
            <a:custGeom>
              <a:avLst/>
              <a:gdLst>
                <a:gd name="T0" fmla="*/ 11 w 52"/>
                <a:gd name="T1" fmla="*/ 50 h 50"/>
                <a:gd name="T2" fmla="*/ 12 w 52"/>
                <a:gd name="T3" fmla="*/ 19 h 50"/>
                <a:gd name="T4" fmla="*/ 42 w 52"/>
                <a:gd name="T5" fmla="*/ 0 h 50"/>
                <a:gd name="T6" fmla="*/ 11 w 5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0">
                  <a:moveTo>
                    <a:pt x="11" y="50"/>
                  </a:moveTo>
                  <a:cubicBezTo>
                    <a:pt x="11" y="50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6"/>
                    <a:pt x="1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121" name="Freeform: Shape 66">
              <a:extLst>
                <a:ext uri="{FF2B5EF4-FFF2-40B4-BE49-F238E27FC236}">
                  <a16:creationId xmlns:a16="http://schemas.microsoft.com/office/drawing/2014/main" xmlns="" id="{369AC05F-35D2-4FC7-9352-79A592FE2E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8804" y="1855615"/>
              <a:ext cx="91844" cy="72847"/>
            </a:xfrm>
            <a:custGeom>
              <a:avLst/>
              <a:gdLst>
                <a:gd name="T0" fmla="*/ 11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1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1" y="51"/>
                  </a:moveTo>
                  <a:cubicBezTo>
                    <a:pt x="11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1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122" name="Freeform: Shape 67">
              <a:extLst>
                <a:ext uri="{FF2B5EF4-FFF2-40B4-BE49-F238E27FC236}">
                  <a16:creationId xmlns:a16="http://schemas.microsoft.com/office/drawing/2014/main" xmlns="" id="{20DB3999-7193-4870-892A-97766B68C3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3083" y="1793745"/>
              <a:ext cx="89395" cy="72847"/>
            </a:xfrm>
            <a:custGeom>
              <a:avLst/>
              <a:gdLst>
                <a:gd name="T0" fmla="*/ 10 w 51"/>
                <a:gd name="T1" fmla="*/ 51 h 51"/>
                <a:gd name="T2" fmla="*/ 11 w 51"/>
                <a:gd name="T3" fmla="*/ 19 h 51"/>
                <a:gd name="T4" fmla="*/ 41 w 51"/>
                <a:gd name="T5" fmla="*/ 0 h 51"/>
                <a:gd name="T6" fmla="*/ 10 w 51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10" y="51"/>
                  </a:moveTo>
                  <a:cubicBezTo>
                    <a:pt x="10" y="51"/>
                    <a:pt x="0" y="33"/>
                    <a:pt x="11" y="19"/>
                  </a:cubicBezTo>
                  <a:cubicBezTo>
                    <a:pt x="23" y="5"/>
                    <a:pt x="41" y="0"/>
                    <a:pt x="41" y="0"/>
                  </a:cubicBezTo>
                  <a:cubicBezTo>
                    <a:pt x="41" y="0"/>
                    <a:pt x="51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123" name="Freeform: Shape 68">
              <a:extLst>
                <a:ext uri="{FF2B5EF4-FFF2-40B4-BE49-F238E27FC236}">
                  <a16:creationId xmlns:a16="http://schemas.microsoft.com/office/drawing/2014/main" xmlns="" id="{5C2B80A1-0021-4830-88BD-62538CBF88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2255" y="1777778"/>
              <a:ext cx="88170" cy="82826"/>
            </a:xfrm>
            <a:custGeom>
              <a:avLst/>
              <a:gdLst>
                <a:gd name="T0" fmla="*/ 25 w 50"/>
                <a:gd name="T1" fmla="*/ 58 h 58"/>
                <a:gd name="T2" fmla="*/ 3 w 50"/>
                <a:gd name="T3" fmla="*/ 35 h 58"/>
                <a:gd name="T4" fmla="*/ 9 w 50"/>
                <a:gd name="T5" fmla="*/ 0 h 58"/>
                <a:gd name="T6" fmla="*/ 25 w 50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8">
                  <a:moveTo>
                    <a:pt x="25" y="58"/>
                  </a:moveTo>
                  <a:cubicBezTo>
                    <a:pt x="25" y="58"/>
                    <a:pt x="5" y="53"/>
                    <a:pt x="3" y="35"/>
                  </a:cubicBezTo>
                  <a:cubicBezTo>
                    <a:pt x="0" y="17"/>
                    <a:pt x="9" y="0"/>
                    <a:pt x="9" y="0"/>
                  </a:cubicBezTo>
                  <a:cubicBezTo>
                    <a:pt x="9" y="0"/>
                    <a:pt x="50" y="24"/>
                    <a:pt x="25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124" name="Freeform: Shape 69">
              <a:extLst>
                <a:ext uri="{FF2B5EF4-FFF2-40B4-BE49-F238E27FC236}">
                  <a16:creationId xmlns:a16="http://schemas.microsoft.com/office/drawing/2014/main" xmlns="" id="{51B014FE-7441-44C4-8C15-D1E29F1772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3092" y="2165963"/>
              <a:ext cx="101641" cy="69853"/>
            </a:xfrm>
            <a:custGeom>
              <a:avLst/>
              <a:gdLst>
                <a:gd name="T0" fmla="*/ 0 w 58"/>
                <a:gd name="T1" fmla="*/ 19 h 49"/>
                <a:gd name="T2" fmla="*/ 25 w 58"/>
                <a:gd name="T3" fmla="*/ 0 h 49"/>
                <a:gd name="T4" fmla="*/ 58 w 58"/>
                <a:gd name="T5" fmla="*/ 10 h 49"/>
                <a:gd name="T6" fmla="*/ 0 w 58"/>
                <a:gd name="T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9">
                  <a:moveTo>
                    <a:pt x="0" y="19"/>
                  </a:moveTo>
                  <a:cubicBezTo>
                    <a:pt x="0" y="19"/>
                    <a:pt x="7" y="0"/>
                    <a:pt x="25" y="0"/>
                  </a:cubicBezTo>
                  <a:cubicBezTo>
                    <a:pt x="43" y="0"/>
                    <a:pt x="58" y="10"/>
                    <a:pt x="58" y="10"/>
                  </a:cubicBezTo>
                  <a:cubicBezTo>
                    <a:pt x="58" y="10"/>
                    <a:pt x="29" y="49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125" name="Freeform: Shape 70">
              <a:extLst>
                <a:ext uri="{FF2B5EF4-FFF2-40B4-BE49-F238E27FC236}">
                  <a16:creationId xmlns:a16="http://schemas.microsoft.com/office/drawing/2014/main" xmlns="" id="{095E80E1-8073-456D-979C-3AD8F1991D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9012" y="2108084"/>
              <a:ext cx="93069" cy="70851"/>
            </a:xfrm>
            <a:custGeom>
              <a:avLst/>
              <a:gdLst>
                <a:gd name="T0" fmla="*/ 0 w 53"/>
                <a:gd name="T1" fmla="*/ 20 h 49"/>
                <a:gd name="T2" fmla="*/ 23 w 53"/>
                <a:gd name="T3" fmla="*/ 0 h 49"/>
                <a:gd name="T4" fmla="*/ 53 w 53"/>
                <a:gd name="T5" fmla="*/ 11 h 49"/>
                <a:gd name="T6" fmla="*/ 0 w 53"/>
                <a:gd name="T7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9">
                  <a:moveTo>
                    <a:pt x="0" y="20"/>
                  </a:moveTo>
                  <a:cubicBezTo>
                    <a:pt x="0" y="20"/>
                    <a:pt x="7" y="1"/>
                    <a:pt x="23" y="0"/>
                  </a:cubicBezTo>
                  <a:cubicBezTo>
                    <a:pt x="39" y="0"/>
                    <a:pt x="53" y="11"/>
                    <a:pt x="53" y="11"/>
                  </a:cubicBezTo>
                  <a:cubicBezTo>
                    <a:pt x="53" y="11"/>
                    <a:pt x="26" y="4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126" name="Freeform: Shape 71">
              <a:extLst>
                <a:ext uri="{FF2B5EF4-FFF2-40B4-BE49-F238E27FC236}">
                  <a16:creationId xmlns:a16="http://schemas.microsoft.com/office/drawing/2014/main" xmlns="" id="{9C5F771B-B361-43EE-B8AB-059917AC95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9021" y="2086130"/>
              <a:ext cx="79599" cy="63866"/>
            </a:xfrm>
            <a:custGeom>
              <a:avLst/>
              <a:gdLst>
                <a:gd name="T0" fmla="*/ 0 w 45"/>
                <a:gd name="T1" fmla="*/ 15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5"/>
                  </a:moveTo>
                  <a:cubicBezTo>
                    <a:pt x="0" y="15"/>
                    <a:pt x="10" y="0"/>
                    <a:pt x="23" y="4"/>
                  </a:cubicBezTo>
                  <a:cubicBezTo>
                    <a:pt x="37" y="8"/>
                    <a:pt x="45" y="19"/>
                    <a:pt x="45" y="19"/>
                  </a:cubicBezTo>
                  <a:cubicBezTo>
                    <a:pt x="45" y="19"/>
                    <a:pt x="15" y="44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127" name="Freeform: Shape 72">
              <a:extLst>
                <a:ext uri="{FF2B5EF4-FFF2-40B4-BE49-F238E27FC236}">
                  <a16:creationId xmlns:a16="http://schemas.microsoft.com/office/drawing/2014/main" xmlns="" id="{5338C345-67CF-453A-9C13-B4921405B2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8000" y="2138021"/>
              <a:ext cx="79599" cy="63866"/>
            </a:xfrm>
            <a:custGeom>
              <a:avLst/>
              <a:gdLst>
                <a:gd name="T0" fmla="*/ 0 w 45"/>
                <a:gd name="T1" fmla="*/ 14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4"/>
                  </a:moveTo>
                  <a:cubicBezTo>
                    <a:pt x="0" y="14"/>
                    <a:pt x="10" y="0"/>
                    <a:pt x="23" y="4"/>
                  </a:cubicBezTo>
                  <a:cubicBezTo>
                    <a:pt x="37" y="7"/>
                    <a:pt x="45" y="19"/>
                    <a:pt x="45" y="19"/>
                  </a:cubicBezTo>
                  <a:cubicBezTo>
                    <a:pt x="45" y="19"/>
                    <a:pt x="15" y="4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128" name="Freeform: Shape 74">
              <a:extLst>
                <a:ext uri="{FF2B5EF4-FFF2-40B4-BE49-F238E27FC236}">
                  <a16:creationId xmlns:a16="http://schemas.microsoft.com/office/drawing/2014/main" xmlns="" id="{19FC2408-CFDF-43DE-8AE3-AE3580E60E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3357" y="2266946"/>
              <a:ext cx="222432" cy="331025"/>
            </a:xfrm>
            <a:custGeom>
              <a:avLst/>
              <a:gdLst>
                <a:gd name="T0" fmla="*/ 130 w 164"/>
                <a:gd name="T1" fmla="*/ 299 h 299"/>
                <a:gd name="T2" fmla="*/ 123 w 164"/>
                <a:gd name="T3" fmla="*/ 132 h 299"/>
                <a:gd name="T4" fmla="*/ 161 w 164"/>
                <a:gd name="T5" fmla="*/ 47 h 299"/>
                <a:gd name="T6" fmla="*/ 143 w 164"/>
                <a:gd name="T7" fmla="*/ 51 h 299"/>
                <a:gd name="T8" fmla="*/ 108 w 164"/>
                <a:gd name="T9" fmla="*/ 75 h 299"/>
                <a:gd name="T10" fmla="*/ 80 w 164"/>
                <a:gd name="T11" fmla="*/ 6 h 299"/>
                <a:gd name="T12" fmla="*/ 77 w 164"/>
                <a:gd name="T13" fmla="*/ 51 h 299"/>
                <a:gd name="T14" fmla="*/ 48 w 164"/>
                <a:gd name="T15" fmla="*/ 33 h 299"/>
                <a:gd name="T16" fmla="*/ 27 w 164"/>
                <a:gd name="T17" fmla="*/ 16 h 299"/>
                <a:gd name="T18" fmla="*/ 52 w 164"/>
                <a:gd name="T19" fmla="*/ 74 h 299"/>
                <a:gd name="T20" fmla="*/ 10 w 164"/>
                <a:gd name="T21" fmla="*/ 35 h 299"/>
                <a:gd name="T22" fmla="*/ 9 w 164"/>
                <a:gd name="T23" fmla="*/ 53 h 299"/>
                <a:gd name="T24" fmla="*/ 43 w 164"/>
                <a:gd name="T25" fmla="*/ 93 h 299"/>
                <a:gd name="T26" fmla="*/ 10 w 164"/>
                <a:gd name="T27" fmla="*/ 75 h 299"/>
                <a:gd name="T28" fmla="*/ 20 w 164"/>
                <a:gd name="T29" fmla="*/ 97 h 299"/>
                <a:gd name="T30" fmla="*/ 71 w 164"/>
                <a:gd name="T31" fmla="*/ 161 h 299"/>
                <a:gd name="T32" fmla="*/ 62 w 164"/>
                <a:gd name="T33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99">
                  <a:moveTo>
                    <a:pt x="130" y="299"/>
                  </a:moveTo>
                  <a:cubicBezTo>
                    <a:pt x="130" y="299"/>
                    <a:pt x="107" y="195"/>
                    <a:pt x="123" y="132"/>
                  </a:cubicBezTo>
                  <a:cubicBezTo>
                    <a:pt x="139" y="70"/>
                    <a:pt x="164" y="57"/>
                    <a:pt x="161" y="47"/>
                  </a:cubicBezTo>
                  <a:cubicBezTo>
                    <a:pt x="159" y="38"/>
                    <a:pt x="147" y="42"/>
                    <a:pt x="143" y="51"/>
                  </a:cubicBezTo>
                  <a:cubicBezTo>
                    <a:pt x="139" y="60"/>
                    <a:pt x="123" y="78"/>
                    <a:pt x="108" y="75"/>
                  </a:cubicBezTo>
                  <a:cubicBezTo>
                    <a:pt x="94" y="72"/>
                    <a:pt x="91" y="12"/>
                    <a:pt x="80" y="6"/>
                  </a:cubicBezTo>
                  <a:cubicBezTo>
                    <a:pt x="70" y="0"/>
                    <a:pt x="73" y="27"/>
                    <a:pt x="77" y="51"/>
                  </a:cubicBezTo>
                  <a:cubicBezTo>
                    <a:pt x="81" y="75"/>
                    <a:pt x="60" y="62"/>
                    <a:pt x="48" y="33"/>
                  </a:cubicBezTo>
                  <a:cubicBezTo>
                    <a:pt x="36" y="4"/>
                    <a:pt x="28" y="12"/>
                    <a:pt x="27" y="16"/>
                  </a:cubicBezTo>
                  <a:cubicBezTo>
                    <a:pt x="25" y="20"/>
                    <a:pt x="54" y="72"/>
                    <a:pt x="52" y="74"/>
                  </a:cubicBezTo>
                  <a:cubicBezTo>
                    <a:pt x="49" y="77"/>
                    <a:pt x="13" y="34"/>
                    <a:pt x="10" y="35"/>
                  </a:cubicBezTo>
                  <a:cubicBezTo>
                    <a:pt x="6" y="36"/>
                    <a:pt x="0" y="39"/>
                    <a:pt x="9" y="53"/>
                  </a:cubicBezTo>
                  <a:cubicBezTo>
                    <a:pt x="17" y="66"/>
                    <a:pt x="44" y="89"/>
                    <a:pt x="43" y="93"/>
                  </a:cubicBezTo>
                  <a:cubicBezTo>
                    <a:pt x="41" y="97"/>
                    <a:pt x="18" y="76"/>
                    <a:pt x="10" y="75"/>
                  </a:cubicBezTo>
                  <a:cubicBezTo>
                    <a:pt x="2" y="75"/>
                    <a:pt x="5" y="86"/>
                    <a:pt x="20" y="97"/>
                  </a:cubicBezTo>
                  <a:cubicBezTo>
                    <a:pt x="34" y="108"/>
                    <a:pt x="71" y="121"/>
                    <a:pt x="71" y="161"/>
                  </a:cubicBezTo>
                  <a:cubicBezTo>
                    <a:pt x="72" y="201"/>
                    <a:pt x="62" y="299"/>
                    <a:pt x="62" y="29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129" name="Freeform: Shape 75">
              <a:extLst>
                <a:ext uri="{FF2B5EF4-FFF2-40B4-BE49-F238E27FC236}">
                  <a16:creationId xmlns:a16="http://schemas.microsoft.com/office/drawing/2014/main" xmlns="" id="{02FAC96E-960B-4871-A1D2-354AF67EC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8965" y="2164029"/>
              <a:ext cx="98963" cy="96005"/>
            </a:xfrm>
            <a:custGeom>
              <a:avLst/>
              <a:gdLst>
                <a:gd name="T0" fmla="*/ 32 w 73"/>
                <a:gd name="T1" fmla="*/ 87 h 87"/>
                <a:gd name="T2" fmla="*/ 1 w 73"/>
                <a:gd name="T3" fmla="*/ 50 h 87"/>
                <a:gd name="T4" fmla="*/ 14 w 73"/>
                <a:gd name="T5" fmla="*/ 0 h 87"/>
                <a:gd name="T6" fmla="*/ 32 w 73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87">
                  <a:moveTo>
                    <a:pt x="32" y="87"/>
                  </a:moveTo>
                  <a:cubicBezTo>
                    <a:pt x="32" y="87"/>
                    <a:pt x="3" y="78"/>
                    <a:pt x="1" y="50"/>
                  </a:cubicBezTo>
                  <a:cubicBezTo>
                    <a:pt x="0" y="23"/>
                    <a:pt x="14" y="0"/>
                    <a:pt x="14" y="0"/>
                  </a:cubicBezTo>
                  <a:cubicBezTo>
                    <a:pt x="14" y="0"/>
                    <a:pt x="73" y="39"/>
                    <a:pt x="32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130" name="Freeform: Shape 76">
              <a:extLst>
                <a:ext uri="{FF2B5EF4-FFF2-40B4-BE49-F238E27FC236}">
                  <a16:creationId xmlns:a16="http://schemas.microsoft.com/office/drawing/2014/main" xmlns="" id="{6B32AF27-9E61-4382-BB82-BEECBF323C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9794" y="2198590"/>
              <a:ext cx="79171" cy="67587"/>
            </a:xfrm>
            <a:custGeom>
              <a:avLst/>
              <a:gdLst>
                <a:gd name="T0" fmla="*/ 38 w 58"/>
                <a:gd name="T1" fmla="*/ 61 h 61"/>
                <a:gd name="T2" fmla="*/ 7 w 58"/>
                <a:gd name="T3" fmla="*/ 41 h 61"/>
                <a:gd name="T4" fmla="*/ 5 w 58"/>
                <a:gd name="T5" fmla="*/ 0 h 61"/>
                <a:gd name="T6" fmla="*/ 38 w 58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61">
                  <a:moveTo>
                    <a:pt x="38" y="61"/>
                  </a:moveTo>
                  <a:cubicBezTo>
                    <a:pt x="38" y="61"/>
                    <a:pt x="14" y="61"/>
                    <a:pt x="7" y="41"/>
                  </a:cubicBezTo>
                  <a:cubicBezTo>
                    <a:pt x="0" y="20"/>
                    <a:pt x="5" y="0"/>
                    <a:pt x="5" y="0"/>
                  </a:cubicBezTo>
                  <a:cubicBezTo>
                    <a:pt x="5" y="0"/>
                    <a:pt x="58" y="17"/>
                    <a:pt x="3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131" name="Freeform: Shape 77">
              <a:extLst>
                <a:ext uri="{FF2B5EF4-FFF2-40B4-BE49-F238E27FC236}">
                  <a16:creationId xmlns:a16="http://schemas.microsoft.com/office/drawing/2014/main" xmlns="" id="{488E1BBA-BCF9-4450-92EF-9AB37B021D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3998" y="2128699"/>
              <a:ext cx="83883" cy="75268"/>
            </a:xfrm>
            <a:custGeom>
              <a:avLst/>
              <a:gdLst>
                <a:gd name="T0" fmla="*/ 17 w 62"/>
                <a:gd name="T1" fmla="*/ 68 h 68"/>
                <a:gd name="T2" fmla="*/ 9 w 62"/>
                <a:gd name="T3" fmla="*/ 31 h 68"/>
                <a:gd name="T4" fmla="*/ 36 w 62"/>
                <a:gd name="T5" fmla="*/ 0 h 68"/>
                <a:gd name="T6" fmla="*/ 17 w 62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8">
                  <a:moveTo>
                    <a:pt x="17" y="68"/>
                  </a:moveTo>
                  <a:cubicBezTo>
                    <a:pt x="17" y="68"/>
                    <a:pt x="0" y="51"/>
                    <a:pt x="9" y="31"/>
                  </a:cubicBezTo>
                  <a:cubicBezTo>
                    <a:pt x="18" y="11"/>
                    <a:pt x="36" y="0"/>
                    <a:pt x="36" y="0"/>
                  </a:cubicBezTo>
                  <a:cubicBezTo>
                    <a:pt x="36" y="0"/>
                    <a:pt x="62" y="50"/>
                    <a:pt x="1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132" name="Freeform: Shape 78">
              <a:extLst>
                <a:ext uri="{FF2B5EF4-FFF2-40B4-BE49-F238E27FC236}">
                  <a16:creationId xmlns:a16="http://schemas.microsoft.com/office/drawing/2014/main" xmlns="" id="{19A0D858-FB8E-4D4A-81C6-6D08021BE6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7749" y="2256193"/>
              <a:ext cx="62205" cy="51459"/>
            </a:xfrm>
            <a:custGeom>
              <a:avLst/>
              <a:gdLst>
                <a:gd name="T0" fmla="*/ 42 w 46"/>
                <a:gd name="T1" fmla="*/ 41 h 47"/>
                <a:gd name="T2" fmla="*/ 12 w 46"/>
                <a:gd name="T3" fmla="*/ 32 h 47"/>
                <a:gd name="T4" fmla="*/ 0 w 46"/>
                <a:gd name="T5" fmla="*/ 0 h 47"/>
                <a:gd name="T6" fmla="*/ 42 w 46"/>
                <a:gd name="T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7">
                  <a:moveTo>
                    <a:pt x="42" y="41"/>
                  </a:moveTo>
                  <a:cubicBezTo>
                    <a:pt x="42" y="41"/>
                    <a:pt x="23" y="47"/>
                    <a:pt x="12" y="32"/>
                  </a:cubicBezTo>
                  <a:cubicBezTo>
                    <a:pt x="1" y="18"/>
                    <a:pt x="0" y="0"/>
                    <a:pt x="0" y="0"/>
                  </a:cubicBezTo>
                  <a:cubicBezTo>
                    <a:pt x="0" y="0"/>
                    <a:pt x="46" y="1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133" name="Freeform: Shape 79">
              <a:extLst>
                <a:ext uri="{FF2B5EF4-FFF2-40B4-BE49-F238E27FC236}">
                  <a16:creationId xmlns:a16="http://schemas.microsoft.com/office/drawing/2014/main" xmlns="" id="{54813267-DF65-4655-819F-1E7801FB7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9842" y="2307652"/>
              <a:ext cx="76343" cy="56835"/>
            </a:xfrm>
            <a:custGeom>
              <a:avLst/>
              <a:gdLst>
                <a:gd name="T0" fmla="*/ 56 w 56"/>
                <a:gd name="T1" fmla="*/ 38 h 51"/>
                <a:gd name="T2" fmla="*/ 25 w 56"/>
                <a:gd name="T3" fmla="*/ 44 h 51"/>
                <a:gd name="T4" fmla="*/ 0 w 56"/>
                <a:gd name="T5" fmla="*/ 20 h 51"/>
                <a:gd name="T6" fmla="*/ 56 w 56"/>
                <a:gd name="T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1">
                  <a:moveTo>
                    <a:pt x="56" y="38"/>
                  </a:moveTo>
                  <a:cubicBezTo>
                    <a:pt x="56" y="38"/>
                    <a:pt x="42" y="51"/>
                    <a:pt x="25" y="44"/>
                  </a:cubicBezTo>
                  <a:cubicBezTo>
                    <a:pt x="9" y="36"/>
                    <a:pt x="0" y="20"/>
                    <a:pt x="0" y="20"/>
                  </a:cubicBezTo>
                  <a:cubicBezTo>
                    <a:pt x="0" y="20"/>
                    <a:pt x="42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134" name="Freeform: Shape 80">
              <a:extLst>
                <a:ext uri="{FF2B5EF4-FFF2-40B4-BE49-F238E27FC236}">
                  <a16:creationId xmlns:a16="http://schemas.microsoft.com/office/drawing/2014/main" xmlns="" id="{B4DBB8B8-004A-452B-B07E-E0DE987861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5864" y="2359878"/>
              <a:ext cx="75401" cy="52995"/>
            </a:xfrm>
            <a:custGeom>
              <a:avLst/>
              <a:gdLst>
                <a:gd name="T0" fmla="*/ 55 w 55"/>
                <a:gd name="T1" fmla="*/ 21 h 48"/>
                <a:gd name="T2" fmla="*/ 34 w 55"/>
                <a:gd name="T3" fmla="*/ 44 h 48"/>
                <a:gd name="T4" fmla="*/ 0 w 55"/>
                <a:gd name="T5" fmla="*/ 41 h 48"/>
                <a:gd name="T6" fmla="*/ 55 w 55"/>
                <a:gd name="T7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8">
                  <a:moveTo>
                    <a:pt x="55" y="21"/>
                  </a:moveTo>
                  <a:cubicBezTo>
                    <a:pt x="55" y="21"/>
                    <a:pt x="52" y="41"/>
                    <a:pt x="34" y="44"/>
                  </a:cubicBezTo>
                  <a:cubicBezTo>
                    <a:pt x="17" y="48"/>
                    <a:pt x="0" y="41"/>
                    <a:pt x="0" y="41"/>
                  </a:cubicBezTo>
                  <a:cubicBezTo>
                    <a:pt x="0" y="41"/>
                    <a:pt x="20" y="0"/>
                    <a:pt x="5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135" name="Freeform: Shape 81">
              <a:extLst>
                <a:ext uri="{FF2B5EF4-FFF2-40B4-BE49-F238E27FC236}">
                  <a16:creationId xmlns:a16="http://schemas.microsoft.com/office/drawing/2014/main" xmlns="" id="{C70FCEBE-F9A8-4888-A979-D3662FC1D4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9888" y="2341446"/>
              <a:ext cx="76343" cy="53763"/>
            </a:xfrm>
            <a:custGeom>
              <a:avLst/>
              <a:gdLst>
                <a:gd name="T0" fmla="*/ 56 w 56"/>
                <a:gd name="T1" fmla="*/ 24 h 49"/>
                <a:gd name="T2" fmla="*/ 34 w 56"/>
                <a:gd name="T3" fmla="*/ 46 h 49"/>
                <a:gd name="T4" fmla="*/ 0 w 56"/>
                <a:gd name="T5" fmla="*/ 41 h 49"/>
                <a:gd name="T6" fmla="*/ 56 w 56"/>
                <a:gd name="T7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56" y="24"/>
                  </a:moveTo>
                  <a:cubicBezTo>
                    <a:pt x="56" y="24"/>
                    <a:pt x="52" y="43"/>
                    <a:pt x="34" y="46"/>
                  </a:cubicBezTo>
                  <a:cubicBezTo>
                    <a:pt x="16" y="49"/>
                    <a:pt x="0" y="41"/>
                    <a:pt x="0" y="41"/>
                  </a:cubicBezTo>
                  <a:cubicBezTo>
                    <a:pt x="0" y="41"/>
                    <a:pt x="22" y="0"/>
                    <a:pt x="5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136" name="Freeform: Shape 82">
              <a:extLst>
                <a:ext uri="{FF2B5EF4-FFF2-40B4-BE49-F238E27FC236}">
                  <a16:creationId xmlns:a16="http://schemas.microsoft.com/office/drawing/2014/main" xmlns="" id="{C3371AC3-3291-44E5-BEAB-9234AFE928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6486" y="2263874"/>
              <a:ext cx="76343" cy="57603"/>
            </a:xfrm>
            <a:custGeom>
              <a:avLst/>
              <a:gdLst>
                <a:gd name="T0" fmla="*/ 56 w 56"/>
                <a:gd name="T1" fmla="*/ 38 h 52"/>
                <a:gd name="T2" fmla="*/ 25 w 56"/>
                <a:gd name="T3" fmla="*/ 44 h 52"/>
                <a:gd name="T4" fmla="*/ 0 w 56"/>
                <a:gd name="T5" fmla="*/ 22 h 52"/>
                <a:gd name="T6" fmla="*/ 56 w 56"/>
                <a:gd name="T7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2">
                  <a:moveTo>
                    <a:pt x="56" y="38"/>
                  </a:moveTo>
                  <a:cubicBezTo>
                    <a:pt x="56" y="38"/>
                    <a:pt x="42" y="52"/>
                    <a:pt x="25" y="44"/>
                  </a:cubicBezTo>
                  <a:cubicBezTo>
                    <a:pt x="9" y="37"/>
                    <a:pt x="0" y="22"/>
                    <a:pt x="0" y="22"/>
                  </a:cubicBezTo>
                  <a:cubicBezTo>
                    <a:pt x="0" y="22"/>
                    <a:pt x="40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137" name="Freeform: Shape 83">
              <a:extLst>
                <a:ext uri="{FF2B5EF4-FFF2-40B4-BE49-F238E27FC236}">
                  <a16:creationId xmlns:a16="http://schemas.microsoft.com/office/drawing/2014/main" xmlns="" id="{E247131A-CDAB-4E09-897A-2E7B798312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8211" y="2306116"/>
              <a:ext cx="65033" cy="45315"/>
            </a:xfrm>
            <a:custGeom>
              <a:avLst/>
              <a:gdLst>
                <a:gd name="T0" fmla="*/ 48 w 48"/>
                <a:gd name="T1" fmla="*/ 26 h 41"/>
                <a:gd name="T2" fmla="*/ 26 w 48"/>
                <a:gd name="T3" fmla="*/ 39 h 41"/>
                <a:gd name="T4" fmla="*/ 0 w 48"/>
                <a:gd name="T5" fmla="*/ 28 h 41"/>
                <a:gd name="T6" fmla="*/ 48 w 48"/>
                <a:gd name="T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1">
                  <a:moveTo>
                    <a:pt x="48" y="26"/>
                  </a:moveTo>
                  <a:cubicBezTo>
                    <a:pt x="48" y="26"/>
                    <a:pt x="41" y="41"/>
                    <a:pt x="26" y="39"/>
                  </a:cubicBezTo>
                  <a:cubicBezTo>
                    <a:pt x="11" y="37"/>
                    <a:pt x="0" y="28"/>
                    <a:pt x="0" y="28"/>
                  </a:cubicBezTo>
                  <a:cubicBezTo>
                    <a:pt x="0" y="28"/>
                    <a:pt x="27" y="0"/>
                    <a:pt x="4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138" name="Freeform: Shape 84">
              <a:extLst>
                <a:ext uri="{FF2B5EF4-FFF2-40B4-BE49-F238E27FC236}">
                  <a16:creationId xmlns:a16="http://schemas.microsoft.com/office/drawing/2014/main" xmlns="" id="{FE93E688-F53B-49F7-9905-0F950BC467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0049" y="2194750"/>
              <a:ext cx="52780" cy="46082"/>
            </a:xfrm>
            <a:custGeom>
              <a:avLst/>
              <a:gdLst>
                <a:gd name="T0" fmla="*/ 39 w 39"/>
                <a:gd name="T1" fmla="*/ 34 h 41"/>
                <a:gd name="T2" fmla="*/ 13 w 39"/>
                <a:gd name="T3" fmla="*/ 30 h 41"/>
                <a:gd name="T4" fmla="*/ 0 w 39"/>
                <a:gd name="T5" fmla="*/ 6 h 41"/>
                <a:gd name="T6" fmla="*/ 39 w 39"/>
                <a:gd name="T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1">
                  <a:moveTo>
                    <a:pt x="39" y="34"/>
                  </a:moveTo>
                  <a:cubicBezTo>
                    <a:pt x="39" y="34"/>
                    <a:pt x="24" y="41"/>
                    <a:pt x="13" y="30"/>
                  </a:cubicBezTo>
                  <a:cubicBezTo>
                    <a:pt x="3" y="20"/>
                    <a:pt x="0" y="6"/>
                    <a:pt x="0" y="6"/>
                  </a:cubicBezTo>
                  <a:cubicBezTo>
                    <a:pt x="0" y="6"/>
                    <a:pt x="37" y="0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139" name="Freeform: Shape 85">
              <a:extLst>
                <a:ext uri="{FF2B5EF4-FFF2-40B4-BE49-F238E27FC236}">
                  <a16:creationId xmlns:a16="http://schemas.microsoft.com/office/drawing/2014/main" xmlns="" id="{15CBD0EB-65AD-4ABC-82DF-411E28F63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1038" y="2164029"/>
              <a:ext cx="41470" cy="35330"/>
            </a:xfrm>
            <a:custGeom>
              <a:avLst/>
              <a:gdLst>
                <a:gd name="T0" fmla="*/ 31 w 31"/>
                <a:gd name="T1" fmla="*/ 27 h 32"/>
                <a:gd name="T2" fmla="*/ 11 w 31"/>
                <a:gd name="T3" fmla="*/ 24 h 32"/>
                <a:gd name="T4" fmla="*/ 0 w 31"/>
                <a:gd name="T5" fmla="*/ 4 h 32"/>
                <a:gd name="T6" fmla="*/ 31 w 31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2">
                  <a:moveTo>
                    <a:pt x="31" y="27"/>
                  </a:moveTo>
                  <a:cubicBezTo>
                    <a:pt x="31" y="27"/>
                    <a:pt x="19" y="32"/>
                    <a:pt x="11" y="24"/>
                  </a:cubicBezTo>
                  <a:cubicBezTo>
                    <a:pt x="2" y="16"/>
                    <a:pt x="0" y="4"/>
                    <a:pt x="0" y="4"/>
                  </a:cubicBezTo>
                  <a:cubicBezTo>
                    <a:pt x="0" y="4"/>
                    <a:pt x="30" y="0"/>
                    <a:pt x="3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140" name="Freeform: Shape 86">
              <a:extLst>
                <a:ext uri="{FF2B5EF4-FFF2-40B4-BE49-F238E27FC236}">
                  <a16:creationId xmlns:a16="http://schemas.microsoft.com/office/drawing/2014/main" xmlns="" id="{BEA29C1B-0E89-42FB-B49B-A43CA8FAE8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5497" y="2149436"/>
              <a:ext cx="51838" cy="44546"/>
            </a:xfrm>
            <a:custGeom>
              <a:avLst/>
              <a:gdLst>
                <a:gd name="T0" fmla="*/ 32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2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2" y="36"/>
                  </a:moveTo>
                  <a:cubicBezTo>
                    <a:pt x="32" y="36"/>
                    <a:pt x="16" y="40"/>
                    <a:pt x="8" y="27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8" y="4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141" name="Freeform: Shape 87">
              <a:extLst>
                <a:ext uri="{FF2B5EF4-FFF2-40B4-BE49-F238E27FC236}">
                  <a16:creationId xmlns:a16="http://schemas.microsoft.com/office/drawing/2014/main" xmlns="" id="{02F3F879-E98A-482D-ADCF-43D58FECD9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2094" y="2093369"/>
              <a:ext cx="51838" cy="44546"/>
            </a:xfrm>
            <a:custGeom>
              <a:avLst/>
              <a:gdLst>
                <a:gd name="T0" fmla="*/ 31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1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1" y="36"/>
                  </a:moveTo>
                  <a:cubicBezTo>
                    <a:pt x="31" y="36"/>
                    <a:pt x="15" y="40"/>
                    <a:pt x="8" y="27"/>
                  </a:cubicBezTo>
                  <a:cubicBezTo>
                    <a:pt x="0" y="14"/>
                    <a:pt x="0" y="0"/>
                    <a:pt x="0" y="0"/>
                  </a:cubicBezTo>
                  <a:cubicBezTo>
                    <a:pt x="0" y="0"/>
                    <a:pt x="38" y="3"/>
                    <a:pt x="3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142" name="Freeform: Shape 88">
              <a:extLst>
                <a:ext uri="{FF2B5EF4-FFF2-40B4-BE49-F238E27FC236}">
                  <a16:creationId xmlns:a16="http://schemas.microsoft.com/office/drawing/2014/main" xmlns="" id="{705E8F93-3AB4-4778-83F4-96B82C102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4413" y="2030390"/>
              <a:ext cx="58435" cy="49923"/>
            </a:xfrm>
            <a:custGeom>
              <a:avLst/>
              <a:gdLst>
                <a:gd name="T0" fmla="*/ 11 w 43"/>
                <a:gd name="T1" fmla="*/ 45 h 45"/>
                <a:gd name="T2" fmla="*/ 7 w 43"/>
                <a:gd name="T3" fmla="*/ 20 h 45"/>
                <a:gd name="T4" fmla="*/ 27 w 43"/>
                <a:gd name="T5" fmla="*/ 0 h 45"/>
                <a:gd name="T6" fmla="*/ 11 w 43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5">
                  <a:moveTo>
                    <a:pt x="11" y="45"/>
                  </a:moveTo>
                  <a:cubicBezTo>
                    <a:pt x="11" y="45"/>
                    <a:pt x="0" y="33"/>
                    <a:pt x="7" y="20"/>
                  </a:cubicBezTo>
                  <a:cubicBezTo>
                    <a:pt x="14" y="7"/>
                    <a:pt x="27" y="0"/>
                    <a:pt x="27" y="0"/>
                  </a:cubicBezTo>
                  <a:cubicBezTo>
                    <a:pt x="27" y="0"/>
                    <a:pt x="43" y="34"/>
                    <a:pt x="1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143" name="Freeform: Shape 89">
              <a:extLst>
                <a:ext uri="{FF2B5EF4-FFF2-40B4-BE49-F238E27FC236}">
                  <a16:creationId xmlns:a16="http://schemas.microsoft.com/office/drawing/2014/main" xmlns="" id="{8324F53C-29D0-4416-AAE2-9669794677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4224" y="2151740"/>
              <a:ext cx="48068" cy="37634"/>
            </a:xfrm>
            <a:custGeom>
              <a:avLst/>
              <a:gdLst>
                <a:gd name="T0" fmla="*/ 3 w 35"/>
                <a:gd name="T1" fmla="*/ 29 h 34"/>
                <a:gd name="T2" fmla="*/ 11 w 35"/>
                <a:gd name="T3" fmla="*/ 8 h 34"/>
                <a:gd name="T4" fmla="*/ 35 w 35"/>
                <a:gd name="T5" fmla="*/ 0 h 34"/>
                <a:gd name="T6" fmla="*/ 3 w 35"/>
                <a:gd name="T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9"/>
                  </a:moveTo>
                  <a:cubicBezTo>
                    <a:pt x="3" y="29"/>
                    <a:pt x="0" y="15"/>
                    <a:pt x="11" y="8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3" y="34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144" name="Freeform: Shape 90">
              <a:extLst>
                <a:ext uri="{FF2B5EF4-FFF2-40B4-BE49-F238E27FC236}">
                  <a16:creationId xmlns:a16="http://schemas.microsoft.com/office/drawing/2014/main" xmlns="" id="{D8EDF4DB-70FB-4581-BAB0-BD47ABCFD4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3395" y="2243905"/>
              <a:ext cx="47125" cy="37634"/>
            </a:xfrm>
            <a:custGeom>
              <a:avLst/>
              <a:gdLst>
                <a:gd name="T0" fmla="*/ 3 w 35"/>
                <a:gd name="T1" fmla="*/ 28 h 34"/>
                <a:gd name="T2" fmla="*/ 11 w 35"/>
                <a:gd name="T3" fmla="*/ 7 h 34"/>
                <a:gd name="T4" fmla="*/ 35 w 35"/>
                <a:gd name="T5" fmla="*/ 0 h 34"/>
                <a:gd name="T6" fmla="*/ 3 w 35"/>
                <a:gd name="T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8"/>
                  </a:moveTo>
                  <a:cubicBezTo>
                    <a:pt x="3" y="28"/>
                    <a:pt x="0" y="14"/>
                    <a:pt x="11" y="7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2" y="34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145" name="Freeform: Shape 91">
              <a:extLst>
                <a:ext uri="{FF2B5EF4-FFF2-40B4-BE49-F238E27FC236}">
                  <a16:creationId xmlns:a16="http://schemas.microsoft.com/office/drawing/2014/main" xmlns="" id="{ADF2401D-1507-4A3D-9835-F76F940B6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7683" y="2249281"/>
              <a:ext cx="58435" cy="40706"/>
            </a:xfrm>
            <a:custGeom>
              <a:avLst/>
              <a:gdLst>
                <a:gd name="T0" fmla="*/ 43 w 43"/>
                <a:gd name="T1" fmla="*/ 25 h 37"/>
                <a:gd name="T2" fmla="*/ 22 w 43"/>
                <a:gd name="T3" fmla="*/ 34 h 37"/>
                <a:gd name="T4" fmla="*/ 0 w 43"/>
                <a:gd name="T5" fmla="*/ 21 h 37"/>
                <a:gd name="T6" fmla="*/ 43 w 43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7">
                  <a:moveTo>
                    <a:pt x="43" y="25"/>
                  </a:moveTo>
                  <a:cubicBezTo>
                    <a:pt x="43" y="25"/>
                    <a:pt x="35" y="37"/>
                    <a:pt x="22" y="34"/>
                  </a:cubicBezTo>
                  <a:cubicBezTo>
                    <a:pt x="9" y="31"/>
                    <a:pt x="0" y="21"/>
                    <a:pt x="0" y="21"/>
                  </a:cubicBezTo>
                  <a:cubicBezTo>
                    <a:pt x="0" y="21"/>
                    <a:pt x="27" y="0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146" name="Freeform: Shape 92">
              <a:extLst>
                <a:ext uri="{FF2B5EF4-FFF2-40B4-BE49-F238E27FC236}">
                  <a16:creationId xmlns:a16="http://schemas.microsoft.com/office/drawing/2014/main" xmlns="" id="{AB4CB16F-5891-47A8-8685-42F418DD8F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7240" y="2100281"/>
              <a:ext cx="52780" cy="52995"/>
            </a:xfrm>
            <a:custGeom>
              <a:avLst/>
              <a:gdLst>
                <a:gd name="T0" fmla="*/ 15 w 39"/>
                <a:gd name="T1" fmla="*/ 48 h 48"/>
                <a:gd name="T2" fmla="*/ 1 w 39"/>
                <a:gd name="T3" fmla="*/ 26 h 48"/>
                <a:gd name="T4" fmla="*/ 11 w 39"/>
                <a:gd name="T5" fmla="*/ 0 h 48"/>
                <a:gd name="T6" fmla="*/ 15 w 39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8">
                  <a:moveTo>
                    <a:pt x="15" y="48"/>
                  </a:moveTo>
                  <a:cubicBezTo>
                    <a:pt x="15" y="48"/>
                    <a:pt x="0" y="41"/>
                    <a:pt x="1" y="26"/>
                  </a:cubicBezTo>
                  <a:cubicBezTo>
                    <a:pt x="2" y="11"/>
                    <a:pt x="11" y="0"/>
                    <a:pt x="11" y="0"/>
                  </a:cubicBezTo>
                  <a:cubicBezTo>
                    <a:pt x="11" y="0"/>
                    <a:pt x="39" y="25"/>
                    <a:pt x="1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147" name="Freeform: Shape 93">
              <a:extLst>
                <a:ext uri="{FF2B5EF4-FFF2-40B4-BE49-F238E27FC236}">
                  <a16:creationId xmlns:a16="http://schemas.microsoft.com/office/drawing/2014/main" xmlns="" id="{AE1F3728-2D3D-4EC2-968F-B550F02D3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0463" y="2226240"/>
              <a:ext cx="52780" cy="43778"/>
            </a:xfrm>
            <a:custGeom>
              <a:avLst/>
              <a:gdLst>
                <a:gd name="T0" fmla="*/ 39 w 39"/>
                <a:gd name="T1" fmla="*/ 33 h 40"/>
                <a:gd name="T2" fmla="*/ 14 w 39"/>
                <a:gd name="T3" fmla="*/ 30 h 40"/>
                <a:gd name="T4" fmla="*/ 0 w 39"/>
                <a:gd name="T5" fmla="*/ 5 h 40"/>
                <a:gd name="T6" fmla="*/ 39 w 39"/>
                <a:gd name="T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">
                  <a:moveTo>
                    <a:pt x="39" y="33"/>
                  </a:moveTo>
                  <a:cubicBezTo>
                    <a:pt x="39" y="33"/>
                    <a:pt x="24" y="40"/>
                    <a:pt x="14" y="30"/>
                  </a:cubicBezTo>
                  <a:cubicBezTo>
                    <a:pt x="3" y="19"/>
                    <a:pt x="0" y="5"/>
                    <a:pt x="0" y="5"/>
                  </a:cubicBezTo>
                  <a:cubicBezTo>
                    <a:pt x="0" y="5"/>
                    <a:pt x="38" y="0"/>
                    <a:pt x="39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148" name="Freeform: Shape 94">
              <a:extLst>
                <a:ext uri="{FF2B5EF4-FFF2-40B4-BE49-F238E27FC236}">
                  <a16:creationId xmlns:a16="http://schemas.microsoft.com/office/drawing/2014/main" xmlns="" id="{DB1D6F4B-E41D-4189-8B62-FFC0DE68C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7702" y="2125627"/>
              <a:ext cx="76343" cy="75268"/>
            </a:xfrm>
            <a:custGeom>
              <a:avLst/>
              <a:gdLst>
                <a:gd name="T0" fmla="*/ 25 w 56"/>
                <a:gd name="T1" fmla="*/ 68 h 68"/>
                <a:gd name="T2" fmla="*/ 1 w 56"/>
                <a:gd name="T3" fmla="*/ 40 h 68"/>
                <a:gd name="T4" fmla="*/ 11 w 56"/>
                <a:gd name="T5" fmla="*/ 0 h 68"/>
                <a:gd name="T6" fmla="*/ 25 w 56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8">
                  <a:moveTo>
                    <a:pt x="25" y="68"/>
                  </a:moveTo>
                  <a:cubicBezTo>
                    <a:pt x="25" y="68"/>
                    <a:pt x="3" y="61"/>
                    <a:pt x="1" y="40"/>
                  </a:cubicBezTo>
                  <a:cubicBezTo>
                    <a:pt x="0" y="19"/>
                    <a:pt x="11" y="0"/>
                    <a:pt x="11" y="0"/>
                  </a:cubicBezTo>
                  <a:cubicBezTo>
                    <a:pt x="11" y="0"/>
                    <a:pt x="56" y="31"/>
                    <a:pt x="25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149" name="Freeform: Shape 95">
              <a:extLst>
                <a:ext uri="{FF2B5EF4-FFF2-40B4-BE49-F238E27FC236}">
                  <a16:creationId xmlns:a16="http://schemas.microsoft.com/office/drawing/2014/main" xmlns="" id="{A7337633-4962-4301-BC1E-DCE743B3FC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1170" y="2203967"/>
              <a:ext cx="110274" cy="92165"/>
            </a:xfrm>
            <a:custGeom>
              <a:avLst/>
              <a:gdLst>
                <a:gd name="T0" fmla="*/ 21 w 81"/>
                <a:gd name="T1" fmla="*/ 83 h 83"/>
                <a:gd name="T2" fmla="*/ 14 w 81"/>
                <a:gd name="T3" fmla="*/ 36 h 83"/>
                <a:gd name="T4" fmla="*/ 51 w 81"/>
                <a:gd name="T5" fmla="*/ 0 h 83"/>
                <a:gd name="T6" fmla="*/ 21 w 81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3">
                  <a:moveTo>
                    <a:pt x="21" y="83"/>
                  </a:moveTo>
                  <a:cubicBezTo>
                    <a:pt x="21" y="83"/>
                    <a:pt x="0" y="60"/>
                    <a:pt x="14" y="36"/>
                  </a:cubicBezTo>
                  <a:cubicBezTo>
                    <a:pt x="27" y="12"/>
                    <a:pt x="51" y="0"/>
                    <a:pt x="51" y="0"/>
                  </a:cubicBezTo>
                  <a:cubicBezTo>
                    <a:pt x="51" y="0"/>
                    <a:pt x="81" y="65"/>
                    <a:pt x="2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150" name="Freeform: Shape 96">
              <a:extLst>
                <a:ext uri="{FF2B5EF4-FFF2-40B4-BE49-F238E27FC236}">
                  <a16:creationId xmlns:a16="http://schemas.microsoft.com/office/drawing/2014/main" xmlns="" id="{27ECC6A3-7B4C-4FBD-B67D-94C507BCCD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4111" y="2246977"/>
              <a:ext cx="70688" cy="56835"/>
            </a:xfrm>
            <a:custGeom>
              <a:avLst/>
              <a:gdLst>
                <a:gd name="T0" fmla="*/ 10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0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0" y="51"/>
                  </a:moveTo>
                  <a:cubicBezTo>
                    <a:pt x="10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151" name="Freeform: Shape 97">
              <a:extLst>
                <a:ext uri="{FF2B5EF4-FFF2-40B4-BE49-F238E27FC236}">
                  <a16:creationId xmlns:a16="http://schemas.microsoft.com/office/drawing/2014/main" xmlns="" id="{349192E0-BBB2-4E3D-804B-CC3B71CF47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7626" y="2249281"/>
              <a:ext cx="70688" cy="56835"/>
            </a:xfrm>
            <a:custGeom>
              <a:avLst/>
              <a:gdLst>
                <a:gd name="T0" fmla="*/ 0 w 52"/>
                <a:gd name="T1" fmla="*/ 33 h 51"/>
                <a:gd name="T2" fmla="*/ 17 w 52"/>
                <a:gd name="T3" fmla="*/ 7 h 51"/>
                <a:gd name="T4" fmla="*/ 52 w 52"/>
                <a:gd name="T5" fmla="*/ 5 h 51"/>
                <a:gd name="T6" fmla="*/ 0 w 52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0" y="33"/>
                  </a:moveTo>
                  <a:cubicBezTo>
                    <a:pt x="0" y="33"/>
                    <a:pt x="0" y="13"/>
                    <a:pt x="17" y="7"/>
                  </a:cubicBezTo>
                  <a:cubicBezTo>
                    <a:pt x="35" y="0"/>
                    <a:pt x="52" y="5"/>
                    <a:pt x="52" y="5"/>
                  </a:cubicBezTo>
                  <a:cubicBezTo>
                    <a:pt x="52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152" name="Freeform: Shape 98">
              <a:extLst>
                <a:ext uri="{FF2B5EF4-FFF2-40B4-BE49-F238E27FC236}">
                  <a16:creationId xmlns:a16="http://schemas.microsoft.com/office/drawing/2014/main" xmlns="" id="{68457A80-1098-4B16-803D-D1DC06579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9144" y="2203967"/>
              <a:ext cx="72573" cy="56067"/>
            </a:xfrm>
            <a:custGeom>
              <a:avLst/>
              <a:gdLst>
                <a:gd name="T0" fmla="*/ 0 w 53"/>
                <a:gd name="T1" fmla="*/ 33 h 51"/>
                <a:gd name="T2" fmla="*/ 18 w 53"/>
                <a:gd name="T3" fmla="*/ 6 h 51"/>
                <a:gd name="T4" fmla="*/ 53 w 53"/>
                <a:gd name="T5" fmla="*/ 5 h 51"/>
                <a:gd name="T6" fmla="*/ 0 w 53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0" y="33"/>
                  </a:moveTo>
                  <a:cubicBezTo>
                    <a:pt x="0" y="33"/>
                    <a:pt x="0" y="12"/>
                    <a:pt x="18" y="6"/>
                  </a:cubicBezTo>
                  <a:cubicBezTo>
                    <a:pt x="35" y="0"/>
                    <a:pt x="53" y="5"/>
                    <a:pt x="53" y="5"/>
                  </a:cubicBezTo>
                  <a:cubicBezTo>
                    <a:pt x="53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153" name="Freeform: Shape 99">
              <a:extLst>
                <a:ext uri="{FF2B5EF4-FFF2-40B4-BE49-F238E27FC236}">
                  <a16:creationId xmlns:a16="http://schemas.microsoft.com/office/drawing/2014/main" xmlns="" id="{1E3401D1-CA43-44D0-8F92-60C7D81134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0709" y="2168637"/>
              <a:ext cx="70688" cy="55299"/>
            </a:xfrm>
            <a:custGeom>
              <a:avLst/>
              <a:gdLst>
                <a:gd name="T0" fmla="*/ 11 w 52"/>
                <a:gd name="T1" fmla="*/ 50 h 50"/>
                <a:gd name="T2" fmla="*/ 12 w 52"/>
                <a:gd name="T3" fmla="*/ 19 h 50"/>
                <a:gd name="T4" fmla="*/ 42 w 52"/>
                <a:gd name="T5" fmla="*/ 0 h 50"/>
                <a:gd name="T6" fmla="*/ 11 w 5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0">
                  <a:moveTo>
                    <a:pt x="11" y="50"/>
                  </a:moveTo>
                  <a:cubicBezTo>
                    <a:pt x="11" y="50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6"/>
                    <a:pt x="1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154" name="Freeform: Shape 100">
              <a:extLst>
                <a:ext uri="{FF2B5EF4-FFF2-40B4-BE49-F238E27FC236}">
                  <a16:creationId xmlns:a16="http://schemas.microsoft.com/office/drawing/2014/main" xmlns="" id="{0C111A2C-43F1-4D0B-841E-25256E3B7B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5628" y="2110266"/>
              <a:ext cx="70688" cy="56067"/>
            </a:xfrm>
            <a:custGeom>
              <a:avLst/>
              <a:gdLst>
                <a:gd name="T0" fmla="*/ 11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1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1" y="51"/>
                  </a:moveTo>
                  <a:cubicBezTo>
                    <a:pt x="11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1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155" name="Freeform: Shape 101">
              <a:extLst>
                <a:ext uri="{FF2B5EF4-FFF2-40B4-BE49-F238E27FC236}">
                  <a16:creationId xmlns:a16="http://schemas.microsoft.com/office/drawing/2014/main" xmlns="" id="{75A9A01F-5F38-48AA-97EC-1B7B618FFE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9653" y="2062648"/>
              <a:ext cx="68803" cy="56067"/>
            </a:xfrm>
            <a:custGeom>
              <a:avLst/>
              <a:gdLst>
                <a:gd name="T0" fmla="*/ 10 w 51"/>
                <a:gd name="T1" fmla="*/ 51 h 51"/>
                <a:gd name="T2" fmla="*/ 11 w 51"/>
                <a:gd name="T3" fmla="*/ 19 h 51"/>
                <a:gd name="T4" fmla="*/ 41 w 51"/>
                <a:gd name="T5" fmla="*/ 0 h 51"/>
                <a:gd name="T6" fmla="*/ 10 w 51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10" y="51"/>
                  </a:moveTo>
                  <a:cubicBezTo>
                    <a:pt x="10" y="51"/>
                    <a:pt x="0" y="33"/>
                    <a:pt x="11" y="19"/>
                  </a:cubicBezTo>
                  <a:cubicBezTo>
                    <a:pt x="23" y="5"/>
                    <a:pt x="41" y="0"/>
                    <a:pt x="41" y="0"/>
                  </a:cubicBezTo>
                  <a:cubicBezTo>
                    <a:pt x="41" y="0"/>
                    <a:pt x="51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156" name="Freeform: Shape 102">
              <a:extLst>
                <a:ext uri="{FF2B5EF4-FFF2-40B4-BE49-F238E27FC236}">
                  <a16:creationId xmlns:a16="http://schemas.microsoft.com/office/drawing/2014/main" xmlns="" id="{01984CCB-1110-4194-A804-41AF4C1F6F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1264" y="2050359"/>
              <a:ext cx="67860" cy="63747"/>
            </a:xfrm>
            <a:custGeom>
              <a:avLst/>
              <a:gdLst>
                <a:gd name="T0" fmla="*/ 25 w 50"/>
                <a:gd name="T1" fmla="*/ 58 h 58"/>
                <a:gd name="T2" fmla="*/ 3 w 50"/>
                <a:gd name="T3" fmla="*/ 35 h 58"/>
                <a:gd name="T4" fmla="*/ 9 w 50"/>
                <a:gd name="T5" fmla="*/ 0 h 58"/>
                <a:gd name="T6" fmla="*/ 25 w 50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8">
                  <a:moveTo>
                    <a:pt x="25" y="58"/>
                  </a:moveTo>
                  <a:cubicBezTo>
                    <a:pt x="25" y="58"/>
                    <a:pt x="5" y="53"/>
                    <a:pt x="3" y="35"/>
                  </a:cubicBezTo>
                  <a:cubicBezTo>
                    <a:pt x="0" y="17"/>
                    <a:pt x="9" y="0"/>
                    <a:pt x="9" y="0"/>
                  </a:cubicBezTo>
                  <a:cubicBezTo>
                    <a:pt x="9" y="0"/>
                    <a:pt x="50" y="24"/>
                    <a:pt x="25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157" name="Freeform: Shape 103">
              <a:extLst>
                <a:ext uri="{FF2B5EF4-FFF2-40B4-BE49-F238E27FC236}">
                  <a16:creationId xmlns:a16="http://schemas.microsoft.com/office/drawing/2014/main" xmlns="" id="{2664CE64-3F98-4599-8893-0464D3D6FC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2019" y="2349126"/>
              <a:ext cx="78228" cy="53763"/>
            </a:xfrm>
            <a:custGeom>
              <a:avLst/>
              <a:gdLst>
                <a:gd name="T0" fmla="*/ 0 w 58"/>
                <a:gd name="T1" fmla="*/ 19 h 49"/>
                <a:gd name="T2" fmla="*/ 25 w 58"/>
                <a:gd name="T3" fmla="*/ 0 h 49"/>
                <a:gd name="T4" fmla="*/ 58 w 58"/>
                <a:gd name="T5" fmla="*/ 10 h 49"/>
                <a:gd name="T6" fmla="*/ 0 w 58"/>
                <a:gd name="T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9">
                  <a:moveTo>
                    <a:pt x="0" y="19"/>
                  </a:moveTo>
                  <a:cubicBezTo>
                    <a:pt x="0" y="19"/>
                    <a:pt x="7" y="0"/>
                    <a:pt x="25" y="0"/>
                  </a:cubicBezTo>
                  <a:cubicBezTo>
                    <a:pt x="43" y="0"/>
                    <a:pt x="58" y="10"/>
                    <a:pt x="58" y="10"/>
                  </a:cubicBezTo>
                  <a:cubicBezTo>
                    <a:pt x="58" y="10"/>
                    <a:pt x="29" y="49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158" name="Freeform: Shape 104">
              <a:extLst>
                <a:ext uri="{FF2B5EF4-FFF2-40B4-BE49-F238E27FC236}">
                  <a16:creationId xmlns:a16="http://schemas.microsoft.com/office/drawing/2014/main" xmlns="" id="{16412FD9-7AF3-40DC-9C20-4E9935EFD0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4271" y="2304580"/>
              <a:ext cx="71631" cy="54531"/>
            </a:xfrm>
            <a:custGeom>
              <a:avLst/>
              <a:gdLst>
                <a:gd name="T0" fmla="*/ 0 w 53"/>
                <a:gd name="T1" fmla="*/ 20 h 49"/>
                <a:gd name="T2" fmla="*/ 23 w 53"/>
                <a:gd name="T3" fmla="*/ 0 h 49"/>
                <a:gd name="T4" fmla="*/ 53 w 53"/>
                <a:gd name="T5" fmla="*/ 11 h 49"/>
                <a:gd name="T6" fmla="*/ 0 w 53"/>
                <a:gd name="T7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9">
                  <a:moveTo>
                    <a:pt x="0" y="20"/>
                  </a:moveTo>
                  <a:cubicBezTo>
                    <a:pt x="0" y="20"/>
                    <a:pt x="7" y="1"/>
                    <a:pt x="23" y="0"/>
                  </a:cubicBezTo>
                  <a:cubicBezTo>
                    <a:pt x="39" y="0"/>
                    <a:pt x="53" y="11"/>
                    <a:pt x="53" y="11"/>
                  </a:cubicBezTo>
                  <a:cubicBezTo>
                    <a:pt x="53" y="11"/>
                    <a:pt x="26" y="4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159" name="Freeform: Shape 105">
              <a:extLst>
                <a:ext uri="{FF2B5EF4-FFF2-40B4-BE49-F238E27FC236}">
                  <a16:creationId xmlns:a16="http://schemas.microsoft.com/office/drawing/2014/main" xmlns="" id="{7456D4FF-85E9-4EF0-9693-A57855BFE0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6637" y="2287683"/>
              <a:ext cx="61263" cy="49154"/>
            </a:xfrm>
            <a:custGeom>
              <a:avLst/>
              <a:gdLst>
                <a:gd name="T0" fmla="*/ 0 w 45"/>
                <a:gd name="T1" fmla="*/ 15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5"/>
                  </a:moveTo>
                  <a:cubicBezTo>
                    <a:pt x="0" y="15"/>
                    <a:pt x="10" y="0"/>
                    <a:pt x="23" y="4"/>
                  </a:cubicBezTo>
                  <a:cubicBezTo>
                    <a:pt x="37" y="8"/>
                    <a:pt x="45" y="19"/>
                    <a:pt x="45" y="19"/>
                  </a:cubicBezTo>
                  <a:cubicBezTo>
                    <a:pt x="45" y="19"/>
                    <a:pt x="15" y="44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160" name="Freeform: Shape 106">
              <a:extLst>
                <a:ext uri="{FF2B5EF4-FFF2-40B4-BE49-F238E27FC236}">
                  <a16:creationId xmlns:a16="http://schemas.microsoft.com/office/drawing/2014/main" xmlns="" id="{18228BBF-D1AB-4255-B30F-D16913CEF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8154" y="2327621"/>
              <a:ext cx="61263" cy="49154"/>
            </a:xfrm>
            <a:custGeom>
              <a:avLst/>
              <a:gdLst>
                <a:gd name="T0" fmla="*/ 0 w 45"/>
                <a:gd name="T1" fmla="*/ 14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4"/>
                  </a:moveTo>
                  <a:cubicBezTo>
                    <a:pt x="0" y="14"/>
                    <a:pt x="10" y="0"/>
                    <a:pt x="23" y="4"/>
                  </a:cubicBezTo>
                  <a:cubicBezTo>
                    <a:pt x="37" y="7"/>
                    <a:pt x="45" y="19"/>
                    <a:pt x="45" y="19"/>
                  </a:cubicBezTo>
                  <a:cubicBezTo>
                    <a:pt x="45" y="19"/>
                    <a:pt x="15" y="4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</p:grpSp>
      <p:grpSp>
        <p:nvGrpSpPr>
          <p:cNvPr id="161" name="Group 255">
            <a:extLst>
              <a:ext uri="{FF2B5EF4-FFF2-40B4-BE49-F238E27FC236}">
                <a16:creationId xmlns:a16="http://schemas.microsoft.com/office/drawing/2014/main" xmlns="" id="{54439F45-6144-42CE-9449-850320C2A715}"/>
              </a:ext>
            </a:extLst>
          </p:cNvPr>
          <p:cNvGrpSpPr/>
          <p:nvPr/>
        </p:nvGrpSpPr>
        <p:grpSpPr>
          <a:xfrm>
            <a:off x="4054444" y="3069622"/>
            <a:ext cx="1811125" cy="1733969"/>
            <a:chOff x="4490668" y="1848552"/>
            <a:chExt cx="1251662" cy="1198340"/>
          </a:xfrm>
          <a:solidFill>
            <a:srgbClr val="C8D85B"/>
          </a:solidFill>
        </p:grpSpPr>
        <p:sp>
          <p:nvSpPr>
            <p:cNvPr id="162" name="Freeform: Shape 108">
              <a:extLst>
                <a:ext uri="{FF2B5EF4-FFF2-40B4-BE49-F238E27FC236}">
                  <a16:creationId xmlns:a16="http://schemas.microsoft.com/office/drawing/2014/main" xmlns="" id="{124602D6-9AD6-4474-8E00-592C68712B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2683" y="2347995"/>
              <a:ext cx="469622" cy="698897"/>
            </a:xfrm>
            <a:custGeom>
              <a:avLst/>
              <a:gdLst>
                <a:gd name="T0" fmla="*/ 130 w 164"/>
                <a:gd name="T1" fmla="*/ 299 h 299"/>
                <a:gd name="T2" fmla="*/ 123 w 164"/>
                <a:gd name="T3" fmla="*/ 132 h 299"/>
                <a:gd name="T4" fmla="*/ 161 w 164"/>
                <a:gd name="T5" fmla="*/ 47 h 299"/>
                <a:gd name="T6" fmla="*/ 143 w 164"/>
                <a:gd name="T7" fmla="*/ 51 h 299"/>
                <a:gd name="T8" fmla="*/ 108 w 164"/>
                <a:gd name="T9" fmla="*/ 75 h 299"/>
                <a:gd name="T10" fmla="*/ 80 w 164"/>
                <a:gd name="T11" fmla="*/ 6 h 299"/>
                <a:gd name="T12" fmla="*/ 77 w 164"/>
                <a:gd name="T13" fmla="*/ 51 h 299"/>
                <a:gd name="T14" fmla="*/ 48 w 164"/>
                <a:gd name="T15" fmla="*/ 33 h 299"/>
                <a:gd name="T16" fmla="*/ 27 w 164"/>
                <a:gd name="T17" fmla="*/ 16 h 299"/>
                <a:gd name="T18" fmla="*/ 52 w 164"/>
                <a:gd name="T19" fmla="*/ 74 h 299"/>
                <a:gd name="T20" fmla="*/ 10 w 164"/>
                <a:gd name="T21" fmla="*/ 35 h 299"/>
                <a:gd name="T22" fmla="*/ 9 w 164"/>
                <a:gd name="T23" fmla="*/ 53 h 299"/>
                <a:gd name="T24" fmla="*/ 43 w 164"/>
                <a:gd name="T25" fmla="*/ 93 h 299"/>
                <a:gd name="T26" fmla="*/ 10 w 164"/>
                <a:gd name="T27" fmla="*/ 75 h 299"/>
                <a:gd name="T28" fmla="*/ 20 w 164"/>
                <a:gd name="T29" fmla="*/ 97 h 299"/>
                <a:gd name="T30" fmla="*/ 71 w 164"/>
                <a:gd name="T31" fmla="*/ 161 h 299"/>
                <a:gd name="T32" fmla="*/ 62 w 164"/>
                <a:gd name="T33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99">
                  <a:moveTo>
                    <a:pt x="130" y="299"/>
                  </a:moveTo>
                  <a:cubicBezTo>
                    <a:pt x="130" y="299"/>
                    <a:pt x="107" y="195"/>
                    <a:pt x="123" y="132"/>
                  </a:cubicBezTo>
                  <a:cubicBezTo>
                    <a:pt x="139" y="70"/>
                    <a:pt x="164" y="57"/>
                    <a:pt x="161" y="47"/>
                  </a:cubicBezTo>
                  <a:cubicBezTo>
                    <a:pt x="159" y="38"/>
                    <a:pt x="147" y="42"/>
                    <a:pt x="143" y="51"/>
                  </a:cubicBezTo>
                  <a:cubicBezTo>
                    <a:pt x="139" y="60"/>
                    <a:pt x="123" y="78"/>
                    <a:pt x="108" y="75"/>
                  </a:cubicBezTo>
                  <a:cubicBezTo>
                    <a:pt x="94" y="72"/>
                    <a:pt x="91" y="12"/>
                    <a:pt x="80" y="6"/>
                  </a:cubicBezTo>
                  <a:cubicBezTo>
                    <a:pt x="70" y="0"/>
                    <a:pt x="73" y="27"/>
                    <a:pt x="77" y="51"/>
                  </a:cubicBezTo>
                  <a:cubicBezTo>
                    <a:pt x="81" y="75"/>
                    <a:pt x="60" y="62"/>
                    <a:pt x="48" y="33"/>
                  </a:cubicBezTo>
                  <a:cubicBezTo>
                    <a:pt x="36" y="4"/>
                    <a:pt x="28" y="12"/>
                    <a:pt x="27" y="16"/>
                  </a:cubicBezTo>
                  <a:cubicBezTo>
                    <a:pt x="25" y="20"/>
                    <a:pt x="54" y="72"/>
                    <a:pt x="52" y="74"/>
                  </a:cubicBezTo>
                  <a:cubicBezTo>
                    <a:pt x="49" y="77"/>
                    <a:pt x="13" y="34"/>
                    <a:pt x="10" y="35"/>
                  </a:cubicBezTo>
                  <a:cubicBezTo>
                    <a:pt x="6" y="36"/>
                    <a:pt x="0" y="39"/>
                    <a:pt x="9" y="53"/>
                  </a:cubicBezTo>
                  <a:cubicBezTo>
                    <a:pt x="17" y="66"/>
                    <a:pt x="44" y="89"/>
                    <a:pt x="43" y="93"/>
                  </a:cubicBezTo>
                  <a:cubicBezTo>
                    <a:pt x="41" y="97"/>
                    <a:pt x="18" y="76"/>
                    <a:pt x="10" y="75"/>
                  </a:cubicBezTo>
                  <a:cubicBezTo>
                    <a:pt x="2" y="75"/>
                    <a:pt x="5" y="86"/>
                    <a:pt x="20" y="97"/>
                  </a:cubicBezTo>
                  <a:cubicBezTo>
                    <a:pt x="34" y="108"/>
                    <a:pt x="71" y="121"/>
                    <a:pt x="71" y="161"/>
                  </a:cubicBezTo>
                  <a:cubicBezTo>
                    <a:pt x="72" y="201"/>
                    <a:pt x="62" y="299"/>
                    <a:pt x="62" y="29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163" name="Freeform: Shape 109">
              <a:extLst>
                <a:ext uri="{FF2B5EF4-FFF2-40B4-BE49-F238E27FC236}">
                  <a16:creationId xmlns:a16="http://schemas.microsoft.com/office/drawing/2014/main" xmlns="" id="{F602A96C-E6C7-42C6-A3BE-2AEA0325D1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0088" y="2130705"/>
              <a:ext cx="208943" cy="202697"/>
            </a:xfrm>
            <a:custGeom>
              <a:avLst/>
              <a:gdLst>
                <a:gd name="T0" fmla="*/ 32 w 73"/>
                <a:gd name="T1" fmla="*/ 87 h 87"/>
                <a:gd name="T2" fmla="*/ 1 w 73"/>
                <a:gd name="T3" fmla="*/ 50 h 87"/>
                <a:gd name="T4" fmla="*/ 14 w 73"/>
                <a:gd name="T5" fmla="*/ 0 h 87"/>
                <a:gd name="T6" fmla="*/ 32 w 73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87">
                  <a:moveTo>
                    <a:pt x="32" y="87"/>
                  </a:moveTo>
                  <a:cubicBezTo>
                    <a:pt x="32" y="87"/>
                    <a:pt x="3" y="78"/>
                    <a:pt x="1" y="50"/>
                  </a:cubicBezTo>
                  <a:cubicBezTo>
                    <a:pt x="0" y="23"/>
                    <a:pt x="14" y="0"/>
                    <a:pt x="14" y="0"/>
                  </a:cubicBezTo>
                  <a:cubicBezTo>
                    <a:pt x="14" y="0"/>
                    <a:pt x="73" y="39"/>
                    <a:pt x="32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164" name="Freeform: Shape 110">
              <a:extLst>
                <a:ext uri="{FF2B5EF4-FFF2-40B4-BE49-F238E27FC236}">
                  <a16:creationId xmlns:a16="http://schemas.microsoft.com/office/drawing/2014/main" xmlns="" id="{0122E047-A147-4328-B98A-E1DAC0E81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2935" y="2203675"/>
              <a:ext cx="167154" cy="142698"/>
            </a:xfrm>
            <a:custGeom>
              <a:avLst/>
              <a:gdLst>
                <a:gd name="T0" fmla="*/ 38 w 58"/>
                <a:gd name="T1" fmla="*/ 61 h 61"/>
                <a:gd name="T2" fmla="*/ 7 w 58"/>
                <a:gd name="T3" fmla="*/ 41 h 61"/>
                <a:gd name="T4" fmla="*/ 5 w 58"/>
                <a:gd name="T5" fmla="*/ 0 h 61"/>
                <a:gd name="T6" fmla="*/ 38 w 58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61">
                  <a:moveTo>
                    <a:pt x="38" y="61"/>
                  </a:moveTo>
                  <a:cubicBezTo>
                    <a:pt x="38" y="61"/>
                    <a:pt x="14" y="61"/>
                    <a:pt x="7" y="41"/>
                  </a:cubicBezTo>
                  <a:cubicBezTo>
                    <a:pt x="0" y="20"/>
                    <a:pt x="5" y="0"/>
                    <a:pt x="5" y="0"/>
                  </a:cubicBezTo>
                  <a:cubicBezTo>
                    <a:pt x="5" y="0"/>
                    <a:pt x="58" y="17"/>
                    <a:pt x="3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165" name="Freeform: Shape 111">
              <a:extLst>
                <a:ext uri="{FF2B5EF4-FFF2-40B4-BE49-F238E27FC236}">
                  <a16:creationId xmlns:a16="http://schemas.microsoft.com/office/drawing/2014/main" xmlns="" id="{A2857545-2191-46CA-A0F9-99F557238D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7394" y="2056113"/>
              <a:ext cx="177104" cy="158914"/>
            </a:xfrm>
            <a:custGeom>
              <a:avLst/>
              <a:gdLst>
                <a:gd name="T0" fmla="*/ 17 w 62"/>
                <a:gd name="T1" fmla="*/ 68 h 68"/>
                <a:gd name="T2" fmla="*/ 9 w 62"/>
                <a:gd name="T3" fmla="*/ 31 h 68"/>
                <a:gd name="T4" fmla="*/ 36 w 62"/>
                <a:gd name="T5" fmla="*/ 0 h 68"/>
                <a:gd name="T6" fmla="*/ 17 w 62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8">
                  <a:moveTo>
                    <a:pt x="17" y="68"/>
                  </a:moveTo>
                  <a:cubicBezTo>
                    <a:pt x="17" y="68"/>
                    <a:pt x="0" y="51"/>
                    <a:pt x="9" y="31"/>
                  </a:cubicBezTo>
                  <a:cubicBezTo>
                    <a:pt x="18" y="11"/>
                    <a:pt x="36" y="0"/>
                    <a:pt x="36" y="0"/>
                  </a:cubicBezTo>
                  <a:cubicBezTo>
                    <a:pt x="36" y="0"/>
                    <a:pt x="62" y="50"/>
                    <a:pt x="1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166" name="Freeform: Shape 112">
              <a:extLst>
                <a:ext uri="{FF2B5EF4-FFF2-40B4-BE49-F238E27FC236}">
                  <a16:creationId xmlns:a16="http://schemas.microsoft.com/office/drawing/2014/main" xmlns="" id="{9E873E65-5FCE-4999-AF39-CE10B9FA2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5277" y="2325293"/>
              <a:ext cx="131335" cy="108646"/>
            </a:xfrm>
            <a:custGeom>
              <a:avLst/>
              <a:gdLst>
                <a:gd name="T0" fmla="*/ 42 w 46"/>
                <a:gd name="T1" fmla="*/ 41 h 47"/>
                <a:gd name="T2" fmla="*/ 12 w 46"/>
                <a:gd name="T3" fmla="*/ 32 h 47"/>
                <a:gd name="T4" fmla="*/ 0 w 46"/>
                <a:gd name="T5" fmla="*/ 0 h 47"/>
                <a:gd name="T6" fmla="*/ 42 w 46"/>
                <a:gd name="T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7">
                  <a:moveTo>
                    <a:pt x="42" y="41"/>
                  </a:moveTo>
                  <a:cubicBezTo>
                    <a:pt x="42" y="41"/>
                    <a:pt x="23" y="47"/>
                    <a:pt x="12" y="32"/>
                  </a:cubicBezTo>
                  <a:cubicBezTo>
                    <a:pt x="1" y="18"/>
                    <a:pt x="0" y="0"/>
                    <a:pt x="0" y="0"/>
                  </a:cubicBezTo>
                  <a:cubicBezTo>
                    <a:pt x="0" y="0"/>
                    <a:pt x="46" y="1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167" name="Freeform: Shape 113">
              <a:extLst>
                <a:ext uri="{FF2B5EF4-FFF2-40B4-BE49-F238E27FC236}">
                  <a16:creationId xmlns:a16="http://schemas.microsoft.com/office/drawing/2014/main" xmlns="" id="{BF0B3B8D-8455-4F64-B63B-18AEF7647D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7469" y="2433938"/>
              <a:ext cx="161184" cy="119996"/>
            </a:xfrm>
            <a:custGeom>
              <a:avLst/>
              <a:gdLst>
                <a:gd name="T0" fmla="*/ 56 w 56"/>
                <a:gd name="T1" fmla="*/ 38 h 51"/>
                <a:gd name="T2" fmla="*/ 25 w 56"/>
                <a:gd name="T3" fmla="*/ 44 h 51"/>
                <a:gd name="T4" fmla="*/ 0 w 56"/>
                <a:gd name="T5" fmla="*/ 20 h 51"/>
                <a:gd name="T6" fmla="*/ 56 w 56"/>
                <a:gd name="T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1">
                  <a:moveTo>
                    <a:pt x="56" y="38"/>
                  </a:moveTo>
                  <a:cubicBezTo>
                    <a:pt x="56" y="38"/>
                    <a:pt x="42" y="51"/>
                    <a:pt x="25" y="44"/>
                  </a:cubicBezTo>
                  <a:cubicBezTo>
                    <a:pt x="9" y="36"/>
                    <a:pt x="0" y="20"/>
                    <a:pt x="0" y="20"/>
                  </a:cubicBezTo>
                  <a:cubicBezTo>
                    <a:pt x="0" y="20"/>
                    <a:pt x="42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168" name="Freeform: Shape 114">
              <a:extLst>
                <a:ext uri="{FF2B5EF4-FFF2-40B4-BE49-F238E27FC236}">
                  <a16:creationId xmlns:a16="http://schemas.microsoft.com/office/drawing/2014/main" xmlns="" id="{5E8CEDAF-E3E2-421D-8801-A65C97B274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1297" y="2544205"/>
              <a:ext cx="159194" cy="111889"/>
            </a:xfrm>
            <a:custGeom>
              <a:avLst/>
              <a:gdLst>
                <a:gd name="T0" fmla="*/ 55 w 55"/>
                <a:gd name="T1" fmla="*/ 21 h 48"/>
                <a:gd name="T2" fmla="*/ 34 w 55"/>
                <a:gd name="T3" fmla="*/ 44 h 48"/>
                <a:gd name="T4" fmla="*/ 0 w 55"/>
                <a:gd name="T5" fmla="*/ 41 h 48"/>
                <a:gd name="T6" fmla="*/ 55 w 55"/>
                <a:gd name="T7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8">
                  <a:moveTo>
                    <a:pt x="55" y="21"/>
                  </a:moveTo>
                  <a:cubicBezTo>
                    <a:pt x="55" y="21"/>
                    <a:pt x="52" y="41"/>
                    <a:pt x="34" y="44"/>
                  </a:cubicBezTo>
                  <a:cubicBezTo>
                    <a:pt x="17" y="48"/>
                    <a:pt x="0" y="41"/>
                    <a:pt x="0" y="41"/>
                  </a:cubicBezTo>
                  <a:cubicBezTo>
                    <a:pt x="0" y="41"/>
                    <a:pt x="20" y="0"/>
                    <a:pt x="5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169" name="Freeform: Shape 115">
              <a:extLst>
                <a:ext uri="{FF2B5EF4-FFF2-40B4-BE49-F238E27FC236}">
                  <a16:creationId xmlns:a16="http://schemas.microsoft.com/office/drawing/2014/main" xmlns="" id="{A1FCA191-6EE8-4B6B-A870-0FFA5AB9B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2003" y="2505287"/>
              <a:ext cx="161184" cy="113510"/>
            </a:xfrm>
            <a:custGeom>
              <a:avLst/>
              <a:gdLst>
                <a:gd name="T0" fmla="*/ 56 w 56"/>
                <a:gd name="T1" fmla="*/ 24 h 49"/>
                <a:gd name="T2" fmla="*/ 34 w 56"/>
                <a:gd name="T3" fmla="*/ 46 h 49"/>
                <a:gd name="T4" fmla="*/ 0 w 56"/>
                <a:gd name="T5" fmla="*/ 41 h 49"/>
                <a:gd name="T6" fmla="*/ 56 w 56"/>
                <a:gd name="T7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56" y="24"/>
                  </a:moveTo>
                  <a:cubicBezTo>
                    <a:pt x="56" y="24"/>
                    <a:pt x="52" y="43"/>
                    <a:pt x="34" y="46"/>
                  </a:cubicBezTo>
                  <a:cubicBezTo>
                    <a:pt x="16" y="49"/>
                    <a:pt x="0" y="41"/>
                    <a:pt x="0" y="41"/>
                  </a:cubicBezTo>
                  <a:cubicBezTo>
                    <a:pt x="0" y="41"/>
                    <a:pt x="22" y="0"/>
                    <a:pt x="5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170" name="Freeform: Shape 116">
              <a:extLst>
                <a:ext uri="{FF2B5EF4-FFF2-40B4-BE49-F238E27FC236}">
                  <a16:creationId xmlns:a16="http://schemas.microsoft.com/office/drawing/2014/main" xmlns="" id="{B109F364-BF14-42F5-A0F1-CE372BF6D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5933" y="2341509"/>
              <a:ext cx="161184" cy="121618"/>
            </a:xfrm>
            <a:custGeom>
              <a:avLst/>
              <a:gdLst>
                <a:gd name="T0" fmla="*/ 56 w 56"/>
                <a:gd name="T1" fmla="*/ 38 h 52"/>
                <a:gd name="T2" fmla="*/ 25 w 56"/>
                <a:gd name="T3" fmla="*/ 44 h 52"/>
                <a:gd name="T4" fmla="*/ 0 w 56"/>
                <a:gd name="T5" fmla="*/ 22 h 52"/>
                <a:gd name="T6" fmla="*/ 56 w 56"/>
                <a:gd name="T7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2">
                  <a:moveTo>
                    <a:pt x="56" y="38"/>
                  </a:moveTo>
                  <a:cubicBezTo>
                    <a:pt x="56" y="38"/>
                    <a:pt x="42" y="52"/>
                    <a:pt x="25" y="44"/>
                  </a:cubicBezTo>
                  <a:cubicBezTo>
                    <a:pt x="9" y="37"/>
                    <a:pt x="0" y="22"/>
                    <a:pt x="0" y="22"/>
                  </a:cubicBezTo>
                  <a:cubicBezTo>
                    <a:pt x="0" y="22"/>
                    <a:pt x="40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171" name="Freeform: Shape 117">
              <a:extLst>
                <a:ext uri="{FF2B5EF4-FFF2-40B4-BE49-F238E27FC236}">
                  <a16:creationId xmlns:a16="http://schemas.microsoft.com/office/drawing/2014/main" xmlns="" id="{3DFF4A81-5284-46E1-8A79-D1C4BC77DC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235" y="2430695"/>
              <a:ext cx="137305" cy="95673"/>
            </a:xfrm>
            <a:custGeom>
              <a:avLst/>
              <a:gdLst>
                <a:gd name="T0" fmla="*/ 48 w 48"/>
                <a:gd name="T1" fmla="*/ 26 h 41"/>
                <a:gd name="T2" fmla="*/ 26 w 48"/>
                <a:gd name="T3" fmla="*/ 39 h 41"/>
                <a:gd name="T4" fmla="*/ 0 w 48"/>
                <a:gd name="T5" fmla="*/ 28 h 41"/>
                <a:gd name="T6" fmla="*/ 48 w 48"/>
                <a:gd name="T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1">
                  <a:moveTo>
                    <a:pt x="48" y="26"/>
                  </a:moveTo>
                  <a:cubicBezTo>
                    <a:pt x="48" y="26"/>
                    <a:pt x="41" y="41"/>
                    <a:pt x="26" y="39"/>
                  </a:cubicBezTo>
                  <a:cubicBezTo>
                    <a:pt x="11" y="37"/>
                    <a:pt x="0" y="28"/>
                    <a:pt x="0" y="28"/>
                  </a:cubicBezTo>
                  <a:cubicBezTo>
                    <a:pt x="0" y="28"/>
                    <a:pt x="27" y="0"/>
                    <a:pt x="4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172" name="Freeform: Shape 118">
              <a:extLst>
                <a:ext uri="{FF2B5EF4-FFF2-40B4-BE49-F238E27FC236}">
                  <a16:creationId xmlns:a16="http://schemas.microsoft.com/office/drawing/2014/main" xmlns="" id="{D8A4D83F-839B-4266-897A-77BDE9F6B7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5680" y="2195568"/>
              <a:ext cx="111436" cy="97294"/>
            </a:xfrm>
            <a:custGeom>
              <a:avLst/>
              <a:gdLst>
                <a:gd name="T0" fmla="*/ 39 w 39"/>
                <a:gd name="T1" fmla="*/ 34 h 41"/>
                <a:gd name="T2" fmla="*/ 13 w 39"/>
                <a:gd name="T3" fmla="*/ 30 h 41"/>
                <a:gd name="T4" fmla="*/ 0 w 39"/>
                <a:gd name="T5" fmla="*/ 6 h 41"/>
                <a:gd name="T6" fmla="*/ 39 w 39"/>
                <a:gd name="T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1">
                  <a:moveTo>
                    <a:pt x="39" y="34"/>
                  </a:moveTo>
                  <a:cubicBezTo>
                    <a:pt x="39" y="34"/>
                    <a:pt x="24" y="41"/>
                    <a:pt x="13" y="30"/>
                  </a:cubicBezTo>
                  <a:cubicBezTo>
                    <a:pt x="3" y="20"/>
                    <a:pt x="0" y="6"/>
                    <a:pt x="0" y="6"/>
                  </a:cubicBezTo>
                  <a:cubicBezTo>
                    <a:pt x="0" y="6"/>
                    <a:pt x="37" y="0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173" name="Freeform: Shape 119">
              <a:extLst>
                <a:ext uri="{FF2B5EF4-FFF2-40B4-BE49-F238E27FC236}">
                  <a16:creationId xmlns:a16="http://schemas.microsoft.com/office/drawing/2014/main" xmlns="" id="{B89D7175-94C0-4714-9858-1F25F737C8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2204" y="2130705"/>
              <a:ext cx="87557" cy="74592"/>
            </a:xfrm>
            <a:custGeom>
              <a:avLst/>
              <a:gdLst>
                <a:gd name="T0" fmla="*/ 31 w 31"/>
                <a:gd name="T1" fmla="*/ 27 h 32"/>
                <a:gd name="T2" fmla="*/ 11 w 31"/>
                <a:gd name="T3" fmla="*/ 24 h 32"/>
                <a:gd name="T4" fmla="*/ 0 w 31"/>
                <a:gd name="T5" fmla="*/ 4 h 32"/>
                <a:gd name="T6" fmla="*/ 31 w 31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2">
                  <a:moveTo>
                    <a:pt x="31" y="27"/>
                  </a:moveTo>
                  <a:cubicBezTo>
                    <a:pt x="31" y="27"/>
                    <a:pt x="19" y="32"/>
                    <a:pt x="11" y="24"/>
                  </a:cubicBezTo>
                  <a:cubicBezTo>
                    <a:pt x="2" y="16"/>
                    <a:pt x="0" y="4"/>
                    <a:pt x="0" y="4"/>
                  </a:cubicBezTo>
                  <a:cubicBezTo>
                    <a:pt x="0" y="4"/>
                    <a:pt x="30" y="0"/>
                    <a:pt x="3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174" name="Freeform: Shape 120">
              <a:extLst>
                <a:ext uri="{FF2B5EF4-FFF2-40B4-BE49-F238E27FC236}">
                  <a16:creationId xmlns:a16="http://schemas.microsoft.com/office/drawing/2014/main" xmlns="" id="{DF62B35A-6C36-422C-80CD-C9387741F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9409" y="2099895"/>
              <a:ext cx="109446" cy="94051"/>
            </a:xfrm>
            <a:custGeom>
              <a:avLst/>
              <a:gdLst>
                <a:gd name="T0" fmla="*/ 32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2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2" y="36"/>
                  </a:moveTo>
                  <a:cubicBezTo>
                    <a:pt x="32" y="36"/>
                    <a:pt x="16" y="40"/>
                    <a:pt x="8" y="27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8" y="4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175" name="Freeform: Shape 121">
              <a:extLst>
                <a:ext uri="{FF2B5EF4-FFF2-40B4-BE49-F238E27FC236}">
                  <a16:creationId xmlns:a16="http://schemas.microsoft.com/office/drawing/2014/main" xmlns="" id="{7B5DAEE7-AB5C-4750-9590-365A5BDFC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3338" y="1981521"/>
              <a:ext cx="109446" cy="94051"/>
            </a:xfrm>
            <a:custGeom>
              <a:avLst/>
              <a:gdLst>
                <a:gd name="T0" fmla="*/ 31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1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1" y="36"/>
                  </a:moveTo>
                  <a:cubicBezTo>
                    <a:pt x="31" y="36"/>
                    <a:pt x="15" y="40"/>
                    <a:pt x="8" y="27"/>
                  </a:cubicBezTo>
                  <a:cubicBezTo>
                    <a:pt x="0" y="14"/>
                    <a:pt x="0" y="0"/>
                    <a:pt x="0" y="0"/>
                  </a:cubicBezTo>
                  <a:cubicBezTo>
                    <a:pt x="0" y="0"/>
                    <a:pt x="38" y="3"/>
                    <a:pt x="3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176" name="Freeform: Shape 122">
              <a:extLst>
                <a:ext uri="{FF2B5EF4-FFF2-40B4-BE49-F238E27FC236}">
                  <a16:creationId xmlns:a16="http://schemas.microsoft.com/office/drawing/2014/main" xmlns="" id="{8FAEA8D0-1618-4122-B111-5CB9E7B30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3817" y="1848552"/>
              <a:ext cx="123375" cy="105402"/>
            </a:xfrm>
            <a:custGeom>
              <a:avLst/>
              <a:gdLst>
                <a:gd name="T0" fmla="*/ 11 w 43"/>
                <a:gd name="T1" fmla="*/ 45 h 45"/>
                <a:gd name="T2" fmla="*/ 7 w 43"/>
                <a:gd name="T3" fmla="*/ 20 h 45"/>
                <a:gd name="T4" fmla="*/ 27 w 43"/>
                <a:gd name="T5" fmla="*/ 0 h 45"/>
                <a:gd name="T6" fmla="*/ 11 w 43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5">
                  <a:moveTo>
                    <a:pt x="11" y="45"/>
                  </a:moveTo>
                  <a:cubicBezTo>
                    <a:pt x="11" y="45"/>
                    <a:pt x="0" y="33"/>
                    <a:pt x="7" y="20"/>
                  </a:cubicBezTo>
                  <a:cubicBezTo>
                    <a:pt x="14" y="7"/>
                    <a:pt x="27" y="0"/>
                    <a:pt x="27" y="0"/>
                  </a:cubicBezTo>
                  <a:cubicBezTo>
                    <a:pt x="27" y="0"/>
                    <a:pt x="43" y="34"/>
                    <a:pt x="1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177" name="Freeform: Shape 123">
              <a:extLst>
                <a:ext uri="{FF2B5EF4-FFF2-40B4-BE49-F238E27FC236}">
                  <a16:creationId xmlns:a16="http://schemas.microsoft.com/office/drawing/2014/main" xmlns="" id="{BFAA16E8-1FD9-4A5D-85D3-B256B17E6F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5680" y="2104760"/>
              <a:ext cx="101487" cy="79457"/>
            </a:xfrm>
            <a:custGeom>
              <a:avLst/>
              <a:gdLst>
                <a:gd name="T0" fmla="*/ 3 w 35"/>
                <a:gd name="T1" fmla="*/ 29 h 34"/>
                <a:gd name="T2" fmla="*/ 11 w 35"/>
                <a:gd name="T3" fmla="*/ 8 h 34"/>
                <a:gd name="T4" fmla="*/ 35 w 35"/>
                <a:gd name="T5" fmla="*/ 0 h 34"/>
                <a:gd name="T6" fmla="*/ 3 w 35"/>
                <a:gd name="T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9"/>
                  </a:moveTo>
                  <a:cubicBezTo>
                    <a:pt x="3" y="29"/>
                    <a:pt x="0" y="15"/>
                    <a:pt x="11" y="8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3" y="34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178" name="Freeform: Shape 124">
              <a:extLst>
                <a:ext uri="{FF2B5EF4-FFF2-40B4-BE49-F238E27FC236}">
                  <a16:creationId xmlns:a16="http://schemas.microsoft.com/office/drawing/2014/main" xmlns="" id="{E3B6807F-C214-4D52-9EE4-FB5AE7D43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2834" y="2299348"/>
              <a:ext cx="99496" cy="79457"/>
            </a:xfrm>
            <a:custGeom>
              <a:avLst/>
              <a:gdLst>
                <a:gd name="T0" fmla="*/ 3 w 35"/>
                <a:gd name="T1" fmla="*/ 28 h 34"/>
                <a:gd name="T2" fmla="*/ 11 w 35"/>
                <a:gd name="T3" fmla="*/ 7 h 34"/>
                <a:gd name="T4" fmla="*/ 35 w 35"/>
                <a:gd name="T5" fmla="*/ 0 h 34"/>
                <a:gd name="T6" fmla="*/ 3 w 35"/>
                <a:gd name="T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8"/>
                  </a:moveTo>
                  <a:cubicBezTo>
                    <a:pt x="3" y="28"/>
                    <a:pt x="0" y="14"/>
                    <a:pt x="11" y="7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2" y="34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179" name="Freeform: Shape 125">
              <a:extLst>
                <a:ext uri="{FF2B5EF4-FFF2-40B4-BE49-F238E27FC236}">
                  <a16:creationId xmlns:a16="http://schemas.microsoft.com/office/drawing/2014/main" xmlns="" id="{59A91E21-4836-4384-AC0D-2021F087A4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0668" y="2310699"/>
              <a:ext cx="123375" cy="85944"/>
            </a:xfrm>
            <a:custGeom>
              <a:avLst/>
              <a:gdLst>
                <a:gd name="T0" fmla="*/ 43 w 43"/>
                <a:gd name="T1" fmla="*/ 25 h 37"/>
                <a:gd name="T2" fmla="*/ 22 w 43"/>
                <a:gd name="T3" fmla="*/ 34 h 37"/>
                <a:gd name="T4" fmla="*/ 0 w 43"/>
                <a:gd name="T5" fmla="*/ 21 h 37"/>
                <a:gd name="T6" fmla="*/ 43 w 43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7">
                  <a:moveTo>
                    <a:pt x="43" y="25"/>
                  </a:moveTo>
                  <a:cubicBezTo>
                    <a:pt x="43" y="25"/>
                    <a:pt x="35" y="37"/>
                    <a:pt x="22" y="34"/>
                  </a:cubicBezTo>
                  <a:cubicBezTo>
                    <a:pt x="9" y="31"/>
                    <a:pt x="0" y="21"/>
                    <a:pt x="0" y="21"/>
                  </a:cubicBezTo>
                  <a:cubicBezTo>
                    <a:pt x="0" y="21"/>
                    <a:pt x="27" y="0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180" name="Freeform: Shape 126">
              <a:extLst>
                <a:ext uri="{FF2B5EF4-FFF2-40B4-BE49-F238E27FC236}">
                  <a16:creationId xmlns:a16="http://schemas.microsoft.com/office/drawing/2014/main" xmlns="" id="{17A42AA4-AE15-4874-938E-FF102794D8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9786" y="1996114"/>
              <a:ext cx="111436" cy="111889"/>
            </a:xfrm>
            <a:custGeom>
              <a:avLst/>
              <a:gdLst>
                <a:gd name="T0" fmla="*/ 15 w 39"/>
                <a:gd name="T1" fmla="*/ 48 h 48"/>
                <a:gd name="T2" fmla="*/ 1 w 39"/>
                <a:gd name="T3" fmla="*/ 26 h 48"/>
                <a:gd name="T4" fmla="*/ 11 w 39"/>
                <a:gd name="T5" fmla="*/ 0 h 48"/>
                <a:gd name="T6" fmla="*/ 15 w 39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8">
                  <a:moveTo>
                    <a:pt x="15" y="48"/>
                  </a:moveTo>
                  <a:cubicBezTo>
                    <a:pt x="15" y="48"/>
                    <a:pt x="0" y="41"/>
                    <a:pt x="1" y="26"/>
                  </a:cubicBezTo>
                  <a:cubicBezTo>
                    <a:pt x="2" y="11"/>
                    <a:pt x="11" y="0"/>
                    <a:pt x="11" y="0"/>
                  </a:cubicBezTo>
                  <a:cubicBezTo>
                    <a:pt x="11" y="0"/>
                    <a:pt x="39" y="25"/>
                    <a:pt x="1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181" name="Freeform: Shape 127">
              <a:extLst>
                <a:ext uri="{FF2B5EF4-FFF2-40B4-BE49-F238E27FC236}">
                  <a16:creationId xmlns:a16="http://schemas.microsoft.com/office/drawing/2014/main" xmlns="" id="{4D0292CB-F016-4AB4-9455-06F60F7E1C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2104" y="2262052"/>
              <a:ext cx="111436" cy="92430"/>
            </a:xfrm>
            <a:custGeom>
              <a:avLst/>
              <a:gdLst>
                <a:gd name="T0" fmla="*/ 39 w 39"/>
                <a:gd name="T1" fmla="*/ 33 h 40"/>
                <a:gd name="T2" fmla="*/ 14 w 39"/>
                <a:gd name="T3" fmla="*/ 30 h 40"/>
                <a:gd name="T4" fmla="*/ 0 w 39"/>
                <a:gd name="T5" fmla="*/ 5 h 40"/>
                <a:gd name="T6" fmla="*/ 39 w 39"/>
                <a:gd name="T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">
                  <a:moveTo>
                    <a:pt x="39" y="33"/>
                  </a:moveTo>
                  <a:cubicBezTo>
                    <a:pt x="39" y="33"/>
                    <a:pt x="24" y="40"/>
                    <a:pt x="14" y="30"/>
                  </a:cubicBezTo>
                  <a:cubicBezTo>
                    <a:pt x="3" y="19"/>
                    <a:pt x="0" y="5"/>
                    <a:pt x="0" y="5"/>
                  </a:cubicBezTo>
                  <a:cubicBezTo>
                    <a:pt x="0" y="5"/>
                    <a:pt x="38" y="0"/>
                    <a:pt x="39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182" name="Freeform: Shape 128">
              <a:extLst>
                <a:ext uri="{FF2B5EF4-FFF2-40B4-BE49-F238E27FC236}">
                  <a16:creationId xmlns:a16="http://schemas.microsoft.com/office/drawing/2014/main" xmlns="" id="{8212ABA8-F1FD-4367-AF76-BAD4264BC8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0744" y="2049627"/>
              <a:ext cx="161184" cy="158914"/>
            </a:xfrm>
            <a:custGeom>
              <a:avLst/>
              <a:gdLst>
                <a:gd name="T0" fmla="*/ 25 w 56"/>
                <a:gd name="T1" fmla="*/ 68 h 68"/>
                <a:gd name="T2" fmla="*/ 1 w 56"/>
                <a:gd name="T3" fmla="*/ 40 h 68"/>
                <a:gd name="T4" fmla="*/ 11 w 56"/>
                <a:gd name="T5" fmla="*/ 0 h 68"/>
                <a:gd name="T6" fmla="*/ 25 w 56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8">
                  <a:moveTo>
                    <a:pt x="25" y="68"/>
                  </a:moveTo>
                  <a:cubicBezTo>
                    <a:pt x="25" y="68"/>
                    <a:pt x="3" y="61"/>
                    <a:pt x="1" y="40"/>
                  </a:cubicBezTo>
                  <a:cubicBezTo>
                    <a:pt x="0" y="19"/>
                    <a:pt x="11" y="0"/>
                    <a:pt x="11" y="0"/>
                  </a:cubicBezTo>
                  <a:cubicBezTo>
                    <a:pt x="11" y="0"/>
                    <a:pt x="56" y="31"/>
                    <a:pt x="25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183" name="Freeform: Shape 129">
              <a:extLst>
                <a:ext uri="{FF2B5EF4-FFF2-40B4-BE49-F238E27FC236}">
                  <a16:creationId xmlns:a16="http://schemas.microsoft.com/office/drawing/2014/main" xmlns="" id="{051BE856-00DF-4F50-8ADF-A3E67E5593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1423" y="2215027"/>
              <a:ext cx="232822" cy="194588"/>
            </a:xfrm>
            <a:custGeom>
              <a:avLst/>
              <a:gdLst>
                <a:gd name="T0" fmla="*/ 21 w 81"/>
                <a:gd name="T1" fmla="*/ 83 h 83"/>
                <a:gd name="T2" fmla="*/ 14 w 81"/>
                <a:gd name="T3" fmla="*/ 36 h 83"/>
                <a:gd name="T4" fmla="*/ 51 w 81"/>
                <a:gd name="T5" fmla="*/ 0 h 83"/>
                <a:gd name="T6" fmla="*/ 21 w 81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3">
                  <a:moveTo>
                    <a:pt x="21" y="83"/>
                  </a:moveTo>
                  <a:cubicBezTo>
                    <a:pt x="21" y="83"/>
                    <a:pt x="0" y="60"/>
                    <a:pt x="14" y="36"/>
                  </a:cubicBezTo>
                  <a:cubicBezTo>
                    <a:pt x="27" y="12"/>
                    <a:pt x="51" y="0"/>
                    <a:pt x="51" y="0"/>
                  </a:cubicBezTo>
                  <a:cubicBezTo>
                    <a:pt x="51" y="0"/>
                    <a:pt x="81" y="65"/>
                    <a:pt x="2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184" name="Freeform: Shape 130">
              <a:extLst>
                <a:ext uri="{FF2B5EF4-FFF2-40B4-BE49-F238E27FC236}">
                  <a16:creationId xmlns:a16="http://schemas.microsoft.com/office/drawing/2014/main" xmlns="" id="{5725F3EA-E38D-4186-8CBD-58E49738D1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6536" y="2305834"/>
              <a:ext cx="149245" cy="119996"/>
            </a:xfrm>
            <a:custGeom>
              <a:avLst/>
              <a:gdLst>
                <a:gd name="T0" fmla="*/ 10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0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0" y="51"/>
                  </a:moveTo>
                  <a:cubicBezTo>
                    <a:pt x="10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185" name="Freeform: Shape 131">
              <a:extLst>
                <a:ext uri="{FF2B5EF4-FFF2-40B4-BE49-F238E27FC236}">
                  <a16:creationId xmlns:a16="http://schemas.microsoft.com/office/drawing/2014/main" xmlns="" id="{F4133066-3BCC-4952-8493-B8865D6E1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750" y="2310699"/>
              <a:ext cx="149245" cy="119996"/>
            </a:xfrm>
            <a:custGeom>
              <a:avLst/>
              <a:gdLst>
                <a:gd name="T0" fmla="*/ 0 w 52"/>
                <a:gd name="T1" fmla="*/ 33 h 51"/>
                <a:gd name="T2" fmla="*/ 17 w 52"/>
                <a:gd name="T3" fmla="*/ 7 h 51"/>
                <a:gd name="T4" fmla="*/ 52 w 52"/>
                <a:gd name="T5" fmla="*/ 5 h 51"/>
                <a:gd name="T6" fmla="*/ 0 w 52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0" y="33"/>
                  </a:moveTo>
                  <a:cubicBezTo>
                    <a:pt x="0" y="33"/>
                    <a:pt x="0" y="13"/>
                    <a:pt x="17" y="7"/>
                  </a:cubicBezTo>
                  <a:cubicBezTo>
                    <a:pt x="35" y="0"/>
                    <a:pt x="52" y="5"/>
                    <a:pt x="52" y="5"/>
                  </a:cubicBezTo>
                  <a:cubicBezTo>
                    <a:pt x="52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186" name="Freeform: Shape 132">
              <a:extLst>
                <a:ext uri="{FF2B5EF4-FFF2-40B4-BE49-F238E27FC236}">
                  <a16:creationId xmlns:a16="http://schemas.microsoft.com/office/drawing/2014/main" xmlns="" id="{24CE4C7A-58CB-4072-B296-AE66276F61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3842" y="2215027"/>
              <a:ext cx="153225" cy="118375"/>
            </a:xfrm>
            <a:custGeom>
              <a:avLst/>
              <a:gdLst>
                <a:gd name="T0" fmla="*/ 0 w 53"/>
                <a:gd name="T1" fmla="*/ 33 h 51"/>
                <a:gd name="T2" fmla="*/ 18 w 53"/>
                <a:gd name="T3" fmla="*/ 6 h 51"/>
                <a:gd name="T4" fmla="*/ 53 w 53"/>
                <a:gd name="T5" fmla="*/ 5 h 51"/>
                <a:gd name="T6" fmla="*/ 0 w 53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0" y="33"/>
                  </a:moveTo>
                  <a:cubicBezTo>
                    <a:pt x="0" y="33"/>
                    <a:pt x="0" y="12"/>
                    <a:pt x="18" y="6"/>
                  </a:cubicBezTo>
                  <a:cubicBezTo>
                    <a:pt x="35" y="0"/>
                    <a:pt x="53" y="5"/>
                    <a:pt x="53" y="5"/>
                  </a:cubicBezTo>
                  <a:cubicBezTo>
                    <a:pt x="53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187" name="Freeform: Shape 133">
              <a:extLst>
                <a:ext uri="{FF2B5EF4-FFF2-40B4-BE49-F238E27FC236}">
                  <a16:creationId xmlns:a16="http://schemas.microsoft.com/office/drawing/2014/main" xmlns="" id="{9FFA2785-3800-4C3A-86C8-7BB23C5A6A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0466" y="2140434"/>
              <a:ext cx="149245" cy="116753"/>
            </a:xfrm>
            <a:custGeom>
              <a:avLst/>
              <a:gdLst>
                <a:gd name="T0" fmla="*/ 11 w 52"/>
                <a:gd name="T1" fmla="*/ 50 h 50"/>
                <a:gd name="T2" fmla="*/ 12 w 52"/>
                <a:gd name="T3" fmla="*/ 19 h 50"/>
                <a:gd name="T4" fmla="*/ 42 w 52"/>
                <a:gd name="T5" fmla="*/ 0 h 50"/>
                <a:gd name="T6" fmla="*/ 11 w 5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0">
                  <a:moveTo>
                    <a:pt x="11" y="50"/>
                  </a:moveTo>
                  <a:cubicBezTo>
                    <a:pt x="11" y="50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6"/>
                    <a:pt x="1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188" name="Freeform: Shape 134">
              <a:extLst>
                <a:ext uri="{FF2B5EF4-FFF2-40B4-BE49-F238E27FC236}">
                  <a16:creationId xmlns:a16="http://schemas.microsoft.com/office/drawing/2014/main" xmlns="" id="{2F93CD57-0F16-4C09-A869-5B1AF0B45D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628" y="2017195"/>
              <a:ext cx="149245" cy="118375"/>
            </a:xfrm>
            <a:custGeom>
              <a:avLst/>
              <a:gdLst>
                <a:gd name="T0" fmla="*/ 11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1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1" y="51"/>
                  </a:moveTo>
                  <a:cubicBezTo>
                    <a:pt x="11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1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189" name="Freeform: Shape 135">
              <a:extLst>
                <a:ext uri="{FF2B5EF4-FFF2-40B4-BE49-F238E27FC236}">
                  <a16:creationId xmlns:a16="http://schemas.microsoft.com/office/drawing/2014/main" xmlns="" id="{1B6E1AB3-5870-49FE-B80F-1B9923BC80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9333" y="1916658"/>
              <a:ext cx="145265" cy="118375"/>
            </a:xfrm>
            <a:custGeom>
              <a:avLst/>
              <a:gdLst>
                <a:gd name="T0" fmla="*/ 10 w 51"/>
                <a:gd name="T1" fmla="*/ 51 h 51"/>
                <a:gd name="T2" fmla="*/ 11 w 51"/>
                <a:gd name="T3" fmla="*/ 19 h 51"/>
                <a:gd name="T4" fmla="*/ 41 w 51"/>
                <a:gd name="T5" fmla="*/ 0 h 51"/>
                <a:gd name="T6" fmla="*/ 10 w 51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10" y="51"/>
                  </a:moveTo>
                  <a:cubicBezTo>
                    <a:pt x="10" y="51"/>
                    <a:pt x="0" y="33"/>
                    <a:pt x="11" y="19"/>
                  </a:cubicBezTo>
                  <a:cubicBezTo>
                    <a:pt x="23" y="5"/>
                    <a:pt x="41" y="0"/>
                    <a:pt x="41" y="0"/>
                  </a:cubicBezTo>
                  <a:cubicBezTo>
                    <a:pt x="41" y="0"/>
                    <a:pt x="51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190" name="Freeform: Shape 136">
              <a:extLst>
                <a:ext uri="{FF2B5EF4-FFF2-40B4-BE49-F238E27FC236}">
                  <a16:creationId xmlns:a16="http://schemas.microsoft.com/office/drawing/2014/main" xmlns="" id="{2355132F-783D-4028-B7F0-F95B415D97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0491" y="1890713"/>
              <a:ext cx="143274" cy="134591"/>
            </a:xfrm>
            <a:custGeom>
              <a:avLst/>
              <a:gdLst>
                <a:gd name="T0" fmla="*/ 25 w 50"/>
                <a:gd name="T1" fmla="*/ 58 h 58"/>
                <a:gd name="T2" fmla="*/ 3 w 50"/>
                <a:gd name="T3" fmla="*/ 35 h 58"/>
                <a:gd name="T4" fmla="*/ 9 w 50"/>
                <a:gd name="T5" fmla="*/ 0 h 58"/>
                <a:gd name="T6" fmla="*/ 25 w 50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8">
                  <a:moveTo>
                    <a:pt x="25" y="58"/>
                  </a:moveTo>
                  <a:cubicBezTo>
                    <a:pt x="25" y="58"/>
                    <a:pt x="5" y="53"/>
                    <a:pt x="3" y="35"/>
                  </a:cubicBezTo>
                  <a:cubicBezTo>
                    <a:pt x="0" y="17"/>
                    <a:pt x="9" y="0"/>
                    <a:pt x="9" y="0"/>
                  </a:cubicBezTo>
                  <a:cubicBezTo>
                    <a:pt x="9" y="0"/>
                    <a:pt x="50" y="24"/>
                    <a:pt x="25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191" name="Freeform: Shape 137">
              <a:extLst>
                <a:ext uri="{FF2B5EF4-FFF2-40B4-BE49-F238E27FC236}">
                  <a16:creationId xmlns:a16="http://schemas.microsoft.com/office/drawing/2014/main" xmlns="" id="{C2C8956C-F6D0-44E0-9219-8F2893BEF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4345" y="2521503"/>
              <a:ext cx="165164" cy="113510"/>
            </a:xfrm>
            <a:custGeom>
              <a:avLst/>
              <a:gdLst>
                <a:gd name="T0" fmla="*/ 0 w 58"/>
                <a:gd name="T1" fmla="*/ 19 h 49"/>
                <a:gd name="T2" fmla="*/ 25 w 58"/>
                <a:gd name="T3" fmla="*/ 0 h 49"/>
                <a:gd name="T4" fmla="*/ 58 w 58"/>
                <a:gd name="T5" fmla="*/ 10 h 49"/>
                <a:gd name="T6" fmla="*/ 0 w 58"/>
                <a:gd name="T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9">
                  <a:moveTo>
                    <a:pt x="0" y="19"/>
                  </a:moveTo>
                  <a:cubicBezTo>
                    <a:pt x="0" y="19"/>
                    <a:pt x="7" y="0"/>
                    <a:pt x="25" y="0"/>
                  </a:cubicBezTo>
                  <a:cubicBezTo>
                    <a:pt x="43" y="0"/>
                    <a:pt x="58" y="10"/>
                    <a:pt x="58" y="10"/>
                  </a:cubicBezTo>
                  <a:cubicBezTo>
                    <a:pt x="58" y="10"/>
                    <a:pt x="29" y="49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192" name="Freeform: Shape 138">
              <a:extLst>
                <a:ext uri="{FF2B5EF4-FFF2-40B4-BE49-F238E27FC236}">
                  <a16:creationId xmlns:a16="http://schemas.microsoft.com/office/drawing/2014/main" xmlns="" id="{1F014DEC-611F-4C46-AB06-F491F593CB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0214" y="2427452"/>
              <a:ext cx="151234" cy="115132"/>
            </a:xfrm>
            <a:custGeom>
              <a:avLst/>
              <a:gdLst>
                <a:gd name="T0" fmla="*/ 0 w 53"/>
                <a:gd name="T1" fmla="*/ 20 h 49"/>
                <a:gd name="T2" fmla="*/ 23 w 53"/>
                <a:gd name="T3" fmla="*/ 0 h 49"/>
                <a:gd name="T4" fmla="*/ 53 w 53"/>
                <a:gd name="T5" fmla="*/ 11 h 49"/>
                <a:gd name="T6" fmla="*/ 0 w 53"/>
                <a:gd name="T7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9">
                  <a:moveTo>
                    <a:pt x="0" y="20"/>
                  </a:moveTo>
                  <a:cubicBezTo>
                    <a:pt x="0" y="20"/>
                    <a:pt x="7" y="1"/>
                    <a:pt x="23" y="0"/>
                  </a:cubicBezTo>
                  <a:cubicBezTo>
                    <a:pt x="39" y="0"/>
                    <a:pt x="53" y="11"/>
                    <a:pt x="53" y="11"/>
                  </a:cubicBezTo>
                  <a:cubicBezTo>
                    <a:pt x="53" y="11"/>
                    <a:pt x="26" y="4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193" name="Freeform: Shape 139">
              <a:extLst>
                <a:ext uri="{FF2B5EF4-FFF2-40B4-BE49-F238E27FC236}">
                  <a16:creationId xmlns:a16="http://schemas.microsoft.com/office/drawing/2014/main" xmlns="" id="{95FF6D70-0DFF-4760-80BB-B21BD33D0D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5226" y="2391777"/>
              <a:ext cx="129346" cy="103780"/>
            </a:xfrm>
            <a:custGeom>
              <a:avLst/>
              <a:gdLst>
                <a:gd name="T0" fmla="*/ 0 w 45"/>
                <a:gd name="T1" fmla="*/ 15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5"/>
                  </a:moveTo>
                  <a:cubicBezTo>
                    <a:pt x="0" y="15"/>
                    <a:pt x="10" y="0"/>
                    <a:pt x="23" y="4"/>
                  </a:cubicBezTo>
                  <a:cubicBezTo>
                    <a:pt x="37" y="8"/>
                    <a:pt x="45" y="19"/>
                    <a:pt x="45" y="19"/>
                  </a:cubicBezTo>
                  <a:cubicBezTo>
                    <a:pt x="45" y="19"/>
                    <a:pt x="15" y="44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194" name="Freeform: Shape 140">
              <a:extLst>
                <a:ext uri="{FF2B5EF4-FFF2-40B4-BE49-F238E27FC236}">
                  <a16:creationId xmlns:a16="http://schemas.microsoft.com/office/drawing/2014/main" xmlns="" id="{186FDF8B-9470-466D-8E56-0FDB66B862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7318" y="2476099"/>
              <a:ext cx="129346" cy="103780"/>
            </a:xfrm>
            <a:custGeom>
              <a:avLst/>
              <a:gdLst>
                <a:gd name="T0" fmla="*/ 0 w 45"/>
                <a:gd name="T1" fmla="*/ 14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4"/>
                  </a:moveTo>
                  <a:cubicBezTo>
                    <a:pt x="0" y="14"/>
                    <a:pt x="10" y="0"/>
                    <a:pt x="23" y="4"/>
                  </a:cubicBezTo>
                  <a:cubicBezTo>
                    <a:pt x="37" y="7"/>
                    <a:pt x="45" y="19"/>
                    <a:pt x="45" y="19"/>
                  </a:cubicBezTo>
                  <a:cubicBezTo>
                    <a:pt x="45" y="19"/>
                    <a:pt x="15" y="4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</p:grpSp>
      <p:grpSp>
        <p:nvGrpSpPr>
          <p:cNvPr id="195" name="Group 250">
            <a:extLst>
              <a:ext uri="{FF2B5EF4-FFF2-40B4-BE49-F238E27FC236}">
                <a16:creationId xmlns:a16="http://schemas.microsoft.com/office/drawing/2014/main" xmlns="" id="{97F74E1A-7364-4171-A47B-7D83ED0312E2}"/>
              </a:ext>
            </a:extLst>
          </p:cNvPr>
          <p:cNvGrpSpPr/>
          <p:nvPr/>
        </p:nvGrpSpPr>
        <p:grpSpPr>
          <a:xfrm>
            <a:off x="6153153" y="3798164"/>
            <a:ext cx="985970" cy="943967"/>
            <a:chOff x="6283315" y="1852012"/>
            <a:chExt cx="779153" cy="745960"/>
          </a:xfrm>
          <a:solidFill>
            <a:srgbClr val="865B3E"/>
          </a:solidFill>
        </p:grpSpPr>
        <p:sp>
          <p:nvSpPr>
            <p:cNvPr id="196" name="Freeform: Shape 210">
              <a:extLst>
                <a:ext uri="{FF2B5EF4-FFF2-40B4-BE49-F238E27FC236}">
                  <a16:creationId xmlns:a16="http://schemas.microsoft.com/office/drawing/2014/main" xmlns="" id="{AB7AA703-CFC1-4E03-A9F4-B8D9FBA80D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7343" y="2162913"/>
              <a:ext cx="292337" cy="435059"/>
            </a:xfrm>
            <a:custGeom>
              <a:avLst/>
              <a:gdLst>
                <a:gd name="T0" fmla="*/ 130 w 164"/>
                <a:gd name="T1" fmla="*/ 299 h 299"/>
                <a:gd name="T2" fmla="*/ 123 w 164"/>
                <a:gd name="T3" fmla="*/ 132 h 299"/>
                <a:gd name="T4" fmla="*/ 161 w 164"/>
                <a:gd name="T5" fmla="*/ 47 h 299"/>
                <a:gd name="T6" fmla="*/ 143 w 164"/>
                <a:gd name="T7" fmla="*/ 51 h 299"/>
                <a:gd name="T8" fmla="*/ 108 w 164"/>
                <a:gd name="T9" fmla="*/ 75 h 299"/>
                <a:gd name="T10" fmla="*/ 80 w 164"/>
                <a:gd name="T11" fmla="*/ 6 h 299"/>
                <a:gd name="T12" fmla="*/ 77 w 164"/>
                <a:gd name="T13" fmla="*/ 51 h 299"/>
                <a:gd name="T14" fmla="*/ 48 w 164"/>
                <a:gd name="T15" fmla="*/ 33 h 299"/>
                <a:gd name="T16" fmla="*/ 27 w 164"/>
                <a:gd name="T17" fmla="*/ 16 h 299"/>
                <a:gd name="T18" fmla="*/ 52 w 164"/>
                <a:gd name="T19" fmla="*/ 74 h 299"/>
                <a:gd name="T20" fmla="*/ 10 w 164"/>
                <a:gd name="T21" fmla="*/ 35 h 299"/>
                <a:gd name="T22" fmla="*/ 9 w 164"/>
                <a:gd name="T23" fmla="*/ 53 h 299"/>
                <a:gd name="T24" fmla="*/ 43 w 164"/>
                <a:gd name="T25" fmla="*/ 93 h 299"/>
                <a:gd name="T26" fmla="*/ 10 w 164"/>
                <a:gd name="T27" fmla="*/ 75 h 299"/>
                <a:gd name="T28" fmla="*/ 20 w 164"/>
                <a:gd name="T29" fmla="*/ 97 h 299"/>
                <a:gd name="T30" fmla="*/ 71 w 164"/>
                <a:gd name="T31" fmla="*/ 161 h 299"/>
                <a:gd name="T32" fmla="*/ 62 w 164"/>
                <a:gd name="T33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99">
                  <a:moveTo>
                    <a:pt x="130" y="299"/>
                  </a:moveTo>
                  <a:cubicBezTo>
                    <a:pt x="130" y="299"/>
                    <a:pt x="107" y="195"/>
                    <a:pt x="123" y="132"/>
                  </a:cubicBezTo>
                  <a:cubicBezTo>
                    <a:pt x="139" y="70"/>
                    <a:pt x="164" y="57"/>
                    <a:pt x="161" y="47"/>
                  </a:cubicBezTo>
                  <a:cubicBezTo>
                    <a:pt x="159" y="38"/>
                    <a:pt x="147" y="42"/>
                    <a:pt x="143" y="51"/>
                  </a:cubicBezTo>
                  <a:cubicBezTo>
                    <a:pt x="139" y="60"/>
                    <a:pt x="123" y="78"/>
                    <a:pt x="108" y="75"/>
                  </a:cubicBezTo>
                  <a:cubicBezTo>
                    <a:pt x="94" y="72"/>
                    <a:pt x="91" y="12"/>
                    <a:pt x="80" y="6"/>
                  </a:cubicBezTo>
                  <a:cubicBezTo>
                    <a:pt x="70" y="0"/>
                    <a:pt x="73" y="27"/>
                    <a:pt x="77" y="51"/>
                  </a:cubicBezTo>
                  <a:cubicBezTo>
                    <a:pt x="81" y="75"/>
                    <a:pt x="60" y="62"/>
                    <a:pt x="48" y="33"/>
                  </a:cubicBezTo>
                  <a:cubicBezTo>
                    <a:pt x="36" y="4"/>
                    <a:pt x="28" y="12"/>
                    <a:pt x="27" y="16"/>
                  </a:cubicBezTo>
                  <a:cubicBezTo>
                    <a:pt x="25" y="20"/>
                    <a:pt x="54" y="72"/>
                    <a:pt x="52" y="74"/>
                  </a:cubicBezTo>
                  <a:cubicBezTo>
                    <a:pt x="49" y="77"/>
                    <a:pt x="13" y="34"/>
                    <a:pt x="10" y="35"/>
                  </a:cubicBezTo>
                  <a:cubicBezTo>
                    <a:pt x="6" y="36"/>
                    <a:pt x="0" y="39"/>
                    <a:pt x="9" y="53"/>
                  </a:cubicBezTo>
                  <a:cubicBezTo>
                    <a:pt x="17" y="66"/>
                    <a:pt x="44" y="89"/>
                    <a:pt x="43" y="93"/>
                  </a:cubicBezTo>
                  <a:cubicBezTo>
                    <a:pt x="41" y="97"/>
                    <a:pt x="18" y="76"/>
                    <a:pt x="10" y="75"/>
                  </a:cubicBezTo>
                  <a:cubicBezTo>
                    <a:pt x="2" y="75"/>
                    <a:pt x="5" y="86"/>
                    <a:pt x="20" y="97"/>
                  </a:cubicBezTo>
                  <a:cubicBezTo>
                    <a:pt x="34" y="108"/>
                    <a:pt x="71" y="121"/>
                    <a:pt x="71" y="161"/>
                  </a:cubicBezTo>
                  <a:cubicBezTo>
                    <a:pt x="72" y="201"/>
                    <a:pt x="62" y="299"/>
                    <a:pt x="62" y="29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197" name="Freeform: Shape 211">
              <a:extLst>
                <a:ext uri="{FF2B5EF4-FFF2-40B4-BE49-F238E27FC236}">
                  <a16:creationId xmlns:a16="http://schemas.microsoft.com/office/drawing/2014/main" xmlns="" id="{7F28B136-CC31-4B78-AF49-CD2E17D09D6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0426" y="2027651"/>
              <a:ext cx="130066" cy="126178"/>
            </a:xfrm>
            <a:custGeom>
              <a:avLst/>
              <a:gdLst>
                <a:gd name="T0" fmla="*/ 32 w 73"/>
                <a:gd name="T1" fmla="*/ 87 h 87"/>
                <a:gd name="T2" fmla="*/ 1 w 73"/>
                <a:gd name="T3" fmla="*/ 50 h 87"/>
                <a:gd name="T4" fmla="*/ 14 w 73"/>
                <a:gd name="T5" fmla="*/ 0 h 87"/>
                <a:gd name="T6" fmla="*/ 32 w 73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87">
                  <a:moveTo>
                    <a:pt x="32" y="87"/>
                  </a:moveTo>
                  <a:cubicBezTo>
                    <a:pt x="32" y="87"/>
                    <a:pt x="3" y="78"/>
                    <a:pt x="1" y="50"/>
                  </a:cubicBezTo>
                  <a:cubicBezTo>
                    <a:pt x="0" y="23"/>
                    <a:pt x="14" y="0"/>
                    <a:pt x="14" y="0"/>
                  </a:cubicBezTo>
                  <a:cubicBezTo>
                    <a:pt x="14" y="0"/>
                    <a:pt x="73" y="39"/>
                    <a:pt x="32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198" name="Freeform: Shape 212">
              <a:extLst>
                <a:ext uri="{FF2B5EF4-FFF2-40B4-BE49-F238E27FC236}">
                  <a16:creationId xmlns:a16="http://schemas.microsoft.com/office/drawing/2014/main" xmlns="" id="{BDEFEAA7-DD10-40E7-8006-31023154CE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6374" y="2073074"/>
              <a:ext cx="104052" cy="88829"/>
            </a:xfrm>
            <a:custGeom>
              <a:avLst/>
              <a:gdLst>
                <a:gd name="T0" fmla="*/ 38 w 58"/>
                <a:gd name="T1" fmla="*/ 61 h 61"/>
                <a:gd name="T2" fmla="*/ 7 w 58"/>
                <a:gd name="T3" fmla="*/ 41 h 61"/>
                <a:gd name="T4" fmla="*/ 5 w 58"/>
                <a:gd name="T5" fmla="*/ 0 h 61"/>
                <a:gd name="T6" fmla="*/ 38 w 58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61">
                  <a:moveTo>
                    <a:pt x="38" y="61"/>
                  </a:moveTo>
                  <a:cubicBezTo>
                    <a:pt x="38" y="61"/>
                    <a:pt x="14" y="61"/>
                    <a:pt x="7" y="41"/>
                  </a:cubicBezTo>
                  <a:cubicBezTo>
                    <a:pt x="0" y="20"/>
                    <a:pt x="5" y="0"/>
                    <a:pt x="5" y="0"/>
                  </a:cubicBezTo>
                  <a:cubicBezTo>
                    <a:pt x="5" y="0"/>
                    <a:pt x="58" y="17"/>
                    <a:pt x="3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199" name="Freeform: Shape 213">
              <a:extLst>
                <a:ext uri="{FF2B5EF4-FFF2-40B4-BE49-F238E27FC236}">
                  <a16:creationId xmlns:a16="http://schemas.microsoft.com/office/drawing/2014/main" xmlns="" id="{62F8AABD-77A4-4DDA-8AFA-CF60E77963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5898" y="1981217"/>
              <a:ext cx="110246" cy="98923"/>
            </a:xfrm>
            <a:custGeom>
              <a:avLst/>
              <a:gdLst>
                <a:gd name="T0" fmla="*/ 17 w 62"/>
                <a:gd name="T1" fmla="*/ 68 h 68"/>
                <a:gd name="T2" fmla="*/ 9 w 62"/>
                <a:gd name="T3" fmla="*/ 31 h 68"/>
                <a:gd name="T4" fmla="*/ 36 w 62"/>
                <a:gd name="T5" fmla="*/ 0 h 68"/>
                <a:gd name="T6" fmla="*/ 17 w 62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8">
                  <a:moveTo>
                    <a:pt x="17" y="68"/>
                  </a:moveTo>
                  <a:cubicBezTo>
                    <a:pt x="17" y="68"/>
                    <a:pt x="0" y="51"/>
                    <a:pt x="9" y="31"/>
                  </a:cubicBezTo>
                  <a:cubicBezTo>
                    <a:pt x="18" y="11"/>
                    <a:pt x="36" y="0"/>
                    <a:pt x="36" y="0"/>
                  </a:cubicBezTo>
                  <a:cubicBezTo>
                    <a:pt x="36" y="0"/>
                    <a:pt x="62" y="50"/>
                    <a:pt x="1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200" name="Freeform: Shape 214">
              <a:extLst>
                <a:ext uri="{FF2B5EF4-FFF2-40B4-BE49-F238E27FC236}">
                  <a16:creationId xmlns:a16="http://schemas.microsoft.com/office/drawing/2014/main" xmlns="" id="{E4220080-6FDB-434F-A4BC-F0572854AA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4258" y="2148781"/>
              <a:ext cx="81755" cy="67631"/>
            </a:xfrm>
            <a:custGeom>
              <a:avLst/>
              <a:gdLst>
                <a:gd name="T0" fmla="*/ 42 w 46"/>
                <a:gd name="T1" fmla="*/ 41 h 47"/>
                <a:gd name="T2" fmla="*/ 12 w 46"/>
                <a:gd name="T3" fmla="*/ 32 h 47"/>
                <a:gd name="T4" fmla="*/ 0 w 46"/>
                <a:gd name="T5" fmla="*/ 0 h 47"/>
                <a:gd name="T6" fmla="*/ 42 w 46"/>
                <a:gd name="T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7">
                  <a:moveTo>
                    <a:pt x="42" y="41"/>
                  </a:moveTo>
                  <a:cubicBezTo>
                    <a:pt x="42" y="41"/>
                    <a:pt x="23" y="47"/>
                    <a:pt x="12" y="32"/>
                  </a:cubicBezTo>
                  <a:cubicBezTo>
                    <a:pt x="1" y="18"/>
                    <a:pt x="0" y="0"/>
                    <a:pt x="0" y="0"/>
                  </a:cubicBezTo>
                  <a:cubicBezTo>
                    <a:pt x="0" y="0"/>
                    <a:pt x="46" y="1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201" name="Freeform: Shape 215">
              <a:extLst>
                <a:ext uri="{FF2B5EF4-FFF2-40B4-BE49-F238E27FC236}">
                  <a16:creationId xmlns:a16="http://schemas.microsoft.com/office/drawing/2014/main" xmlns="" id="{D456092F-4B88-4FD8-B2FE-53C65C946A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0723" y="2216411"/>
              <a:ext cx="100336" cy="74697"/>
            </a:xfrm>
            <a:custGeom>
              <a:avLst/>
              <a:gdLst>
                <a:gd name="T0" fmla="*/ 56 w 56"/>
                <a:gd name="T1" fmla="*/ 38 h 51"/>
                <a:gd name="T2" fmla="*/ 25 w 56"/>
                <a:gd name="T3" fmla="*/ 44 h 51"/>
                <a:gd name="T4" fmla="*/ 0 w 56"/>
                <a:gd name="T5" fmla="*/ 20 h 51"/>
                <a:gd name="T6" fmla="*/ 56 w 56"/>
                <a:gd name="T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1">
                  <a:moveTo>
                    <a:pt x="56" y="38"/>
                  </a:moveTo>
                  <a:cubicBezTo>
                    <a:pt x="56" y="38"/>
                    <a:pt x="42" y="51"/>
                    <a:pt x="25" y="44"/>
                  </a:cubicBezTo>
                  <a:cubicBezTo>
                    <a:pt x="9" y="36"/>
                    <a:pt x="0" y="20"/>
                    <a:pt x="0" y="20"/>
                  </a:cubicBezTo>
                  <a:cubicBezTo>
                    <a:pt x="0" y="20"/>
                    <a:pt x="42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202" name="Freeform: Shape 216">
              <a:extLst>
                <a:ext uri="{FF2B5EF4-FFF2-40B4-BE49-F238E27FC236}">
                  <a16:creationId xmlns:a16="http://schemas.microsoft.com/office/drawing/2014/main" xmlns="" id="{D2E640A0-28DD-4698-85CF-945EC42C2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1780" y="2285052"/>
              <a:ext cx="99097" cy="69650"/>
            </a:xfrm>
            <a:custGeom>
              <a:avLst/>
              <a:gdLst>
                <a:gd name="T0" fmla="*/ 55 w 55"/>
                <a:gd name="T1" fmla="*/ 21 h 48"/>
                <a:gd name="T2" fmla="*/ 34 w 55"/>
                <a:gd name="T3" fmla="*/ 44 h 48"/>
                <a:gd name="T4" fmla="*/ 0 w 55"/>
                <a:gd name="T5" fmla="*/ 41 h 48"/>
                <a:gd name="T6" fmla="*/ 55 w 55"/>
                <a:gd name="T7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8">
                  <a:moveTo>
                    <a:pt x="55" y="21"/>
                  </a:moveTo>
                  <a:cubicBezTo>
                    <a:pt x="55" y="21"/>
                    <a:pt x="52" y="41"/>
                    <a:pt x="34" y="44"/>
                  </a:cubicBezTo>
                  <a:cubicBezTo>
                    <a:pt x="17" y="48"/>
                    <a:pt x="0" y="41"/>
                    <a:pt x="0" y="41"/>
                  </a:cubicBezTo>
                  <a:cubicBezTo>
                    <a:pt x="0" y="41"/>
                    <a:pt x="20" y="0"/>
                    <a:pt x="5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203" name="Freeform: Shape 217">
              <a:extLst>
                <a:ext uri="{FF2B5EF4-FFF2-40B4-BE49-F238E27FC236}">
                  <a16:creationId xmlns:a16="http://schemas.microsoft.com/office/drawing/2014/main" xmlns="" id="{4240D170-B0BA-483C-81B9-41B7F38140A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5070" y="2260826"/>
              <a:ext cx="100336" cy="70659"/>
            </a:xfrm>
            <a:custGeom>
              <a:avLst/>
              <a:gdLst>
                <a:gd name="T0" fmla="*/ 56 w 56"/>
                <a:gd name="T1" fmla="*/ 24 h 49"/>
                <a:gd name="T2" fmla="*/ 34 w 56"/>
                <a:gd name="T3" fmla="*/ 46 h 49"/>
                <a:gd name="T4" fmla="*/ 0 w 56"/>
                <a:gd name="T5" fmla="*/ 41 h 49"/>
                <a:gd name="T6" fmla="*/ 56 w 56"/>
                <a:gd name="T7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56" y="24"/>
                  </a:moveTo>
                  <a:cubicBezTo>
                    <a:pt x="56" y="24"/>
                    <a:pt x="52" y="43"/>
                    <a:pt x="34" y="46"/>
                  </a:cubicBezTo>
                  <a:cubicBezTo>
                    <a:pt x="16" y="49"/>
                    <a:pt x="0" y="41"/>
                    <a:pt x="0" y="41"/>
                  </a:cubicBezTo>
                  <a:cubicBezTo>
                    <a:pt x="0" y="41"/>
                    <a:pt x="22" y="0"/>
                    <a:pt x="5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204" name="Freeform: Shape 218">
              <a:extLst>
                <a:ext uri="{FF2B5EF4-FFF2-40B4-BE49-F238E27FC236}">
                  <a16:creationId xmlns:a16="http://schemas.microsoft.com/office/drawing/2014/main" xmlns="" id="{2C6B9376-B4D1-4BBA-A4E9-ECA025D17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3742" y="2158875"/>
              <a:ext cx="100336" cy="75707"/>
            </a:xfrm>
            <a:custGeom>
              <a:avLst/>
              <a:gdLst>
                <a:gd name="T0" fmla="*/ 56 w 56"/>
                <a:gd name="T1" fmla="*/ 38 h 52"/>
                <a:gd name="T2" fmla="*/ 25 w 56"/>
                <a:gd name="T3" fmla="*/ 44 h 52"/>
                <a:gd name="T4" fmla="*/ 0 w 56"/>
                <a:gd name="T5" fmla="*/ 22 h 52"/>
                <a:gd name="T6" fmla="*/ 56 w 56"/>
                <a:gd name="T7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2">
                  <a:moveTo>
                    <a:pt x="56" y="38"/>
                  </a:moveTo>
                  <a:cubicBezTo>
                    <a:pt x="56" y="38"/>
                    <a:pt x="42" y="52"/>
                    <a:pt x="25" y="44"/>
                  </a:cubicBezTo>
                  <a:cubicBezTo>
                    <a:pt x="9" y="37"/>
                    <a:pt x="0" y="22"/>
                    <a:pt x="0" y="22"/>
                  </a:cubicBezTo>
                  <a:cubicBezTo>
                    <a:pt x="0" y="22"/>
                    <a:pt x="40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205" name="Freeform: Shape 219">
              <a:extLst>
                <a:ext uri="{FF2B5EF4-FFF2-40B4-BE49-F238E27FC236}">
                  <a16:creationId xmlns:a16="http://schemas.microsoft.com/office/drawing/2014/main" xmlns="" id="{27219012-6E20-4E51-BF1B-40DEA6BDF1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6580" y="2214393"/>
              <a:ext cx="85472" cy="59556"/>
            </a:xfrm>
            <a:custGeom>
              <a:avLst/>
              <a:gdLst>
                <a:gd name="T0" fmla="*/ 48 w 48"/>
                <a:gd name="T1" fmla="*/ 26 h 41"/>
                <a:gd name="T2" fmla="*/ 26 w 48"/>
                <a:gd name="T3" fmla="*/ 39 h 41"/>
                <a:gd name="T4" fmla="*/ 0 w 48"/>
                <a:gd name="T5" fmla="*/ 28 h 41"/>
                <a:gd name="T6" fmla="*/ 48 w 48"/>
                <a:gd name="T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1">
                  <a:moveTo>
                    <a:pt x="48" y="26"/>
                  </a:moveTo>
                  <a:cubicBezTo>
                    <a:pt x="48" y="26"/>
                    <a:pt x="41" y="41"/>
                    <a:pt x="26" y="39"/>
                  </a:cubicBezTo>
                  <a:cubicBezTo>
                    <a:pt x="11" y="37"/>
                    <a:pt x="0" y="28"/>
                    <a:pt x="0" y="28"/>
                  </a:cubicBezTo>
                  <a:cubicBezTo>
                    <a:pt x="0" y="28"/>
                    <a:pt x="27" y="0"/>
                    <a:pt x="4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206" name="Freeform: Shape 220">
              <a:extLst>
                <a:ext uri="{FF2B5EF4-FFF2-40B4-BE49-F238E27FC236}">
                  <a16:creationId xmlns:a16="http://schemas.microsoft.com/office/drawing/2014/main" xmlns="" id="{B15A099F-504B-4357-BA1D-9C81D632C5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709" y="2068027"/>
              <a:ext cx="69368" cy="60565"/>
            </a:xfrm>
            <a:custGeom>
              <a:avLst/>
              <a:gdLst>
                <a:gd name="T0" fmla="*/ 39 w 39"/>
                <a:gd name="T1" fmla="*/ 34 h 41"/>
                <a:gd name="T2" fmla="*/ 13 w 39"/>
                <a:gd name="T3" fmla="*/ 30 h 41"/>
                <a:gd name="T4" fmla="*/ 0 w 39"/>
                <a:gd name="T5" fmla="*/ 6 h 41"/>
                <a:gd name="T6" fmla="*/ 39 w 39"/>
                <a:gd name="T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1">
                  <a:moveTo>
                    <a:pt x="39" y="34"/>
                  </a:moveTo>
                  <a:cubicBezTo>
                    <a:pt x="39" y="34"/>
                    <a:pt x="24" y="41"/>
                    <a:pt x="13" y="30"/>
                  </a:cubicBezTo>
                  <a:cubicBezTo>
                    <a:pt x="3" y="20"/>
                    <a:pt x="0" y="6"/>
                    <a:pt x="0" y="6"/>
                  </a:cubicBezTo>
                  <a:cubicBezTo>
                    <a:pt x="0" y="6"/>
                    <a:pt x="37" y="0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207" name="Freeform: Shape 221">
              <a:extLst>
                <a:ext uri="{FF2B5EF4-FFF2-40B4-BE49-F238E27FC236}">
                  <a16:creationId xmlns:a16="http://schemas.microsoft.com/office/drawing/2014/main" xmlns="" id="{FE8515BF-63EC-4AD9-BF5A-15D9BE0CC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0296" y="2027651"/>
              <a:ext cx="54504" cy="46433"/>
            </a:xfrm>
            <a:custGeom>
              <a:avLst/>
              <a:gdLst>
                <a:gd name="T0" fmla="*/ 31 w 31"/>
                <a:gd name="T1" fmla="*/ 27 h 32"/>
                <a:gd name="T2" fmla="*/ 11 w 31"/>
                <a:gd name="T3" fmla="*/ 24 h 32"/>
                <a:gd name="T4" fmla="*/ 0 w 31"/>
                <a:gd name="T5" fmla="*/ 4 h 32"/>
                <a:gd name="T6" fmla="*/ 31 w 31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2">
                  <a:moveTo>
                    <a:pt x="31" y="27"/>
                  </a:moveTo>
                  <a:cubicBezTo>
                    <a:pt x="31" y="27"/>
                    <a:pt x="19" y="32"/>
                    <a:pt x="11" y="24"/>
                  </a:cubicBezTo>
                  <a:cubicBezTo>
                    <a:pt x="2" y="16"/>
                    <a:pt x="0" y="4"/>
                    <a:pt x="0" y="4"/>
                  </a:cubicBezTo>
                  <a:cubicBezTo>
                    <a:pt x="0" y="4"/>
                    <a:pt x="30" y="0"/>
                    <a:pt x="3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208" name="Freeform: Shape 222">
              <a:extLst>
                <a:ext uri="{FF2B5EF4-FFF2-40B4-BE49-F238E27FC236}">
                  <a16:creationId xmlns:a16="http://schemas.microsoft.com/office/drawing/2014/main" xmlns="" id="{8F709D42-AEEB-472C-A55C-28850A1F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8155" y="2008471"/>
              <a:ext cx="68130" cy="58546"/>
            </a:xfrm>
            <a:custGeom>
              <a:avLst/>
              <a:gdLst>
                <a:gd name="T0" fmla="*/ 32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2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2" y="36"/>
                  </a:moveTo>
                  <a:cubicBezTo>
                    <a:pt x="32" y="36"/>
                    <a:pt x="16" y="40"/>
                    <a:pt x="8" y="27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8" y="4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209" name="Freeform: Shape 223">
              <a:extLst>
                <a:ext uri="{FF2B5EF4-FFF2-40B4-BE49-F238E27FC236}">
                  <a16:creationId xmlns:a16="http://schemas.microsoft.com/office/drawing/2014/main" xmlns="" id="{3796ECED-EAD0-4644-A6D9-E8E4E0CD9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6826" y="1934784"/>
              <a:ext cx="68130" cy="58546"/>
            </a:xfrm>
            <a:custGeom>
              <a:avLst/>
              <a:gdLst>
                <a:gd name="T0" fmla="*/ 31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1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1" y="36"/>
                  </a:moveTo>
                  <a:cubicBezTo>
                    <a:pt x="31" y="36"/>
                    <a:pt x="15" y="40"/>
                    <a:pt x="8" y="27"/>
                  </a:cubicBezTo>
                  <a:cubicBezTo>
                    <a:pt x="0" y="14"/>
                    <a:pt x="0" y="0"/>
                    <a:pt x="0" y="0"/>
                  </a:cubicBezTo>
                  <a:cubicBezTo>
                    <a:pt x="0" y="0"/>
                    <a:pt x="38" y="3"/>
                    <a:pt x="3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210" name="Freeform: Shape 224">
              <a:extLst>
                <a:ext uri="{FF2B5EF4-FFF2-40B4-BE49-F238E27FC236}">
                  <a16:creationId xmlns:a16="http://schemas.microsoft.com/office/drawing/2014/main" xmlns="" id="{824D4DB4-AA5F-4CB8-87D0-E832CBBBC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3872" y="1852012"/>
              <a:ext cx="76800" cy="65612"/>
            </a:xfrm>
            <a:custGeom>
              <a:avLst/>
              <a:gdLst>
                <a:gd name="T0" fmla="*/ 11 w 43"/>
                <a:gd name="T1" fmla="*/ 45 h 45"/>
                <a:gd name="T2" fmla="*/ 7 w 43"/>
                <a:gd name="T3" fmla="*/ 20 h 45"/>
                <a:gd name="T4" fmla="*/ 27 w 43"/>
                <a:gd name="T5" fmla="*/ 0 h 45"/>
                <a:gd name="T6" fmla="*/ 11 w 43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5">
                  <a:moveTo>
                    <a:pt x="11" y="45"/>
                  </a:moveTo>
                  <a:cubicBezTo>
                    <a:pt x="11" y="45"/>
                    <a:pt x="0" y="33"/>
                    <a:pt x="7" y="20"/>
                  </a:cubicBezTo>
                  <a:cubicBezTo>
                    <a:pt x="14" y="7"/>
                    <a:pt x="27" y="0"/>
                    <a:pt x="27" y="0"/>
                  </a:cubicBezTo>
                  <a:cubicBezTo>
                    <a:pt x="27" y="0"/>
                    <a:pt x="43" y="34"/>
                    <a:pt x="1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211" name="Freeform: Shape 225">
              <a:extLst>
                <a:ext uri="{FF2B5EF4-FFF2-40B4-BE49-F238E27FC236}">
                  <a16:creationId xmlns:a16="http://schemas.microsoft.com/office/drawing/2014/main" xmlns="" id="{82390879-C963-4E8F-8FC4-268DD68EF5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6480" y="2011500"/>
              <a:ext cx="63175" cy="49462"/>
            </a:xfrm>
            <a:custGeom>
              <a:avLst/>
              <a:gdLst>
                <a:gd name="T0" fmla="*/ 3 w 35"/>
                <a:gd name="T1" fmla="*/ 29 h 34"/>
                <a:gd name="T2" fmla="*/ 11 w 35"/>
                <a:gd name="T3" fmla="*/ 8 h 34"/>
                <a:gd name="T4" fmla="*/ 35 w 35"/>
                <a:gd name="T5" fmla="*/ 0 h 34"/>
                <a:gd name="T6" fmla="*/ 3 w 35"/>
                <a:gd name="T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9"/>
                  </a:moveTo>
                  <a:cubicBezTo>
                    <a:pt x="3" y="29"/>
                    <a:pt x="0" y="15"/>
                    <a:pt x="11" y="8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3" y="34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212" name="Freeform: Shape 226">
              <a:extLst>
                <a:ext uri="{FF2B5EF4-FFF2-40B4-BE49-F238E27FC236}">
                  <a16:creationId xmlns:a16="http://schemas.microsoft.com/office/drawing/2014/main" xmlns="" id="{31059C66-DA59-4B99-BCC7-FE2F7C9DA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532" y="2132630"/>
              <a:ext cx="61936" cy="49462"/>
            </a:xfrm>
            <a:custGeom>
              <a:avLst/>
              <a:gdLst>
                <a:gd name="T0" fmla="*/ 3 w 35"/>
                <a:gd name="T1" fmla="*/ 28 h 34"/>
                <a:gd name="T2" fmla="*/ 11 w 35"/>
                <a:gd name="T3" fmla="*/ 7 h 34"/>
                <a:gd name="T4" fmla="*/ 35 w 35"/>
                <a:gd name="T5" fmla="*/ 0 h 34"/>
                <a:gd name="T6" fmla="*/ 3 w 35"/>
                <a:gd name="T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8"/>
                  </a:moveTo>
                  <a:cubicBezTo>
                    <a:pt x="3" y="28"/>
                    <a:pt x="0" y="14"/>
                    <a:pt x="11" y="7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2" y="34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213" name="Freeform: Shape 227">
              <a:extLst>
                <a:ext uri="{FF2B5EF4-FFF2-40B4-BE49-F238E27FC236}">
                  <a16:creationId xmlns:a16="http://schemas.microsoft.com/office/drawing/2014/main" xmlns="" id="{0B358C0B-1075-42F8-B4EC-6AAE299DF3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3315" y="2139696"/>
              <a:ext cx="76800" cy="53499"/>
            </a:xfrm>
            <a:custGeom>
              <a:avLst/>
              <a:gdLst>
                <a:gd name="T0" fmla="*/ 43 w 43"/>
                <a:gd name="T1" fmla="*/ 25 h 37"/>
                <a:gd name="T2" fmla="*/ 22 w 43"/>
                <a:gd name="T3" fmla="*/ 34 h 37"/>
                <a:gd name="T4" fmla="*/ 0 w 43"/>
                <a:gd name="T5" fmla="*/ 21 h 37"/>
                <a:gd name="T6" fmla="*/ 43 w 43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7">
                  <a:moveTo>
                    <a:pt x="43" y="25"/>
                  </a:moveTo>
                  <a:cubicBezTo>
                    <a:pt x="43" y="25"/>
                    <a:pt x="35" y="37"/>
                    <a:pt x="22" y="34"/>
                  </a:cubicBezTo>
                  <a:cubicBezTo>
                    <a:pt x="9" y="31"/>
                    <a:pt x="0" y="21"/>
                    <a:pt x="0" y="21"/>
                  </a:cubicBezTo>
                  <a:cubicBezTo>
                    <a:pt x="0" y="21"/>
                    <a:pt x="27" y="0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214" name="Freeform: Shape 228">
              <a:extLst>
                <a:ext uri="{FF2B5EF4-FFF2-40B4-BE49-F238E27FC236}">
                  <a16:creationId xmlns:a16="http://schemas.microsoft.com/office/drawing/2014/main" xmlns="" id="{ECDE0581-D260-49C3-9991-EEEAB13B68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7588" y="1943869"/>
              <a:ext cx="69368" cy="69650"/>
            </a:xfrm>
            <a:custGeom>
              <a:avLst/>
              <a:gdLst>
                <a:gd name="T0" fmla="*/ 15 w 39"/>
                <a:gd name="T1" fmla="*/ 48 h 48"/>
                <a:gd name="T2" fmla="*/ 1 w 39"/>
                <a:gd name="T3" fmla="*/ 26 h 48"/>
                <a:gd name="T4" fmla="*/ 11 w 39"/>
                <a:gd name="T5" fmla="*/ 0 h 48"/>
                <a:gd name="T6" fmla="*/ 15 w 39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8">
                  <a:moveTo>
                    <a:pt x="15" y="48"/>
                  </a:moveTo>
                  <a:cubicBezTo>
                    <a:pt x="15" y="48"/>
                    <a:pt x="0" y="41"/>
                    <a:pt x="1" y="26"/>
                  </a:cubicBezTo>
                  <a:cubicBezTo>
                    <a:pt x="2" y="11"/>
                    <a:pt x="11" y="0"/>
                    <a:pt x="11" y="0"/>
                  </a:cubicBezTo>
                  <a:cubicBezTo>
                    <a:pt x="11" y="0"/>
                    <a:pt x="39" y="25"/>
                    <a:pt x="1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215" name="Freeform: Shape 229">
              <a:extLst>
                <a:ext uri="{FF2B5EF4-FFF2-40B4-BE49-F238E27FC236}">
                  <a16:creationId xmlns:a16="http://schemas.microsoft.com/office/drawing/2014/main" xmlns="" id="{1D178AB8-F08E-481E-9657-4AB5EDD02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2683" y="2109413"/>
              <a:ext cx="69368" cy="57537"/>
            </a:xfrm>
            <a:custGeom>
              <a:avLst/>
              <a:gdLst>
                <a:gd name="T0" fmla="*/ 39 w 39"/>
                <a:gd name="T1" fmla="*/ 33 h 40"/>
                <a:gd name="T2" fmla="*/ 14 w 39"/>
                <a:gd name="T3" fmla="*/ 30 h 40"/>
                <a:gd name="T4" fmla="*/ 0 w 39"/>
                <a:gd name="T5" fmla="*/ 5 h 40"/>
                <a:gd name="T6" fmla="*/ 39 w 39"/>
                <a:gd name="T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">
                  <a:moveTo>
                    <a:pt x="39" y="33"/>
                  </a:moveTo>
                  <a:cubicBezTo>
                    <a:pt x="39" y="33"/>
                    <a:pt x="24" y="40"/>
                    <a:pt x="14" y="30"/>
                  </a:cubicBezTo>
                  <a:cubicBezTo>
                    <a:pt x="3" y="19"/>
                    <a:pt x="0" y="5"/>
                    <a:pt x="0" y="5"/>
                  </a:cubicBezTo>
                  <a:cubicBezTo>
                    <a:pt x="0" y="5"/>
                    <a:pt x="38" y="0"/>
                    <a:pt x="39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216" name="Freeform: Shape 230">
              <a:extLst>
                <a:ext uri="{FF2B5EF4-FFF2-40B4-BE49-F238E27FC236}">
                  <a16:creationId xmlns:a16="http://schemas.microsoft.com/office/drawing/2014/main" xmlns="" id="{8F1E9537-BAF2-4E36-A4C2-2B14D44334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9910" y="1977180"/>
              <a:ext cx="100336" cy="98923"/>
            </a:xfrm>
            <a:custGeom>
              <a:avLst/>
              <a:gdLst>
                <a:gd name="T0" fmla="*/ 25 w 56"/>
                <a:gd name="T1" fmla="*/ 68 h 68"/>
                <a:gd name="T2" fmla="*/ 1 w 56"/>
                <a:gd name="T3" fmla="*/ 40 h 68"/>
                <a:gd name="T4" fmla="*/ 11 w 56"/>
                <a:gd name="T5" fmla="*/ 0 h 68"/>
                <a:gd name="T6" fmla="*/ 25 w 56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8">
                  <a:moveTo>
                    <a:pt x="25" y="68"/>
                  </a:moveTo>
                  <a:cubicBezTo>
                    <a:pt x="25" y="68"/>
                    <a:pt x="3" y="61"/>
                    <a:pt x="1" y="40"/>
                  </a:cubicBezTo>
                  <a:cubicBezTo>
                    <a:pt x="0" y="19"/>
                    <a:pt x="11" y="0"/>
                    <a:pt x="11" y="0"/>
                  </a:cubicBezTo>
                  <a:cubicBezTo>
                    <a:pt x="11" y="0"/>
                    <a:pt x="56" y="31"/>
                    <a:pt x="25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217" name="Freeform: Shape 231">
              <a:extLst>
                <a:ext uri="{FF2B5EF4-FFF2-40B4-BE49-F238E27FC236}">
                  <a16:creationId xmlns:a16="http://schemas.microsoft.com/office/drawing/2014/main" xmlns="" id="{99F375B2-9122-4ADA-AB6C-4A35C24FBC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2182" y="2080140"/>
              <a:ext cx="144930" cy="121130"/>
            </a:xfrm>
            <a:custGeom>
              <a:avLst/>
              <a:gdLst>
                <a:gd name="T0" fmla="*/ 21 w 81"/>
                <a:gd name="T1" fmla="*/ 83 h 83"/>
                <a:gd name="T2" fmla="*/ 14 w 81"/>
                <a:gd name="T3" fmla="*/ 36 h 83"/>
                <a:gd name="T4" fmla="*/ 51 w 81"/>
                <a:gd name="T5" fmla="*/ 0 h 83"/>
                <a:gd name="T6" fmla="*/ 21 w 81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3">
                  <a:moveTo>
                    <a:pt x="21" y="83"/>
                  </a:moveTo>
                  <a:cubicBezTo>
                    <a:pt x="21" y="83"/>
                    <a:pt x="0" y="60"/>
                    <a:pt x="14" y="36"/>
                  </a:cubicBezTo>
                  <a:cubicBezTo>
                    <a:pt x="27" y="12"/>
                    <a:pt x="51" y="0"/>
                    <a:pt x="51" y="0"/>
                  </a:cubicBezTo>
                  <a:cubicBezTo>
                    <a:pt x="51" y="0"/>
                    <a:pt x="81" y="65"/>
                    <a:pt x="2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218" name="Freeform: Shape 232">
              <a:extLst>
                <a:ext uri="{FF2B5EF4-FFF2-40B4-BE49-F238E27FC236}">
                  <a16:creationId xmlns:a16="http://schemas.microsoft.com/office/drawing/2014/main" xmlns="" id="{BA33338C-7399-4634-8E4C-BEF68E60A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1189" y="2136668"/>
              <a:ext cx="92904" cy="74697"/>
            </a:xfrm>
            <a:custGeom>
              <a:avLst/>
              <a:gdLst>
                <a:gd name="T0" fmla="*/ 10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0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0" y="51"/>
                  </a:moveTo>
                  <a:cubicBezTo>
                    <a:pt x="10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219" name="Freeform: Shape 233">
              <a:extLst>
                <a:ext uri="{FF2B5EF4-FFF2-40B4-BE49-F238E27FC236}">
                  <a16:creationId xmlns:a16="http://schemas.microsoft.com/office/drawing/2014/main" xmlns="" id="{BA51480D-0DFE-4FFC-B0CF-A46FC95A0A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7809" y="2139696"/>
              <a:ext cx="92904" cy="74697"/>
            </a:xfrm>
            <a:custGeom>
              <a:avLst/>
              <a:gdLst>
                <a:gd name="T0" fmla="*/ 0 w 52"/>
                <a:gd name="T1" fmla="*/ 33 h 51"/>
                <a:gd name="T2" fmla="*/ 17 w 52"/>
                <a:gd name="T3" fmla="*/ 7 h 51"/>
                <a:gd name="T4" fmla="*/ 52 w 52"/>
                <a:gd name="T5" fmla="*/ 5 h 51"/>
                <a:gd name="T6" fmla="*/ 0 w 52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0" y="33"/>
                  </a:moveTo>
                  <a:cubicBezTo>
                    <a:pt x="0" y="33"/>
                    <a:pt x="0" y="13"/>
                    <a:pt x="17" y="7"/>
                  </a:cubicBezTo>
                  <a:cubicBezTo>
                    <a:pt x="35" y="0"/>
                    <a:pt x="52" y="5"/>
                    <a:pt x="52" y="5"/>
                  </a:cubicBezTo>
                  <a:cubicBezTo>
                    <a:pt x="52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220" name="Freeform: Shape 234">
              <a:extLst>
                <a:ext uri="{FF2B5EF4-FFF2-40B4-BE49-F238E27FC236}">
                  <a16:creationId xmlns:a16="http://schemas.microsoft.com/office/drawing/2014/main" xmlns="" id="{9CAC34FF-80DB-4D61-B0D4-0F9797A44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6661" y="2080140"/>
              <a:ext cx="95382" cy="73688"/>
            </a:xfrm>
            <a:custGeom>
              <a:avLst/>
              <a:gdLst>
                <a:gd name="T0" fmla="*/ 0 w 53"/>
                <a:gd name="T1" fmla="*/ 33 h 51"/>
                <a:gd name="T2" fmla="*/ 18 w 53"/>
                <a:gd name="T3" fmla="*/ 6 h 51"/>
                <a:gd name="T4" fmla="*/ 53 w 53"/>
                <a:gd name="T5" fmla="*/ 5 h 51"/>
                <a:gd name="T6" fmla="*/ 0 w 53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0" y="33"/>
                  </a:moveTo>
                  <a:cubicBezTo>
                    <a:pt x="0" y="33"/>
                    <a:pt x="0" y="12"/>
                    <a:pt x="18" y="6"/>
                  </a:cubicBezTo>
                  <a:cubicBezTo>
                    <a:pt x="35" y="0"/>
                    <a:pt x="53" y="5"/>
                    <a:pt x="53" y="5"/>
                  </a:cubicBezTo>
                  <a:cubicBezTo>
                    <a:pt x="53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221" name="Freeform: Shape 235">
              <a:extLst>
                <a:ext uri="{FF2B5EF4-FFF2-40B4-BE49-F238E27FC236}">
                  <a16:creationId xmlns:a16="http://schemas.microsoft.com/office/drawing/2014/main" xmlns="" id="{8C903B84-C8C5-40E1-9864-3A27B724F0F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9860" y="2033707"/>
              <a:ext cx="92904" cy="72678"/>
            </a:xfrm>
            <a:custGeom>
              <a:avLst/>
              <a:gdLst>
                <a:gd name="T0" fmla="*/ 11 w 52"/>
                <a:gd name="T1" fmla="*/ 50 h 50"/>
                <a:gd name="T2" fmla="*/ 12 w 52"/>
                <a:gd name="T3" fmla="*/ 19 h 50"/>
                <a:gd name="T4" fmla="*/ 42 w 52"/>
                <a:gd name="T5" fmla="*/ 0 h 50"/>
                <a:gd name="T6" fmla="*/ 11 w 5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0">
                  <a:moveTo>
                    <a:pt x="11" y="50"/>
                  </a:moveTo>
                  <a:cubicBezTo>
                    <a:pt x="11" y="50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6"/>
                    <a:pt x="1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222" name="Freeform: Shape 236">
              <a:extLst>
                <a:ext uri="{FF2B5EF4-FFF2-40B4-BE49-F238E27FC236}">
                  <a16:creationId xmlns:a16="http://schemas.microsoft.com/office/drawing/2014/main" xmlns="" id="{094F4ACD-312A-4441-8D1F-001BB3C85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0041" y="1956991"/>
              <a:ext cx="92904" cy="73688"/>
            </a:xfrm>
            <a:custGeom>
              <a:avLst/>
              <a:gdLst>
                <a:gd name="T0" fmla="*/ 11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1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1" y="51"/>
                  </a:moveTo>
                  <a:cubicBezTo>
                    <a:pt x="11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1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223" name="Freeform: Shape 237">
              <a:extLst>
                <a:ext uri="{FF2B5EF4-FFF2-40B4-BE49-F238E27FC236}">
                  <a16:creationId xmlns:a16="http://schemas.microsoft.com/office/drawing/2014/main" xmlns="" id="{99BFC772-280A-40C9-AF63-BF2D7B210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3331" y="1894408"/>
              <a:ext cx="90427" cy="73688"/>
            </a:xfrm>
            <a:custGeom>
              <a:avLst/>
              <a:gdLst>
                <a:gd name="T0" fmla="*/ 10 w 51"/>
                <a:gd name="T1" fmla="*/ 51 h 51"/>
                <a:gd name="T2" fmla="*/ 11 w 51"/>
                <a:gd name="T3" fmla="*/ 19 h 51"/>
                <a:gd name="T4" fmla="*/ 41 w 51"/>
                <a:gd name="T5" fmla="*/ 0 h 51"/>
                <a:gd name="T6" fmla="*/ 10 w 51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10" y="51"/>
                  </a:moveTo>
                  <a:cubicBezTo>
                    <a:pt x="10" y="51"/>
                    <a:pt x="0" y="33"/>
                    <a:pt x="11" y="19"/>
                  </a:cubicBezTo>
                  <a:cubicBezTo>
                    <a:pt x="23" y="5"/>
                    <a:pt x="41" y="0"/>
                    <a:pt x="41" y="0"/>
                  </a:cubicBezTo>
                  <a:cubicBezTo>
                    <a:pt x="41" y="0"/>
                    <a:pt x="51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224" name="Freeform: Shape 238">
              <a:extLst>
                <a:ext uri="{FF2B5EF4-FFF2-40B4-BE49-F238E27FC236}">
                  <a16:creationId xmlns:a16="http://schemas.microsoft.com/office/drawing/2014/main" xmlns="" id="{ADB27205-083D-4EF5-A7E4-C7962F6934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0878" y="1878257"/>
              <a:ext cx="89188" cy="83782"/>
            </a:xfrm>
            <a:custGeom>
              <a:avLst/>
              <a:gdLst>
                <a:gd name="T0" fmla="*/ 25 w 50"/>
                <a:gd name="T1" fmla="*/ 58 h 58"/>
                <a:gd name="T2" fmla="*/ 3 w 50"/>
                <a:gd name="T3" fmla="*/ 35 h 58"/>
                <a:gd name="T4" fmla="*/ 9 w 50"/>
                <a:gd name="T5" fmla="*/ 0 h 58"/>
                <a:gd name="T6" fmla="*/ 25 w 50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8">
                  <a:moveTo>
                    <a:pt x="25" y="58"/>
                  </a:moveTo>
                  <a:cubicBezTo>
                    <a:pt x="25" y="58"/>
                    <a:pt x="5" y="53"/>
                    <a:pt x="3" y="35"/>
                  </a:cubicBezTo>
                  <a:cubicBezTo>
                    <a:pt x="0" y="17"/>
                    <a:pt x="9" y="0"/>
                    <a:pt x="9" y="0"/>
                  </a:cubicBezTo>
                  <a:cubicBezTo>
                    <a:pt x="9" y="0"/>
                    <a:pt x="50" y="24"/>
                    <a:pt x="25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225" name="Freeform: Shape 239">
              <a:extLst>
                <a:ext uri="{FF2B5EF4-FFF2-40B4-BE49-F238E27FC236}">
                  <a16:creationId xmlns:a16="http://schemas.microsoft.com/office/drawing/2014/main" xmlns="" id="{2DC6E6A5-C95C-4BD2-B4E0-4EDF3A8FC8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4725" y="2270920"/>
              <a:ext cx="102814" cy="70659"/>
            </a:xfrm>
            <a:custGeom>
              <a:avLst/>
              <a:gdLst>
                <a:gd name="T0" fmla="*/ 0 w 58"/>
                <a:gd name="T1" fmla="*/ 19 h 49"/>
                <a:gd name="T2" fmla="*/ 25 w 58"/>
                <a:gd name="T3" fmla="*/ 0 h 49"/>
                <a:gd name="T4" fmla="*/ 58 w 58"/>
                <a:gd name="T5" fmla="*/ 10 h 49"/>
                <a:gd name="T6" fmla="*/ 0 w 58"/>
                <a:gd name="T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9">
                  <a:moveTo>
                    <a:pt x="0" y="19"/>
                  </a:moveTo>
                  <a:cubicBezTo>
                    <a:pt x="0" y="19"/>
                    <a:pt x="7" y="0"/>
                    <a:pt x="25" y="0"/>
                  </a:cubicBezTo>
                  <a:cubicBezTo>
                    <a:pt x="43" y="0"/>
                    <a:pt x="58" y="10"/>
                    <a:pt x="58" y="10"/>
                  </a:cubicBezTo>
                  <a:cubicBezTo>
                    <a:pt x="58" y="10"/>
                    <a:pt x="29" y="49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226" name="Freeform: Shape 240">
              <a:extLst>
                <a:ext uri="{FF2B5EF4-FFF2-40B4-BE49-F238E27FC236}">
                  <a16:creationId xmlns:a16="http://schemas.microsoft.com/office/drawing/2014/main" xmlns="" id="{7E2B3275-3EC7-4094-9FBF-1BDF12781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0828" y="2212374"/>
              <a:ext cx="94142" cy="71669"/>
            </a:xfrm>
            <a:custGeom>
              <a:avLst/>
              <a:gdLst>
                <a:gd name="T0" fmla="*/ 0 w 53"/>
                <a:gd name="T1" fmla="*/ 20 h 49"/>
                <a:gd name="T2" fmla="*/ 23 w 53"/>
                <a:gd name="T3" fmla="*/ 0 h 49"/>
                <a:gd name="T4" fmla="*/ 53 w 53"/>
                <a:gd name="T5" fmla="*/ 11 h 49"/>
                <a:gd name="T6" fmla="*/ 0 w 53"/>
                <a:gd name="T7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9">
                  <a:moveTo>
                    <a:pt x="0" y="20"/>
                  </a:moveTo>
                  <a:cubicBezTo>
                    <a:pt x="0" y="20"/>
                    <a:pt x="7" y="1"/>
                    <a:pt x="23" y="0"/>
                  </a:cubicBezTo>
                  <a:cubicBezTo>
                    <a:pt x="39" y="0"/>
                    <a:pt x="53" y="11"/>
                    <a:pt x="53" y="11"/>
                  </a:cubicBezTo>
                  <a:cubicBezTo>
                    <a:pt x="53" y="11"/>
                    <a:pt x="26" y="4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227" name="Freeform: Shape 241">
              <a:extLst>
                <a:ext uri="{FF2B5EF4-FFF2-40B4-BE49-F238E27FC236}">
                  <a16:creationId xmlns:a16="http://schemas.microsoft.com/office/drawing/2014/main" xmlns="" id="{BF0E411A-150A-4D82-AB49-11FA2C6E24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2222" y="2190167"/>
              <a:ext cx="80517" cy="64603"/>
            </a:xfrm>
            <a:custGeom>
              <a:avLst/>
              <a:gdLst>
                <a:gd name="T0" fmla="*/ 0 w 45"/>
                <a:gd name="T1" fmla="*/ 15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5"/>
                  </a:moveTo>
                  <a:cubicBezTo>
                    <a:pt x="0" y="15"/>
                    <a:pt x="10" y="0"/>
                    <a:pt x="23" y="4"/>
                  </a:cubicBezTo>
                  <a:cubicBezTo>
                    <a:pt x="37" y="8"/>
                    <a:pt x="45" y="19"/>
                    <a:pt x="45" y="19"/>
                  </a:cubicBezTo>
                  <a:cubicBezTo>
                    <a:pt x="45" y="19"/>
                    <a:pt x="15" y="44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228" name="Freeform: Shape 242">
              <a:extLst>
                <a:ext uri="{FF2B5EF4-FFF2-40B4-BE49-F238E27FC236}">
                  <a16:creationId xmlns:a16="http://schemas.microsoft.com/office/drawing/2014/main" xmlns="" id="{F6692008-5977-4E89-B2A7-9953094E0B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1074" y="2242656"/>
              <a:ext cx="80517" cy="64603"/>
            </a:xfrm>
            <a:custGeom>
              <a:avLst/>
              <a:gdLst>
                <a:gd name="T0" fmla="*/ 0 w 45"/>
                <a:gd name="T1" fmla="*/ 14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4"/>
                  </a:moveTo>
                  <a:cubicBezTo>
                    <a:pt x="0" y="14"/>
                    <a:pt x="10" y="0"/>
                    <a:pt x="23" y="4"/>
                  </a:cubicBezTo>
                  <a:cubicBezTo>
                    <a:pt x="37" y="7"/>
                    <a:pt x="45" y="19"/>
                    <a:pt x="45" y="19"/>
                  </a:cubicBezTo>
                  <a:cubicBezTo>
                    <a:pt x="45" y="19"/>
                    <a:pt x="15" y="4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</p:grpSp>
      <p:sp>
        <p:nvSpPr>
          <p:cNvPr id="229" name="圆角矩形 23">
            <a:extLst>
              <a:ext uri="{FF2B5EF4-FFF2-40B4-BE49-F238E27FC236}">
                <a16:creationId xmlns:a16="http://schemas.microsoft.com/office/drawing/2014/main" xmlns="" id="{A19697E1-27BF-4777-874C-A0F9FB1011E4}"/>
              </a:ext>
            </a:extLst>
          </p:cNvPr>
          <p:cNvSpPr/>
          <p:nvPr/>
        </p:nvSpPr>
        <p:spPr>
          <a:xfrm>
            <a:off x="2438013" y="264255"/>
            <a:ext cx="3943741" cy="38369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buClrTx/>
            </a:pPr>
            <a:r>
              <a:rPr lang="en-US" altLang="zh-CN" sz="2100" b="1" kern="12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TẬP </a:t>
            </a:r>
            <a:r>
              <a:rPr lang="vi-VN" altLang="zh-CN" sz="2100" b="1" kern="12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3:</a:t>
            </a:r>
            <a:endParaRPr lang="zh-CN" altLang="en-US" sz="2100" b="1" kern="1200" dirty="0">
              <a:solidFill>
                <a:srgbClr val="FFFFFF"/>
              </a:solidFill>
              <a:latin typeface="Cambria" panose="02040503050406030204" pitchFamily="18" charset="0"/>
              <a:ea typeface="inpin heiti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33555" y="717001"/>
            <a:ext cx="5826521" cy="561692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783">
              <a:buClrTx/>
            </a:pPr>
            <a:r>
              <a:rPr lang="vi-VN" altLang="en-US" sz="1800" b="1" kern="1200" dirty="0" err="1">
                <a:solidFill>
                  <a:srgbClr val="EC2B5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</a:t>
            </a:r>
            <a:r>
              <a:rPr lang="en-US" altLang="en-US" sz="1800" b="1" kern="1200" dirty="0" err="1">
                <a:solidFill>
                  <a:srgbClr val="EC2B5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họn</a:t>
            </a:r>
            <a:r>
              <a:rPr lang="en-US" altLang="en-US" sz="1800" b="1" kern="1200" dirty="0">
                <a:solidFill>
                  <a:srgbClr val="EC2B5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altLang="en-US" sz="1800" b="1" kern="1200" dirty="0" err="1">
                <a:solidFill>
                  <a:srgbClr val="EC2B5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chữ</a:t>
            </a:r>
            <a:r>
              <a:rPr lang="en-US" altLang="en-US" sz="1800" b="1" kern="1200" dirty="0">
                <a:solidFill>
                  <a:srgbClr val="EC2B5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altLang="en-US" sz="1800" b="1" kern="1200" dirty="0" err="1">
                <a:solidFill>
                  <a:srgbClr val="EC2B5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nào</a:t>
            </a:r>
            <a:r>
              <a:rPr lang="en-US" altLang="en-US" sz="1800" b="1" kern="1200" dirty="0">
                <a:solidFill>
                  <a:srgbClr val="EC2B5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altLang="en-US" sz="1800" b="1" kern="1200" dirty="0" err="1">
                <a:solidFill>
                  <a:srgbClr val="EC2B5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trong</a:t>
            </a:r>
            <a:r>
              <a:rPr lang="en-US" altLang="en-US" sz="1800" b="1" kern="1200" dirty="0">
                <a:solidFill>
                  <a:srgbClr val="EC2B5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altLang="en-US" sz="1800" b="1" kern="1200" dirty="0" err="1">
                <a:solidFill>
                  <a:srgbClr val="EC2B5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ngoặc</a:t>
            </a:r>
            <a:r>
              <a:rPr lang="en-US" altLang="en-US" sz="1800" b="1" kern="1200" dirty="0">
                <a:solidFill>
                  <a:srgbClr val="EC2B5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altLang="en-US" sz="1800" b="1" kern="1200" dirty="0" err="1">
                <a:solidFill>
                  <a:srgbClr val="EC2B5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đơn</a:t>
            </a:r>
            <a:r>
              <a:rPr lang="en-US" altLang="en-US" sz="1800" b="1" kern="1200" dirty="0">
                <a:solidFill>
                  <a:srgbClr val="EC2B5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altLang="en-US" sz="1800" b="1" kern="1200" dirty="0" err="1">
                <a:solidFill>
                  <a:srgbClr val="EC2B5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để</a:t>
            </a:r>
            <a:r>
              <a:rPr lang="en-US" altLang="en-US" sz="1800" b="1" kern="1200" dirty="0">
                <a:solidFill>
                  <a:srgbClr val="EC2B5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altLang="en-US" sz="1800" b="1" kern="1200" dirty="0" err="1">
                <a:solidFill>
                  <a:srgbClr val="EC2B5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điền</a:t>
            </a:r>
            <a:r>
              <a:rPr lang="en-US" altLang="en-US" sz="1800" b="1" kern="1200" dirty="0">
                <a:solidFill>
                  <a:srgbClr val="EC2B5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altLang="en-US" sz="1800" b="1" kern="1200" dirty="0" err="1">
                <a:solidFill>
                  <a:srgbClr val="EC2B5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vào</a:t>
            </a:r>
            <a:r>
              <a:rPr lang="en-US" altLang="en-US" sz="1800" b="1" kern="1200" dirty="0">
                <a:solidFill>
                  <a:srgbClr val="EC2B5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altLang="en-US" sz="1800" b="1" kern="1200" dirty="0" err="1">
                <a:solidFill>
                  <a:srgbClr val="EC2B5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chỗ</a:t>
            </a:r>
            <a:r>
              <a:rPr lang="en-US" altLang="en-US" sz="1800" b="1" kern="1200" dirty="0">
                <a:solidFill>
                  <a:srgbClr val="EC2B5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altLang="en-US" sz="1800" b="1" kern="1200" dirty="0" err="1">
                <a:solidFill>
                  <a:srgbClr val="EC2B5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trống</a:t>
            </a:r>
            <a:r>
              <a:rPr lang="en-US" altLang="en-US" sz="1800" b="1" kern="1200" dirty="0">
                <a:solidFill>
                  <a:srgbClr val="EC2B5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  <a:endParaRPr lang="vi-VN" altLang="en-US" sz="1800" b="1" kern="1200" dirty="0">
              <a:solidFill>
                <a:srgbClr val="EC2B51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defTabSz="685783">
              <a:buClrTx/>
            </a:pPr>
            <a:endParaRPr lang="en-US" kern="1200" dirty="0">
              <a:solidFill>
                <a:srgbClr val="ED7747"/>
              </a:solidFill>
              <a:latin typeface="Arial Unicode MS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75692" y="1279301"/>
            <a:ext cx="7073657" cy="346249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defTabSz="685783">
              <a:buClrTx/>
            </a:pPr>
            <a:r>
              <a:rPr lang="en-US" altLang="en-US" sz="1800" b="1" kern="1200" dirty="0"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– (</a:t>
            </a:r>
            <a:r>
              <a:rPr lang="en-US" altLang="en-US" sz="1800" b="1" kern="1200" dirty="0" err="1"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xấu</a:t>
            </a:r>
            <a:r>
              <a:rPr lang="en-US" altLang="en-US" sz="1800" b="1" kern="1200" dirty="0"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hay </a:t>
            </a:r>
            <a:r>
              <a:rPr lang="en-US" altLang="en-US" sz="1800" b="1" kern="1200" dirty="0" err="1"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sấu</a:t>
            </a:r>
            <a:r>
              <a:rPr lang="en-US" altLang="en-US" sz="1800" b="1" kern="1200" dirty="0"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):            </a:t>
            </a:r>
            <a:r>
              <a:rPr lang="en-US" altLang="en-US" sz="1800" b="1" kern="1200" dirty="0" err="1"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cây</a:t>
            </a:r>
            <a:r>
              <a:rPr lang="en-US" altLang="en-US" sz="1800" b="1" kern="1200" dirty="0"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…….,                           </a:t>
            </a:r>
            <a:r>
              <a:rPr lang="en-US" altLang="en-US" sz="1800" b="1" kern="1200" dirty="0" err="1"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chữ</a:t>
            </a:r>
            <a:r>
              <a:rPr lang="en-US" altLang="en-US" sz="1800" b="1" kern="1200" dirty="0"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…….</a:t>
            </a:r>
            <a:endParaRPr lang="vi-VN" altLang="en-US" sz="1800" b="1" kern="1200" dirty="0"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05505" y="2640699"/>
            <a:ext cx="6794838" cy="346249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defTabSz="685783">
              <a:buClrTx/>
            </a:pPr>
            <a:r>
              <a:rPr lang="en-US" altLang="en-US" sz="1800" b="1" kern="1200" dirty="0"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  </a:t>
            </a:r>
            <a:r>
              <a:rPr lang="en-US" altLang="en-US" sz="1800" b="1" kern="1200" dirty="0">
                <a:latin typeface="Arial Unicode MS"/>
                <a:cs typeface="+mn-cs"/>
              </a:rPr>
              <a:t>  </a:t>
            </a:r>
            <a:r>
              <a:rPr lang="en-US" altLang="en-US" sz="1800" b="1" kern="1200" dirty="0"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– (</a:t>
            </a:r>
            <a:r>
              <a:rPr lang="en-US" altLang="en-US" sz="1800" b="1" kern="1200" dirty="0" err="1"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sắn</a:t>
            </a:r>
            <a:r>
              <a:rPr lang="en-US" altLang="en-US" sz="1800" b="1" kern="1200" dirty="0"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hay </a:t>
            </a:r>
            <a:r>
              <a:rPr lang="en-US" altLang="en-US" sz="1800" b="1" kern="1200" dirty="0" err="1"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xắn</a:t>
            </a:r>
            <a:r>
              <a:rPr lang="en-US" altLang="en-US" sz="1800" b="1" kern="1200" dirty="0"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):           ……. </a:t>
            </a:r>
            <a:r>
              <a:rPr lang="en-US" altLang="en-US" sz="1800" b="1" kern="1200" dirty="0" err="1"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tay</a:t>
            </a:r>
            <a:r>
              <a:rPr lang="en-US" altLang="en-US" sz="1800" b="1" kern="1200" dirty="0"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altLang="en-US" sz="1800" b="1" kern="1200" dirty="0" err="1"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áo</a:t>
            </a:r>
            <a:r>
              <a:rPr lang="en-US" altLang="en-US" sz="1800" b="1" kern="1200" dirty="0"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                      </a:t>
            </a:r>
            <a:r>
              <a:rPr lang="en-US" altLang="en-US" sz="1800" b="1" kern="1200" dirty="0" err="1"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củ</a:t>
            </a:r>
            <a:r>
              <a:rPr lang="en-US" altLang="en-US" sz="1800" b="1" kern="1200" dirty="0"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…….</a:t>
            </a:r>
            <a:endParaRPr lang="en-US" sz="1800" kern="1200" dirty="0"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00814" y="1970581"/>
            <a:ext cx="6534496" cy="561692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defTabSz="685783">
              <a:buClrTx/>
            </a:pPr>
            <a:r>
              <a:rPr lang="en-US" altLang="en-US" b="1" kern="1200" dirty="0">
                <a:latin typeface="Arial Unicode MS"/>
                <a:cs typeface="+mn-cs"/>
              </a:rPr>
              <a:t>   </a:t>
            </a:r>
            <a:r>
              <a:rPr lang="en-US" altLang="en-US" sz="1800" b="1" kern="1200" dirty="0"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– (</a:t>
            </a:r>
            <a:r>
              <a:rPr lang="en-US" altLang="en-US" sz="1800" b="1" kern="1200" dirty="0" err="1"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sẻ</a:t>
            </a:r>
            <a:r>
              <a:rPr lang="en-US" altLang="en-US" sz="1800" b="1" kern="1200" dirty="0"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hay </a:t>
            </a:r>
            <a:r>
              <a:rPr lang="en-US" altLang="en-US" sz="1800" b="1" kern="1200" dirty="0" err="1"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xẻ</a:t>
            </a:r>
            <a:r>
              <a:rPr lang="en-US" altLang="en-US" sz="1800" b="1" kern="1200" dirty="0"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):                  san .....,                             ….. </a:t>
            </a:r>
            <a:r>
              <a:rPr lang="en-US" altLang="en-US" sz="1800" b="1" kern="1200" dirty="0" err="1"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gỗ</a:t>
            </a:r>
            <a:endParaRPr lang="vi-VN" altLang="en-US" sz="1800" b="1" kern="1200" dirty="0"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defTabSz="685783">
              <a:buClrTx/>
            </a:pPr>
            <a:endParaRPr lang="en-US" kern="1200" dirty="0">
              <a:latin typeface="Arial Unicode MS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75355" y="1268597"/>
            <a:ext cx="543275" cy="346249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defTabSz="685783">
              <a:buClrTx/>
            </a:pPr>
            <a:r>
              <a:rPr lang="en-US" sz="1800" b="1" kern="1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</a:t>
            </a:r>
            <a:r>
              <a:rPr lang="vi-VN" sz="1800" b="1" kern="1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ấu</a:t>
            </a:r>
            <a:endParaRPr lang="en-US" sz="1800" b="1" kern="1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68934" y="1267742"/>
            <a:ext cx="644979" cy="346249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defTabSz="685783">
              <a:buClrTx/>
            </a:pPr>
            <a:r>
              <a:rPr lang="vi-VN" sz="1800" b="1" kern="1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xấu</a:t>
            </a:r>
            <a:endParaRPr lang="en-US" sz="1800" b="1" kern="1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32965" y="1965793"/>
            <a:ext cx="394556" cy="346249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defTabSz="685783">
              <a:buClrTx/>
            </a:pPr>
            <a:r>
              <a:rPr lang="vi-VN" sz="1800" b="1" kern="1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sẻ</a:t>
            </a:r>
            <a:endParaRPr lang="en-US" sz="1800" b="1" kern="1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74871" y="1948782"/>
            <a:ext cx="528365" cy="346249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defTabSz="685783">
              <a:buClrTx/>
            </a:pPr>
            <a:r>
              <a:rPr lang="en-US" sz="1800" b="1" kern="1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vi-VN" sz="1800" b="1" kern="1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xẻ</a:t>
            </a:r>
            <a:endParaRPr lang="en-US" sz="1800" b="1" kern="1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36543" y="2627497"/>
            <a:ext cx="660547" cy="346249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defTabSz="685783">
              <a:buClrTx/>
            </a:pPr>
            <a:r>
              <a:rPr lang="vi-VN" sz="1800" b="1" kern="1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xắn</a:t>
            </a:r>
            <a:endParaRPr lang="en-US" sz="1800" b="1" kern="1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13566" y="2622064"/>
            <a:ext cx="666222" cy="346249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defTabSz="685783">
              <a:buClrTx/>
            </a:pPr>
            <a:r>
              <a:rPr lang="vi-VN" sz="1800" b="1" kern="1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sắn</a:t>
            </a:r>
            <a:endParaRPr lang="en-US" sz="1800" b="1" kern="1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230" name="Group 250">
            <a:extLst>
              <a:ext uri="{FF2B5EF4-FFF2-40B4-BE49-F238E27FC236}">
                <a16:creationId xmlns:a16="http://schemas.microsoft.com/office/drawing/2014/main" xmlns="" id="{97F74E1A-7364-4171-A47B-7D83ED0312E2}"/>
              </a:ext>
            </a:extLst>
          </p:cNvPr>
          <p:cNvGrpSpPr/>
          <p:nvPr/>
        </p:nvGrpSpPr>
        <p:grpSpPr>
          <a:xfrm>
            <a:off x="6267453" y="3912464"/>
            <a:ext cx="985970" cy="943967"/>
            <a:chOff x="6283315" y="1852012"/>
            <a:chExt cx="779153" cy="745960"/>
          </a:xfrm>
          <a:solidFill>
            <a:srgbClr val="865B3E"/>
          </a:solidFill>
        </p:grpSpPr>
        <p:sp>
          <p:nvSpPr>
            <p:cNvPr id="231" name="Freeform: Shape 210">
              <a:extLst>
                <a:ext uri="{FF2B5EF4-FFF2-40B4-BE49-F238E27FC236}">
                  <a16:creationId xmlns:a16="http://schemas.microsoft.com/office/drawing/2014/main" xmlns="" id="{AB7AA703-CFC1-4E03-A9F4-B8D9FBA80D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7343" y="2162913"/>
              <a:ext cx="292337" cy="435059"/>
            </a:xfrm>
            <a:custGeom>
              <a:avLst/>
              <a:gdLst>
                <a:gd name="T0" fmla="*/ 130 w 164"/>
                <a:gd name="T1" fmla="*/ 299 h 299"/>
                <a:gd name="T2" fmla="*/ 123 w 164"/>
                <a:gd name="T3" fmla="*/ 132 h 299"/>
                <a:gd name="T4" fmla="*/ 161 w 164"/>
                <a:gd name="T5" fmla="*/ 47 h 299"/>
                <a:gd name="T6" fmla="*/ 143 w 164"/>
                <a:gd name="T7" fmla="*/ 51 h 299"/>
                <a:gd name="T8" fmla="*/ 108 w 164"/>
                <a:gd name="T9" fmla="*/ 75 h 299"/>
                <a:gd name="T10" fmla="*/ 80 w 164"/>
                <a:gd name="T11" fmla="*/ 6 h 299"/>
                <a:gd name="T12" fmla="*/ 77 w 164"/>
                <a:gd name="T13" fmla="*/ 51 h 299"/>
                <a:gd name="T14" fmla="*/ 48 w 164"/>
                <a:gd name="T15" fmla="*/ 33 h 299"/>
                <a:gd name="T16" fmla="*/ 27 w 164"/>
                <a:gd name="T17" fmla="*/ 16 h 299"/>
                <a:gd name="T18" fmla="*/ 52 w 164"/>
                <a:gd name="T19" fmla="*/ 74 h 299"/>
                <a:gd name="T20" fmla="*/ 10 w 164"/>
                <a:gd name="T21" fmla="*/ 35 h 299"/>
                <a:gd name="T22" fmla="*/ 9 w 164"/>
                <a:gd name="T23" fmla="*/ 53 h 299"/>
                <a:gd name="T24" fmla="*/ 43 w 164"/>
                <a:gd name="T25" fmla="*/ 93 h 299"/>
                <a:gd name="T26" fmla="*/ 10 w 164"/>
                <a:gd name="T27" fmla="*/ 75 h 299"/>
                <a:gd name="T28" fmla="*/ 20 w 164"/>
                <a:gd name="T29" fmla="*/ 97 h 299"/>
                <a:gd name="T30" fmla="*/ 71 w 164"/>
                <a:gd name="T31" fmla="*/ 161 h 299"/>
                <a:gd name="T32" fmla="*/ 62 w 164"/>
                <a:gd name="T33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99">
                  <a:moveTo>
                    <a:pt x="130" y="299"/>
                  </a:moveTo>
                  <a:cubicBezTo>
                    <a:pt x="130" y="299"/>
                    <a:pt x="107" y="195"/>
                    <a:pt x="123" y="132"/>
                  </a:cubicBezTo>
                  <a:cubicBezTo>
                    <a:pt x="139" y="70"/>
                    <a:pt x="164" y="57"/>
                    <a:pt x="161" y="47"/>
                  </a:cubicBezTo>
                  <a:cubicBezTo>
                    <a:pt x="159" y="38"/>
                    <a:pt x="147" y="42"/>
                    <a:pt x="143" y="51"/>
                  </a:cubicBezTo>
                  <a:cubicBezTo>
                    <a:pt x="139" y="60"/>
                    <a:pt x="123" y="78"/>
                    <a:pt x="108" y="75"/>
                  </a:cubicBezTo>
                  <a:cubicBezTo>
                    <a:pt x="94" y="72"/>
                    <a:pt x="91" y="12"/>
                    <a:pt x="80" y="6"/>
                  </a:cubicBezTo>
                  <a:cubicBezTo>
                    <a:pt x="70" y="0"/>
                    <a:pt x="73" y="27"/>
                    <a:pt x="77" y="51"/>
                  </a:cubicBezTo>
                  <a:cubicBezTo>
                    <a:pt x="81" y="75"/>
                    <a:pt x="60" y="62"/>
                    <a:pt x="48" y="33"/>
                  </a:cubicBezTo>
                  <a:cubicBezTo>
                    <a:pt x="36" y="4"/>
                    <a:pt x="28" y="12"/>
                    <a:pt x="27" y="16"/>
                  </a:cubicBezTo>
                  <a:cubicBezTo>
                    <a:pt x="25" y="20"/>
                    <a:pt x="54" y="72"/>
                    <a:pt x="52" y="74"/>
                  </a:cubicBezTo>
                  <a:cubicBezTo>
                    <a:pt x="49" y="77"/>
                    <a:pt x="13" y="34"/>
                    <a:pt x="10" y="35"/>
                  </a:cubicBezTo>
                  <a:cubicBezTo>
                    <a:pt x="6" y="36"/>
                    <a:pt x="0" y="39"/>
                    <a:pt x="9" y="53"/>
                  </a:cubicBezTo>
                  <a:cubicBezTo>
                    <a:pt x="17" y="66"/>
                    <a:pt x="44" y="89"/>
                    <a:pt x="43" y="93"/>
                  </a:cubicBezTo>
                  <a:cubicBezTo>
                    <a:pt x="41" y="97"/>
                    <a:pt x="18" y="76"/>
                    <a:pt x="10" y="75"/>
                  </a:cubicBezTo>
                  <a:cubicBezTo>
                    <a:pt x="2" y="75"/>
                    <a:pt x="5" y="86"/>
                    <a:pt x="20" y="97"/>
                  </a:cubicBezTo>
                  <a:cubicBezTo>
                    <a:pt x="34" y="108"/>
                    <a:pt x="71" y="121"/>
                    <a:pt x="71" y="161"/>
                  </a:cubicBezTo>
                  <a:cubicBezTo>
                    <a:pt x="72" y="201"/>
                    <a:pt x="62" y="299"/>
                    <a:pt x="62" y="29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232" name="Freeform: Shape 211">
              <a:extLst>
                <a:ext uri="{FF2B5EF4-FFF2-40B4-BE49-F238E27FC236}">
                  <a16:creationId xmlns:a16="http://schemas.microsoft.com/office/drawing/2014/main" xmlns="" id="{7F28B136-CC31-4B78-AF49-CD2E17D09D6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0426" y="2027651"/>
              <a:ext cx="130066" cy="126178"/>
            </a:xfrm>
            <a:custGeom>
              <a:avLst/>
              <a:gdLst>
                <a:gd name="T0" fmla="*/ 32 w 73"/>
                <a:gd name="T1" fmla="*/ 87 h 87"/>
                <a:gd name="T2" fmla="*/ 1 w 73"/>
                <a:gd name="T3" fmla="*/ 50 h 87"/>
                <a:gd name="T4" fmla="*/ 14 w 73"/>
                <a:gd name="T5" fmla="*/ 0 h 87"/>
                <a:gd name="T6" fmla="*/ 32 w 73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87">
                  <a:moveTo>
                    <a:pt x="32" y="87"/>
                  </a:moveTo>
                  <a:cubicBezTo>
                    <a:pt x="32" y="87"/>
                    <a:pt x="3" y="78"/>
                    <a:pt x="1" y="50"/>
                  </a:cubicBezTo>
                  <a:cubicBezTo>
                    <a:pt x="0" y="23"/>
                    <a:pt x="14" y="0"/>
                    <a:pt x="14" y="0"/>
                  </a:cubicBezTo>
                  <a:cubicBezTo>
                    <a:pt x="14" y="0"/>
                    <a:pt x="73" y="39"/>
                    <a:pt x="32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233" name="Freeform: Shape 212">
              <a:extLst>
                <a:ext uri="{FF2B5EF4-FFF2-40B4-BE49-F238E27FC236}">
                  <a16:creationId xmlns:a16="http://schemas.microsoft.com/office/drawing/2014/main" xmlns="" id="{BDEFEAA7-DD10-40E7-8006-31023154CE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6374" y="2073074"/>
              <a:ext cx="104052" cy="88829"/>
            </a:xfrm>
            <a:custGeom>
              <a:avLst/>
              <a:gdLst>
                <a:gd name="T0" fmla="*/ 38 w 58"/>
                <a:gd name="T1" fmla="*/ 61 h 61"/>
                <a:gd name="T2" fmla="*/ 7 w 58"/>
                <a:gd name="T3" fmla="*/ 41 h 61"/>
                <a:gd name="T4" fmla="*/ 5 w 58"/>
                <a:gd name="T5" fmla="*/ 0 h 61"/>
                <a:gd name="T6" fmla="*/ 38 w 58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61">
                  <a:moveTo>
                    <a:pt x="38" y="61"/>
                  </a:moveTo>
                  <a:cubicBezTo>
                    <a:pt x="38" y="61"/>
                    <a:pt x="14" y="61"/>
                    <a:pt x="7" y="41"/>
                  </a:cubicBezTo>
                  <a:cubicBezTo>
                    <a:pt x="0" y="20"/>
                    <a:pt x="5" y="0"/>
                    <a:pt x="5" y="0"/>
                  </a:cubicBezTo>
                  <a:cubicBezTo>
                    <a:pt x="5" y="0"/>
                    <a:pt x="58" y="17"/>
                    <a:pt x="3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234" name="Freeform: Shape 213">
              <a:extLst>
                <a:ext uri="{FF2B5EF4-FFF2-40B4-BE49-F238E27FC236}">
                  <a16:creationId xmlns:a16="http://schemas.microsoft.com/office/drawing/2014/main" xmlns="" id="{62F8AABD-77A4-4DDA-8AFA-CF60E77963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5898" y="1981217"/>
              <a:ext cx="110246" cy="98923"/>
            </a:xfrm>
            <a:custGeom>
              <a:avLst/>
              <a:gdLst>
                <a:gd name="T0" fmla="*/ 17 w 62"/>
                <a:gd name="T1" fmla="*/ 68 h 68"/>
                <a:gd name="T2" fmla="*/ 9 w 62"/>
                <a:gd name="T3" fmla="*/ 31 h 68"/>
                <a:gd name="T4" fmla="*/ 36 w 62"/>
                <a:gd name="T5" fmla="*/ 0 h 68"/>
                <a:gd name="T6" fmla="*/ 17 w 62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8">
                  <a:moveTo>
                    <a:pt x="17" y="68"/>
                  </a:moveTo>
                  <a:cubicBezTo>
                    <a:pt x="17" y="68"/>
                    <a:pt x="0" y="51"/>
                    <a:pt x="9" y="31"/>
                  </a:cubicBezTo>
                  <a:cubicBezTo>
                    <a:pt x="18" y="11"/>
                    <a:pt x="36" y="0"/>
                    <a:pt x="36" y="0"/>
                  </a:cubicBezTo>
                  <a:cubicBezTo>
                    <a:pt x="36" y="0"/>
                    <a:pt x="62" y="50"/>
                    <a:pt x="1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235" name="Freeform: Shape 214">
              <a:extLst>
                <a:ext uri="{FF2B5EF4-FFF2-40B4-BE49-F238E27FC236}">
                  <a16:creationId xmlns:a16="http://schemas.microsoft.com/office/drawing/2014/main" xmlns="" id="{E4220080-6FDB-434F-A4BC-F0572854AA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4258" y="2148781"/>
              <a:ext cx="81755" cy="67631"/>
            </a:xfrm>
            <a:custGeom>
              <a:avLst/>
              <a:gdLst>
                <a:gd name="T0" fmla="*/ 42 w 46"/>
                <a:gd name="T1" fmla="*/ 41 h 47"/>
                <a:gd name="T2" fmla="*/ 12 w 46"/>
                <a:gd name="T3" fmla="*/ 32 h 47"/>
                <a:gd name="T4" fmla="*/ 0 w 46"/>
                <a:gd name="T5" fmla="*/ 0 h 47"/>
                <a:gd name="T6" fmla="*/ 42 w 46"/>
                <a:gd name="T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7">
                  <a:moveTo>
                    <a:pt x="42" y="41"/>
                  </a:moveTo>
                  <a:cubicBezTo>
                    <a:pt x="42" y="41"/>
                    <a:pt x="23" y="47"/>
                    <a:pt x="12" y="32"/>
                  </a:cubicBezTo>
                  <a:cubicBezTo>
                    <a:pt x="1" y="18"/>
                    <a:pt x="0" y="0"/>
                    <a:pt x="0" y="0"/>
                  </a:cubicBezTo>
                  <a:cubicBezTo>
                    <a:pt x="0" y="0"/>
                    <a:pt x="46" y="1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236" name="Freeform: Shape 215">
              <a:extLst>
                <a:ext uri="{FF2B5EF4-FFF2-40B4-BE49-F238E27FC236}">
                  <a16:creationId xmlns:a16="http://schemas.microsoft.com/office/drawing/2014/main" xmlns="" id="{D456092F-4B88-4FD8-B2FE-53C65C946A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0723" y="2216411"/>
              <a:ext cx="100336" cy="74697"/>
            </a:xfrm>
            <a:custGeom>
              <a:avLst/>
              <a:gdLst>
                <a:gd name="T0" fmla="*/ 56 w 56"/>
                <a:gd name="T1" fmla="*/ 38 h 51"/>
                <a:gd name="T2" fmla="*/ 25 w 56"/>
                <a:gd name="T3" fmla="*/ 44 h 51"/>
                <a:gd name="T4" fmla="*/ 0 w 56"/>
                <a:gd name="T5" fmla="*/ 20 h 51"/>
                <a:gd name="T6" fmla="*/ 56 w 56"/>
                <a:gd name="T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1">
                  <a:moveTo>
                    <a:pt x="56" y="38"/>
                  </a:moveTo>
                  <a:cubicBezTo>
                    <a:pt x="56" y="38"/>
                    <a:pt x="42" y="51"/>
                    <a:pt x="25" y="44"/>
                  </a:cubicBezTo>
                  <a:cubicBezTo>
                    <a:pt x="9" y="36"/>
                    <a:pt x="0" y="20"/>
                    <a:pt x="0" y="20"/>
                  </a:cubicBezTo>
                  <a:cubicBezTo>
                    <a:pt x="0" y="20"/>
                    <a:pt x="42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237" name="Freeform: Shape 216">
              <a:extLst>
                <a:ext uri="{FF2B5EF4-FFF2-40B4-BE49-F238E27FC236}">
                  <a16:creationId xmlns:a16="http://schemas.microsoft.com/office/drawing/2014/main" xmlns="" id="{D2E640A0-28DD-4698-85CF-945EC42C2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1780" y="2285052"/>
              <a:ext cx="99097" cy="69650"/>
            </a:xfrm>
            <a:custGeom>
              <a:avLst/>
              <a:gdLst>
                <a:gd name="T0" fmla="*/ 55 w 55"/>
                <a:gd name="T1" fmla="*/ 21 h 48"/>
                <a:gd name="T2" fmla="*/ 34 w 55"/>
                <a:gd name="T3" fmla="*/ 44 h 48"/>
                <a:gd name="T4" fmla="*/ 0 w 55"/>
                <a:gd name="T5" fmla="*/ 41 h 48"/>
                <a:gd name="T6" fmla="*/ 55 w 55"/>
                <a:gd name="T7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8">
                  <a:moveTo>
                    <a:pt x="55" y="21"/>
                  </a:moveTo>
                  <a:cubicBezTo>
                    <a:pt x="55" y="21"/>
                    <a:pt x="52" y="41"/>
                    <a:pt x="34" y="44"/>
                  </a:cubicBezTo>
                  <a:cubicBezTo>
                    <a:pt x="17" y="48"/>
                    <a:pt x="0" y="41"/>
                    <a:pt x="0" y="41"/>
                  </a:cubicBezTo>
                  <a:cubicBezTo>
                    <a:pt x="0" y="41"/>
                    <a:pt x="20" y="0"/>
                    <a:pt x="5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238" name="Freeform: Shape 217">
              <a:extLst>
                <a:ext uri="{FF2B5EF4-FFF2-40B4-BE49-F238E27FC236}">
                  <a16:creationId xmlns:a16="http://schemas.microsoft.com/office/drawing/2014/main" xmlns="" id="{4240D170-B0BA-483C-81B9-41B7F38140A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5070" y="2260826"/>
              <a:ext cx="100336" cy="70659"/>
            </a:xfrm>
            <a:custGeom>
              <a:avLst/>
              <a:gdLst>
                <a:gd name="T0" fmla="*/ 56 w 56"/>
                <a:gd name="T1" fmla="*/ 24 h 49"/>
                <a:gd name="T2" fmla="*/ 34 w 56"/>
                <a:gd name="T3" fmla="*/ 46 h 49"/>
                <a:gd name="T4" fmla="*/ 0 w 56"/>
                <a:gd name="T5" fmla="*/ 41 h 49"/>
                <a:gd name="T6" fmla="*/ 56 w 56"/>
                <a:gd name="T7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56" y="24"/>
                  </a:moveTo>
                  <a:cubicBezTo>
                    <a:pt x="56" y="24"/>
                    <a:pt x="52" y="43"/>
                    <a:pt x="34" y="46"/>
                  </a:cubicBezTo>
                  <a:cubicBezTo>
                    <a:pt x="16" y="49"/>
                    <a:pt x="0" y="41"/>
                    <a:pt x="0" y="41"/>
                  </a:cubicBezTo>
                  <a:cubicBezTo>
                    <a:pt x="0" y="41"/>
                    <a:pt x="22" y="0"/>
                    <a:pt x="5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239" name="Freeform: Shape 218">
              <a:extLst>
                <a:ext uri="{FF2B5EF4-FFF2-40B4-BE49-F238E27FC236}">
                  <a16:creationId xmlns:a16="http://schemas.microsoft.com/office/drawing/2014/main" xmlns="" id="{2C6B9376-B4D1-4BBA-A4E9-ECA025D17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3742" y="2158875"/>
              <a:ext cx="100336" cy="75707"/>
            </a:xfrm>
            <a:custGeom>
              <a:avLst/>
              <a:gdLst>
                <a:gd name="T0" fmla="*/ 56 w 56"/>
                <a:gd name="T1" fmla="*/ 38 h 52"/>
                <a:gd name="T2" fmla="*/ 25 w 56"/>
                <a:gd name="T3" fmla="*/ 44 h 52"/>
                <a:gd name="T4" fmla="*/ 0 w 56"/>
                <a:gd name="T5" fmla="*/ 22 h 52"/>
                <a:gd name="T6" fmla="*/ 56 w 56"/>
                <a:gd name="T7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2">
                  <a:moveTo>
                    <a:pt x="56" y="38"/>
                  </a:moveTo>
                  <a:cubicBezTo>
                    <a:pt x="56" y="38"/>
                    <a:pt x="42" y="52"/>
                    <a:pt x="25" y="44"/>
                  </a:cubicBezTo>
                  <a:cubicBezTo>
                    <a:pt x="9" y="37"/>
                    <a:pt x="0" y="22"/>
                    <a:pt x="0" y="22"/>
                  </a:cubicBezTo>
                  <a:cubicBezTo>
                    <a:pt x="0" y="22"/>
                    <a:pt x="40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240" name="Freeform: Shape 219">
              <a:extLst>
                <a:ext uri="{FF2B5EF4-FFF2-40B4-BE49-F238E27FC236}">
                  <a16:creationId xmlns:a16="http://schemas.microsoft.com/office/drawing/2014/main" xmlns="" id="{27219012-6E20-4E51-BF1B-40DEA6BDF1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6580" y="2214393"/>
              <a:ext cx="85472" cy="59556"/>
            </a:xfrm>
            <a:custGeom>
              <a:avLst/>
              <a:gdLst>
                <a:gd name="T0" fmla="*/ 48 w 48"/>
                <a:gd name="T1" fmla="*/ 26 h 41"/>
                <a:gd name="T2" fmla="*/ 26 w 48"/>
                <a:gd name="T3" fmla="*/ 39 h 41"/>
                <a:gd name="T4" fmla="*/ 0 w 48"/>
                <a:gd name="T5" fmla="*/ 28 h 41"/>
                <a:gd name="T6" fmla="*/ 48 w 48"/>
                <a:gd name="T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1">
                  <a:moveTo>
                    <a:pt x="48" y="26"/>
                  </a:moveTo>
                  <a:cubicBezTo>
                    <a:pt x="48" y="26"/>
                    <a:pt x="41" y="41"/>
                    <a:pt x="26" y="39"/>
                  </a:cubicBezTo>
                  <a:cubicBezTo>
                    <a:pt x="11" y="37"/>
                    <a:pt x="0" y="28"/>
                    <a:pt x="0" y="28"/>
                  </a:cubicBezTo>
                  <a:cubicBezTo>
                    <a:pt x="0" y="28"/>
                    <a:pt x="27" y="0"/>
                    <a:pt x="4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241" name="Freeform: Shape 220">
              <a:extLst>
                <a:ext uri="{FF2B5EF4-FFF2-40B4-BE49-F238E27FC236}">
                  <a16:creationId xmlns:a16="http://schemas.microsoft.com/office/drawing/2014/main" xmlns="" id="{B15A099F-504B-4357-BA1D-9C81D632C5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709" y="2068027"/>
              <a:ext cx="69368" cy="60565"/>
            </a:xfrm>
            <a:custGeom>
              <a:avLst/>
              <a:gdLst>
                <a:gd name="T0" fmla="*/ 39 w 39"/>
                <a:gd name="T1" fmla="*/ 34 h 41"/>
                <a:gd name="T2" fmla="*/ 13 w 39"/>
                <a:gd name="T3" fmla="*/ 30 h 41"/>
                <a:gd name="T4" fmla="*/ 0 w 39"/>
                <a:gd name="T5" fmla="*/ 6 h 41"/>
                <a:gd name="T6" fmla="*/ 39 w 39"/>
                <a:gd name="T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1">
                  <a:moveTo>
                    <a:pt x="39" y="34"/>
                  </a:moveTo>
                  <a:cubicBezTo>
                    <a:pt x="39" y="34"/>
                    <a:pt x="24" y="41"/>
                    <a:pt x="13" y="30"/>
                  </a:cubicBezTo>
                  <a:cubicBezTo>
                    <a:pt x="3" y="20"/>
                    <a:pt x="0" y="6"/>
                    <a:pt x="0" y="6"/>
                  </a:cubicBezTo>
                  <a:cubicBezTo>
                    <a:pt x="0" y="6"/>
                    <a:pt x="37" y="0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242" name="Freeform: Shape 221">
              <a:extLst>
                <a:ext uri="{FF2B5EF4-FFF2-40B4-BE49-F238E27FC236}">
                  <a16:creationId xmlns:a16="http://schemas.microsoft.com/office/drawing/2014/main" xmlns="" id="{FE8515BF-63EC-4AD9-BF5A-15D9BE0CC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0296" y="2027651"/>
              <a:ext cx="54504" cy="46433"/>
            </a:xfrm>
            <a:custGeom>
              <a:avLst/>
              <a:gdLst>
                <a:gd name="T0" fmla="*/ 31 w 31"/>
                <a:gd name="T1" fmla="*/ 27 h 32"/>
                <a:gd name="T2" fmla="*/ 11 w 31"/>
                <a:gd name="T3" fmla="*/ 24 h 32"/>
                <a:gd name="T4" fmla="*/ 0 w 31"/>
                <a:gd name="T5" fmla="*/ 4 h 32"/>
                <a:gd name="T6" fmla="*/ 31 w 31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2">
                  <a:moveTo>
                    <a:pt x="31" y="27"/>
                  </a:moveTo>
                  <a:cubicBezTo>
                    <a:pt x="31" y="27"/>
                    <a:pt x="19" y="32"/>
                    <a:pt x="11" y="24"/>
                  </a:cubicBezTo>
                  <a:cubicBezTo>
                    <a:pt x="2" y="16"/>
                    <a:pt x="0" y="4"/>
                    <a:pt x="0" y="4"/>
                  </a:cubicBezTo>
                  <a:cubicBezTo>
                    <a:pt x="0" y="4"/>
                    <a:pt x="30" y="0"/>
                    <a:pt x="3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243" name="Freeform: Shape 222">
              <a:extLst>
                <a:ext uri="{FF2B5EF4-FFF2-40B4-BE49-F238E27FC236}">
                  <a16:creationId xmlns:a16="http://schemas.microsoft.com/office/drawing/2014/main" xmlns="" id="{8F709D42-AEEB-472C-A55C-28850A1F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8155" y="2008471"/>
              <a:ext cx="68130" cy="58546"/>
            </a:xfrm>
            <a:custGeom>
              <a:avLst/>
              <a:gdLst>
                <a:gd name="T0" fmla="*/ 32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2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2" y="36"/>
                  </a:moveTo>
                  <a:cubicBezTo>
                    <a:pt x="32" y="36"/>
                    <a:pt x="16" y="40"/>
                    <a:pt x="8" y="27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8" y="4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244" name="Freeform: Shape 223">
              <a:extLst>
                <a:ext uri="{FF2B5EF4-FFF2-40B4-BE49-F238E27FC236}">
                  <a16:creationId xmlns:a16="http://schemas.microsoft.com/office/drawing/2014/main" xmlns="" id="{3796ECED-EAD0-4644-A6D9-E8E4E0CD9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6826" y="1934784"/>
              <a:ext cx="68130" cy="58546"/>
            </a:xfrm>
            <a:custGeom>
              <a:avLst/>
              <a:gdLst>
                <a:gd name="T0" fmla="*/ 31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1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1" y="36"/>
                  </a:moveTo>
                  <a:cubicBezTo>
                    <a:pt x="31" y="36"/>
                    <a:pt x="15" y="40"/>
                    <a:pt x="8" y="27"/>
                  </a:cubicBezTo>
                  <a:cubicBezTo>
                    <a:pt x="0" y="14"/>
                    <a:pt x="0" y="0"/>
                    <a:pt x="0" y="0"/>
                  </a:cubicBezTo>
                  <a:cubicBezTo>
                    <a:pt x="0" y="0"/>
                    <a:pt x="38" y="3"/>
                    <a:pt x="3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245" name="Freeform: Shape 224">
              <a:extLst>
                <a:ext uri="{FF2B5EF4-FFF2-40B4-BE49-F238E27FC236}">
                  <a16:creationId xmlns:a16="http://schemas.microsoft.com/office/drawing/2014/main" xmlns="" id="{824D4DB4-AA5F-4CB8-87D0-E832CBBBC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3872" y="1852012"/>
              <a:ext cx="76800" cy="65612"/>
            </a:xfrm>
            <a:custGeom>
              <a:avLst/>
              <a:gdLst>
                <a:gd name="T0" fmla="*/ 11 w 43"/>
                <a:gd name="T1" fmla="*/ 45 h 45"/>
                <a:gd name="T2" fmla="*/ 7 w 43"/>
                <a:gd name="T3" fmla="*/ 20 h 45"/>
                <a:gd name="T4" fmla="*/ 27 w 43"/>
                <a:gd name="T5" fmla="*/ 0 h 45"/>
                <a:gd name="T6" fmla="*/ 11 w 43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5">
                  <a:moveTo>
                    <a:pt x="11" y="45"/>
                  </a:moveTo>
                  <a:cubicBezTo>
                    <a:pt x="11" y="45"/>
                    <a:pt x="0" y="33"/>
                    <a:pt x="7" y="20"/>
                  </a:cubicBezTo>
                  <a:cubicBezTo>
                    <a:pt x="14" y="7"/>
                    <a:pt x="27" y="0"/>
                    <a:pt x="27" y="0"/>
                  </a:cubicBezTo>
                  <a:cubicBezTo>
                    <a:pt x="27" y="0"/>
                    <a:pt x="43" y="34"/>
                    <a:pt x="1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246" name="Freeform: Shape 225">
              <a:extLst>
                <a:ext uri="{FF2B5EF4-FFF2-40B4-BE49-F238E27FC236}">
                  <a16:creationId xmlns:a16="http://schemas.microsoft.com/office/drawing/2014/main" xmlns="" id="{82390879-C963-4E8F-8FC4-268DD68EF5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6480" y="2011500"/>
              <a:ext cx="63175" cy="49462"/>
            </a:xfrm>
            <a:custGeom>
              <a:avLst/>
              <a:gdLst>
                <a:gd name="T0" fmla="*/ 3 w 35"/>
                <a:gd name="T1" fmla="*/ 29 h 34"/>
                <a:gd name="T2" fmla="*/ 11 w 35"/>
                <a:gd name="T3" fmla="*/ 8 h 34"/>
                <a:gd name="T4" fmla="*/ 35 w 35"/>
                <a:gd name="T5" fmla="*/ 0 h 34"/>
                <a:gd name="T6" fmla="*/ 3 w 35"/>
                <a:gd name="T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9"/>
                  </a:moveTo>
                  <a:cubicBezTo>
                    <a:pt x="3" y="29"/>
                    <a:pt x="0" y="15"/>
                    <a:pt x="11" y="8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3" y="34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247" name="Freeform: Shape 226">
              <a:extLst>
                <a:ext uri="{FF2B5EF4-FFF2-40B4-BE49-F238E27FC236}">
                  <a16:creationId xmlns:a16="http://schemas.microsoft.com/office/drawing/2014/main" xmlns="" id="{31059C66-DA59-4B99-BCC7-FE2F7C9DA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532" y="2132630"/>
              <a:ext cx="61936" cy="49462"/>
            </a:xfrm>
            <a:custGeom>
              <a:avLst/>
              <a:gdLst>
                <a:gd name="T0" fmla="*/ 3 w 35"/>
                <a:gd name="T1" fmla="*/ 28 h 34"/>
                <a:gd name="T2" fmla="*/ 11 w 35"/>
                <a:gd name="T3" fmla="*/ 7 h 34"/>
                <a:gd name="T4" fmla="*/ 35 w 35"/>
                <a:gd name="T5" fmla="*/ 0 h 34"/>
                <a:gd name="T6" fmla="*/ 3 w 35"/>
                <a:gd name="T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8"/>
                  </a:moveTo>
                  <a:cubicBezTo>
                    <a:pt x="3" y="28"/>
                    <a:pt x="0" y="14"/>
                    <a:pt x="11" y="7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2" y="34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248" name="Freeform: Shape 227">
              <a:extLst>
                <a:ext uri="{FF2B5EF4-FFF2-40B4-BE49-F238E27FC236}">
                  <a16:creationId xmlns:a16="http://schemas.microsoft.com/office/drawing/2014/main" xmlns="" id="{0B358C0B-1075-42F8-B4EC-6AAE299DF3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3315" y="2139696"/>
              <a:ext cx="76800" cy="53499"/>
            </a:xfrm>
            <a:custGeom>
              <a:avLst/>
              <a:gdLst>
                <a:gd name="T0" fmla="*/ 43 w 43"/>
                <a:gd name="T1" fmla="*/ 25 h 37"/>
                <a:gd name="T2" fmla="*/ 22 w 43"/>
                <a:gd name="T3" fmla="*/ 34 h 37"/>
                <a:gd name="T4" fmla="*/ 0 w 43"/>
                <a:gd name="T5" fmla="*/ 21 h 37"/>
                <a:gd name="T6" fmla="*/ 43 w 43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7">
                  <a:moveTo>
                    <a:pt x="43" y="25"/>
                  </a:moveTo>
                  <a:cubicBezTo>
                    <a:pt x="43" y="25"/>
                    <a:pt x="35" y="37"/>
                    <a:pt x="22" y="34"/>
                  </a:cubicBezTo>
                  <a:cubicBezTo>
                    <a:pt x="9" y="31"/>
                    <a:pt x="0" y="21"/>
                    <a:pt x="0" y="21"/>
                  </a:cubicBezTo>
                  <a:cubicBezTo>
                    <a:pt x="0" y="21"/>
                    <a:pt x="27" y="0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249" name="Freeform: Shape 228">
              <a:extLst>
                <a:ext uri="{FF2B5EF4-FFF2-40B4-BE49-F238E27FC236}">
                  <a16:creationId xmlns:a16="http://schemas.microsoft.com/office/drawing/2014/main" xmlns="" id="{ECDE0581-D260-49C3-9991-EEEAB13B68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7588" y="1943869"/>
              <a:ext cx="69368" cy="69650"/>
            </a:xfrm>
            <a:custGeom>
              <a:avLst/>
              <a:gdLst>
                <a:gd name="T0" fmla="*/ 15 w 39"/>
                <a:gd name="T1" fmla="*/ 48 h 48"/>
                <a:gd name="T2" fmla="*/ 1 w 39"/>
                <a:gd name="T3" fmla="*/ 26 h 48"/>
                <a:gd name="T4" fmla="*/ 11 w 39"/>
                <a:gd name="T5" fmla="*/ 0 h 48"/>
                <a:gd name="T6" fmla="*/ 15 w 39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8">
                  <a:moveTo>
                    <a:pt x="15" y="48"/>
                  </a:moveTo>
                  <a:cubicBezTo>
                    <a:pt x="15" y="48"/>
                    <a:pt x="0" y="41"/>
                    <a:pt x="1" y="26"/>
                  </a:cubicBezTo>
                  <a:cubicBezTo>
                    <a:pt x="2" y="11"/>
                    <a:pt x="11" y="0"/>
                    <a:pt x="11" y="0"/>
                  </a:cubicBezTo>
                  <a:cubicBezTo>
                    <a:pt x="11" y="0"/>
                    <a:pt x="39" y="25"/>
                    <a:pt x="1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250" name="Freeform: Shape 229">
              <a:extLst>
                <a:ext uri="{FF2B5EF4-FFF2-40B4-BE49-F238E27FC236}">
                  <a16:creationId xmlns:a16="http://schemas.microsoft.com/office/drawing/2014/main" xmlns="" id="{1D178AB8-F08E-481E-9657-4AB5EDD02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2683" y="2109413"/>
              <a:ext cx="69368" cy="57537"/>
            </a:xfrm>
            <a:custGeom>
              <a:avLst/>
              <a:gdLst>
                <a:gd name="T0" fmla="*/ 39 w 39"/>
                <a:gd name="T1" fmla="*/ 33 h 40"/>
                <a:gd name="T2" fmla="*/ 14 w 39"/>
                <a:gd name="T3" fmla="*/ 30 h 40"/>
                <a:gd name="T4" fmla="*/ 0 w 39"/>
                <a:gd name="T5" fmla="*/ 5 h 40"/>
                <a:gd name="T6" fmla="*/ 39 w 39"/>
                <a:gd name="T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">
                  <a:moveTo>
                    <a:pt x="39" y="33"/>
                  </a:moveTo>
                  <a:cubicBezTo>
                    <a:pt x="39" y="33"/>
                    <a:pt x="24" y="40"/>
                    <a:pt x="14" y="30"/>
                  </a:cubicBezTo>
                  <a:cubicBezTo>
                    <a:pt x="3" y="19"/>
                    <a:pt x="0" y="5"/>
                    <a:pt x="0" y="5"/>
                  </a:cubicBezTo>
                  <a:cubicBezTo>
                    <a:pt x="0" y="5"/>
                    <a:pt x="38" y="0"/>
                    <a:pt x="39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251" name="Freeform: Shape 230">
              <a:extLst>
                <a:ext uri="{FF2B5EF4-FFF2-40B4-BE49-F238E27FC236}">
                  <a16:creationId xmlns:a16="http://schemas.microsoft.com/office/drawing/2014/main" xmlns="" id="{8F1E9537-BAF2-4E36-A4C2-2B14D44334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9910" y="1977180"/>
              <a:ext cx="100336" cy="98923"/>
            </a:xfrm>
            <a:custGeom>
              <a:avLst/>
              <a:gdLst>
                <a:gd name="T0" fmla="*/ 25 w 56"/>
                <a:gd name="T1" fmla="*/ 68 h 68"/>
                <a:gd name="T2" fmla="*/ 1 w 56"/>
                <a:gd name="T3" fmla="*/ 40 h 68"/>
                <a:gd name="T4" fmla="*/ 11 w 56"/>
                <a:gd name="T5" fmla="*/ 0 h 68"/>
                <a:gd name="T6" fmla="*/ 25 w 56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8">
                  <a:moveTo>
                    <a:pt x="25" y="68"/>
                  </a:moveTo>
                  <a:cubicBezTo>
                    <a:pt x="25" y="68"/>
                    <a:pt x="3" y="61"/>
                    <a:pt x="1" y="40"/>
                  </a:cubicBezTo>
                  <a:cubicBezTo>
                    <a:pt x="0" y="19"/>
                    <a:pt x="11" y="0"/>
                    <a:pt x="11" y="0"/>
                  </a:cubicBezTo>
                  <a:cubicBezTo>
                    <a:pt x="11" y="0"/>
                    <a:pt x="56" y="31"/>
                    <a:pt x="25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252" name="Freeform: Shape 231">
              <a:extLst>
                <a:ext uri="{FF2B5EF4-FFF2-40B4-BE49-F238E27FC236}">
                  <a16:creationId xmlns:a16="http://schemas.microsoft.com/office/drawing/2014/main" xmlns="" id="{99F375B2-9122-4ADA-AB6C-4A35C24FBC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2182" y="2080140"/>
              <a:ext cx="144930" cy="121130"/>
            </a:xfrm>
            <a:custGeom>
              <a:avLst/>
              <a:gdLst>
                <a:gd name="T0" fmla="*/ 21 w 81"/>
                <a:gd name="T1" fmla="*/ 83 h 83"/>
                <a:gd name="T2" fmla="*/ 14 w 81"/>
                <a:gd name="T3" fmla="*/ 36 h 83"/>
                <a:gd name="T4" fmla="*/ 51 w 81"/>
                <a:gd name="T5" fmla="*/ 0 h 83"/>
                <a:gd name="T6" fmla="*/ 21 w 81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3">
                  <a:moveTo>
                    <a:pt x="21" y="83"/>
                  </a:moveTo>
                  <a:cubicBezTo>
                    <a:pt x="21" y="83"/>
                    <a:pt x="0" y="60"/>
                    <a:pt x="14" y="36"/>
                  </a:cubicBezTo>
                  <a:cubicBezTo>
                    <a:pt x="27" y="12"/>
                    <a:pt x="51" y="0"/>
                    <a:pt x="51" y="0"/>
                  </a:cubicBezTo>
                  <a:cubicBezTo>
                    <a:pt x="51" y="0"/>
                    <a:pt x="81" y="65"/>
                    <a:pt x="2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253" name="Freeform: Shape 232">
              <a:extLst>
                <a:ext uri="{FF2B5EF4-FFF2-40B4-BE49-F238E27FC236}">
                  <a16:creationId xmlns:a16="http://schemas.microsoft.com/office/drawing/2014/main" xmlns="" id="{BA33338C-7399-4634-8E4C-BEF68E60A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1189" y="2136668"/>
              <a:ext cx="92904" cy="74697"/>
            </a:xfrm>
            <a:custGeom>
              <a:avLst/>
              <a:gdLst>
                <a:gd name="T0" fmla="*/ 10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0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0" y="51"/>
                  </a:moveTo>
                  <a:cubicBezTo>
                    <a:pt x="10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254" name="Freeform: Shape 233">
              <a:extLst>
                <a:ext uri="{FF2B5EF4-FFF2-40B4-BE49-F238E27FC236}">
                  <a16:creationId xmlns:a16="http://schemas.microsoft.com/office/drawing/2014/main" xmlns="" id="{BA51480D-0DFE-4FFC-B0CF-A46FC95A0A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7809" y="2139696"/>
              <a:ext cx="92904" cy="74697"/>
            </a:xfrm>
            <a:custGeom>
              <a:avLst/>
              <a:gdLst>
                <a:gd name="T0" fmla="*/ 0 w 52"/>
                <a:gd name="T1" fmla="*/ 33 h 51"/>
                <a:gd name="T2" fmla="*/ 17 w 52"/>
                <a:gd name="T3" fmla="*/ 7 h 51"/>
                <a:gd name="T4" fmla="*/ 52 w 52"/>
                <a:gd name="T5" fmla="*/ 5 h 51"/>
                <a:gd name="T6" fmla="*/ 0 w 52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0" y="33"/>
                  </a:moveTo>
                  <a:cubicBezTo>
                    <a:pt x="0" y="33"/>
                    <a:pt x="0" y="13"/>
                    <a:pt x="17" y="7"/>
                  </a:cubicBezTo>
                  <a:cubicBezTo>
                    <a:pt x="35" y="0"/>
                    <a:pt x="52" y="5"/>
                    <a:pt x="52" y="5"/>
                  </a:cubicBezTo>
                  <a:cubicBezTo>
                    <a:pt x="52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255" name="Freeform: Shape 234">
              <a:extLst>
                <a:ext uri="{FF2B5EF4-FFF2-40B4-BE49-F238E27FC236}">
                  <a16:creationId xmlns:a16="http://schemas.microsoft.com/office/drawing/2014/main" xmlns="" id="{9CAC34FF-80DB-4D61-B0D4-0F9797A44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6661" y="2080140"/>
              <a:ext cx="95382" cy="73688"/>
            </a:xfrm>
            <a:custGeom>
              <a:avLst/>
              <a:gdLst>
                <a:gd name="T0" fmla="*/ 0 w 53"/>
                <a:gd name="T1" fmla="*/ 33 h 51"/>
                <a:gd name="T2" fmla="*/ 18 w 53"/>
                <a:gd name="T3" fmla="*/ 6 h 51"/>
                <a:gd name="T4" fmla="*/ 53 w 53"/>
                <a:gd name="T5" fmla="*/ 5 h 51"/>
                <a:gd name="T6" fmla="*/ 0 w 53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0" y="33"/>
                  </a:moveTo>
                  <a:cubicBezTo>
                    <a:pt x="0" y="33"/>
                    <a:pt x="0" y="12"/>
                    <a:pt x="18" y="6"/>
                  </a:cubicBezTo>
                  <a:cubicBezTo>
                    <a:pt x="35" y="0"/>
                    <a:pt x="53" y="5"/>
                    <a:pt x="53" y="5"/>
                  </a:cubicBezTo>
                  <a:cubicBezTo>
                    <a:pt x="53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256" name="Freeform: Shape 235">
              <a:extLst>
                <a:ext uri="{FF2B5EF4-FFF2-40B4-BE49-F238E27FC236}">
                  <a16:creationId xmlns:a16="http://schemas.microsoft.com/office/drawing/2014/main" xmlns="" id="{8C903B84-C8C5-40E1-9864-3A27B724F0F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9860" y="2033707"/>
              <a:ext cx="92904" cy="72678"/>
            </a:xfrm>
            <a:custGeom>
              <a:avLst/>
              <a:gdLst>
                <a:gd name="T0" fmla="*/ 11 w 52"/>
                <a:gd name="T1" fmla="*/ 50 h 50"/>
                <a:gd name="T2" fmla="*/ 12 w 52"/>
                <a:gd name="T3" fmla="*/ 19 h 50"/>
                <a:gd name="T4" fmla="*/ 42 w 52"/>
                <a:gd name="T5" fmla="*/ 0 h 50"/>
                <a:gd name="T6" fmla="*/ 11 w 5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0">
                  <a:moveTo>
                    <a:pt x="11" y="50"/>
                  </a:moveTo>
                  <a:cubicBezTo>
                    <a:pt x="11" y="50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6"/>
                    <a:pt x="1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257" name="Freeform: Shape 236">
              <a:extLst>
                <a:ext uri="{FF2B5EF4-FFF2-40B4-BE49-F238E27FC236}">
                  <a16:creationId xmlns:a16="http://schemas.microsoft.com/office/drawing/2014/main" xmlns="" id="{094F4ACD-312A-4441-8D1F-001BB3C85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0041" y="1956991"/>
              <a:ext cx="92904" cy="73688"/>
            </a:xfrm>
            <a:custGeom>
              <a:avLst/>
              <a:gdLst>
                <a:gd name="T0" fmla="*/ 11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1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1" y="51"/>
                  </a:moveTo>
                  <a:cubicBezTo>
                    <a:pt x="11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1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258" name="Freeform: Shape 237">
              <a:extLst>
                <a:ext uri="{FF2B5EF4-FFF2-40B4-BE49-F238E27FC236}">
                  <a16:creationId xmlns:a16="http://schemas.microsoft.com/office/drawing/2014/main" xmlns="" id="{99BFC772-280A-40C9-AF63-BF2D7B210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3331" y="1894408"/>
              <a:ext cx="90427" cy="73688"/>
            </a:xfrm>
            <a:custGeom>
              <a:avLst/>
              <a:gdLst>
                <a:gd name="T0" fmla="*/ 10 w 51"/>
                <a:gd name="T1" fmla="*/ 51 h 51"/>
                <a:gd name="T2" fmla="*/ 11 w 51"/>
                <a:gd name="T3" fmla="*/ 19 h 51"/>
                <a:gd name="T4" fmla="*/ 41 w 51"/>
                <a:gd name="T5" fmla="*/ 0 h 51"/>
                <a:gd name="T6" fmla="*/ 10 w 51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10" y="51"/>
                  </a:moveTo>
                  <a:cubicBezTo>
                    <a:pt x="10" y="51"/>
                    <a:pt x="0" y="33"/>
                    <a:pt x="11" y="19"/>
                  </a:cubicBezTo>
                  <a:cubicBezTo>
                    <a:pt x="23" y="5"/>
                    <a:pt x="41" y="0"/>
                    <a:pt x="41" y="0"/>
                  </a:cubicBezTo>
                  <a:cubicBezTo>
                    <a:pt x="41" y="0"/>
                    <a:pt x="51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259" name="Freeform: Shape 238">
              <a:extLst>
                <a:ext uri="{FF2B5EF4-FFF2-40B4-BE49-F238E27FC236}">
                  <a16:creationId xmlns:a16="http://schemas.microsoft.com/office/drawing/2014/main" xmlns="" id="{ADB27205-083D-4EF5-A7E4-C7962F6934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0878" y="1878257"/>
              <a:ext cx="89188" cy="83782"/>
            </a:xfrm>
            <a:custGeom>
              <a:avLst/>
              <a:gdLst>
                <a:gd name="T0" fmla="*/ 25 w 50"/>
                <a:gd name="T1" fmla="*/ 58 h 58"/>
                <a:gd name="T2" fmla="*/ 3 w 50"/>
                <a:gd name="T3" fmla="*/ 35 h 58"/>
                <a:gd name="T4" fmla="*/ 9 w 50"/>
                <a:gd name="T5" fmla="*/ 0 h 58"/>
                <a:gd name="T6" fmla="*/ 25 w 50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8">
                  <a:moveTo>
                    <a:pt x="25" y="58"/>
                  </a:moveTo>
                  <a:cubicBezTo>
                    <a:pt x="25" y="58"/>
                    <a:pt x="5" y="53"/>
                    <a:pt x="3" y="35"/>
                  </a:cubicBezTo>
                  <a:cubicBezTo>
                    <a:pt x="0" y="17"/>
                    <a:pt x="9" y="0"/>
                    <a:pt x="9" y="0"/>
                  </a:cubicBezTo>
                  <a:cubicBezTo>
                    <a:pt x="9" y="0"/>
                    <a:pt x="50" y="24"/>
                    <a:pt x="25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260" name="Freeform: Shape 239">
              <a:extLst>
                <a:ext uri="{FF2B5EF4-FFF2-40B4-BE49-F238E27FC236}">
                  <a16:creationId xmlns:a16="http://schemas.microsoft.com/office/drawing/2014/main" xmlns="" id="{2DC6E6A5-C95C-4BD2-B4E0-4EDF3A8FC8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4725" y="2270920"/>
              <a:ext cx="102814" cy="70659"/>
            </a:xfrm>
            <a:custGeom>
              <a:avLst/>
              <a:gdLst>
                <a:gd name="T0" fmla="*/ 0 w 58"/>
                <a:gd name="T1" fmla="*/ 19 h 49"/>
                <a:gd name="T2" fmla="*/ 25 w 58"/>
                <a:gd name="T3" fmla="*/ 0 h 49"/>
                <a:gd name="T4" fmla="*/ 58 w 58"/>
                <a:gd name="T5" fmla="*/ 10 h 49"/>
                <a:gd name="T6" fmla="*/ 0 w 58"/>
                <a:gd name="T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9">
                  <a:moveTo>
                    <a:pt x="0" y="19"/>
                  </a:moveTo>
                  <a:cubicBezTo>
                    <a:pt x="0" y="19"/>
                    <a:pt x="7" y="0"/>
                    <a:pt x="25" y="0"/>
                  </a:cubicBezTo>
                  <a:cubicBezTo>
                    <a:pt x="43" y="0"/>
                    <a:pt x="58" y="10"/>
                    <a:pt x="58" y="10"/>
                  </a:cubicBezTo>
                  <a:cubicBezTo>
                    <a:pt x="58" y="10"/>
                    <a:pt x="29" y="49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261" name="Freeform: Shape 240">
              <a:extLst>
                <a:ext uri="{FF2B5EF4-FFF2-40B4-BE49-F238E27FC236}">
                  <a16:creationId xmlns:a16="http://schemas.microsoft.com/office/drawing/2014/main" xmlns="" id="{7E2B3275-3EC7-4094-9FBF-1BDF12781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0828" y="2212374"/>
              <a:ext cx="94142" cy="71669"/>
            </a:xfrm>
            <a:custGeom>
              <a:avLst/>
              <a:gdLst>
                <a:gd name="T0" fmla="*/ 0 w 53"/>
                <a:gd name="T1" fmla="*/ 20 h 49"/>
                <a:gd name="T2" fmla="*/ 23 w 53"/>
                <a:gd name="T3" fmla="*/ 0 h 49"/>
                <a:gd name="T4" fmla="*/ 53 w 53"/>
                <a:gd name="T5" fmla="*/ 11 h 49"/>
                <a:gd name="T6" fmla="*/ 0 w 53"/>
                <a:gd name="T7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9">
                  <a:moveTo>
                    <a:pt x="0" y="20"/>
                  </a:moveTo>
                  <a:cubicBezTo>
                    <a:pt x="0" y="20"/>
                    <a:pt x="7" y="1"/>
                    <a:pt x="23" y="0"/>
                  </a:cubicBezTo>
                  <a:cubicBezTo>
                    <a:pt x="39" y="0"/>
                    <a:pt x="53" y="11"/>
                    <a:pt x="53" y="11"/>
                  </a:cubicBezTo>
                  <a:cubicBezTo>
                    <a:pt x="53" y="11"/>
                    <a:pt x="26" y="4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262" name="Freeform: Shape 241">
              <a:extLst>
                <a:ext uri="{FF2B5EF4-FFF2-40B4-BE49-F238E27FC236}">
                  <a16:creationId xmlns:a16="http://schemas.microsoft.com/office/drawing/2014/main" xmlns="" id="{BF0E411A-150A-4D82-AB49-11FA2C6E24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2222" y="2190167"/>
              <a:ext cx="80517" cy="64603"/>
            </a:xfrm>
            <a:custGeom>
              <a:avLst/>
              <a:gdLst>
                <a:gd name="T0" fmla="*/ 0 w 45"/>
                <a:gd name="T1" fmla="*/ 15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5"/>
                  </a:moveTo>
                  <a:cubicBezTo>
                    <a:pt x="0" y="15"/>
                    <a:pt x="10" y="0"/>
                    <a:pt x="23" y="4"/>
                  </a:cubicBezTo>
                  <a:cubicBezTo>
                    <a:pt x="37" y="8"/>
                    <a:pt x="45" y="19"/>
                    <a:pt x="45" y="19"/>
                  </a:cubicBezTo>
                  <a:cubicBezTo>
                    <a:pt x="45" y="19"/>
                    <a:pt x="15" y="44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263" name="Freeform: Shape 242">
              <a:extLst>
                <a:ext uri="{FF2B5EF4-FFF2-40B4-BE49-F238E27FC236}">
                  <a16:creationId xmlns:a16="http://schemas.microsoft.com/office/drawing/2014/main" xmlns="" id="{F6692008-5977-4E89-B2A7-9953094E0B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1074" y="2242656"/>
              <a:ext cx="80517" cy="64603"/>
            </a:xfrm>
            <a:custGeom>
              <a:avLst/>
              <a:gdLst>
                <a:gd name="T0" fmla="*/ 0 w 45"/>
                <a:gd name="T1" fmla="*/ 14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4"/>
                  </a:moveTo>
                  <a:cubicBezTo>
                    <a:pt x="0" y="14"/>
                    <a:pt x="10" y="0"/>
                    <a:pt x="23" y="4"/>
                  </a:cubicBezTo>
                  <a:cubicBezTo>
                    <a:pt x="37" y="7"/>
                    <a:pt x="45" y="19"/>
                    <a:pt x="45" y="19"/>
                  </a:cubicBezTo>
                  <a:cubicBezTo>
                    <a:pt x="45" y="19"/>
                    <a:pt x="15" y="4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</p:grpSp>
      <p:grpSp>
        <p:nvGrpSpPr>
          <p:cNvPr id="264" name="Group 250">
            <a:extLst>
              <a:ext uri="{FF2B5EF4-FFF2-40B4-BE49-F238E27FC236}">
                <a16:creationId xmlns:a16="http://schemas.microsoft.com/office/drawing/2014/main" xmlns="" id="{97F74E1A-7364-4171-A47B-7D83ED0312E2}"/>
              </a:ext>
            </a:extLst>
          </p:cNvPr>
          <p:cNvGrpSpPr/>
          <p:nvPr/>
        </p:nvGrpSpPr>
        <p:grpSpPr>
          <a:xfrm>
            <a:off x="6381753" y="4026764"/>
            <a:ext cx="985970" cy="943967"/>
            <a:chOff x="6283315" y="1852012"/>
            <a:chExt cx="779153" cy="745960"/>
          </a:xfrm>
          <a:solidFill>
            <a:srgbClr val="865B3E"/>
          </a:solidFill>
        </p:grpSpPr>
        <p:sp>
          <p:nvSpPr>
            <p:cNvPr id="265" name="Freeform: Shape 210">
              <a:extLst>
                <a:ext uri="{FF2B5EF4-FFF2-40B4-BE49-F238E27FC236}">
                  <a16:creationId xmlns:a16="http://schemas.microsoft.com/office/drawing/2014/main" xmlns="" id="{AB7AA703-CFC1-4E03-A9F4-B8D9FBA80D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7343" y="2162913"/>
              <a:ext cx="292337" cy="435059"/>
            </a:xfrm>
            <a:custGeom>
              <a:avLst/>
              <a:gdLst>
                <a:gd name="T0" fmla="*/ 130 w 164"/>
                <a:gd name="T1" fmla="*/ 299 h 299"/>
                <a:gd name="T2" fmla="*/ 123 w 164"/>
                <a:gd name="T3" fmla="*/ 132 h 299"/>
                <a:gd name="T4" fmla="*/ 161 w 164"/>
                <a:gd name="T5" fmla="*/ 47 h 299"/>
                <a:gd name="T6" fmla="*/ 143 w 164"/>
                <a:gd name="T7" fmla="*/ 51 h 299"/>
                <a:gd name="T8" fmla="*/ 108 w 164"/>
                <a:gd name="T9" fmla="*/ 75 h 299"/>
                <a:gd name="T10" fmla="*/ 80 w 164"/>
                <a:gd name="T11" fmla="*/ 6 h 299"/>
                <a:gd name="T12" fmla="*/ 77 w 164"/>
                <a:gd name="T13" fmla="*/ 51 h 299"/>
                <a:gd name="T14" fmla="*/ 48 w 164"/>
                <a:gd name="T15" fmla="*/ 33 h 299"/>
                <a:gd name="T16" fmla="*/ 27 w 164"/>
                <a:gd name="T17" fmla="*/ 16 h 299"/>
                <a:gd name="T18" fmla="*/ 52 w 164"/>
                <a:gd name="T19" fmla="*/ 74 h 299"/>
                <a:gd name="T20" fmla="*/ 10 w 164"/>
                <a:gd name="T21" fmla="*/ 35 h 299"/>
                <a:gd name="T22" fmla="*/ 9 w 164"/>
                <a:gd name="T23" fmla="*/ 53 h 299"/>
                <a:gd name="T24" fmla="*/ 43 w 164"/>
                <a:gd name="T25" fmla="*/ 93 h 299"/>
                <a:gd name="T26" fmla="*/ 10 w 164"/>
                <a:gd name="T27" fmla="*/ 75 h 299"/>
                <a:gd name="T28" fmla="*/ 20 w 164"/>
                <a:gd name="T29" fmla="*/ 97 h 299"/>
                <a:gd name="T30" fmla="*/ 71 w 164"/>
                <a:gd name="T31" fmla="*/ 161 h 299"/>
                <a:gd name="T32" fmla="*/ 62 w 164"/>
                <a:gd name="T33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99">
                  <a:moveTo>
                    <a:pt x="130" y="299"/>
                  </a:moveTo>
                  <a:cubicBezTo>
                    <a:pt x="130" y="299"/>
                    <a:pt x="107" y="195"/>
                    <a:pt x="123" y="132"/>
                  </a:cubicBezTo>
                  <a:cubicBezTo>
                    <a:pt x="139" y="70"/>
                    <a:pt x="164" y="57"/>
                    <a:pt x="161" y="47"/>
                  </a:cubicBezTo>
                  <a:cubicBezTo>
                    <a:pt x="159" y="38"/>
                    <a:pt x="147" y="42"/>
                    <a:pt x="143" y="51"/>
                  </a:cubicBezTo>
                  <a:cubicBezTo>
                    <a:pt x="139" y="60"/>
                    <a:pt x="123" y="78"/>
                    <a:pt x="108" y="75"/>
                  </a:cubicBezTo>
                  <a:cubicBezTo>
                    <a:pt x="94" y="72"/>
                    <a:pt x="91" y="12"/>
                    <a:pt x="80" y="6"/>
                  </a:cubicBezTo>
                  <a:cubicBezTo>
                    <a:pt x="70" y="0"/>
                    <a:pt x="73" y="27"/>
                    <a:pt x="77" y="51"/>
                  </a:cubicBezTo>
                  <a:cubicBezTo>
                    <a:pt x="81" y="75"/>
                    <a:pt x="60" y="62"/>
                    <a:pt x="48" y="33"/>
                  </a:cubicBezTo>
                  <a:cubicBezTo>
                    <a:pt x="36" y="4"/>
                    <a:pt x="28" y="12"/>
                    <a:pt x="27" y="16"/>
                  </a:cubicBezTo>
                  <a:cubicBezTo>
                    <a:pt x="25" y="20"/>
                    <a:pt x="54" y="72"/>
                    <a:pt x="52" y="74"/>
                  </a:cubicBezTo>
                  <a:cubicBezTo>
                    <a:pt x="49" y="77"/>
                    <a:pt x="13" y="34"/>
                    <a:pt x="10" y="35"/>
                  </a:cubicBezTo>
                  <a:cubicBezTo>
                    <a:pt x="6" y="36"/>
                    <a:pt x="0" y="39"/>
                    <a:pt x="9" y="53"/>
                  </a:cubicBezTo>
                  <a:cubicBezTo>
                    <a:pt x="17" y="66"/>
                    <a:pt x="44" y="89"/>
                    <a:pt x="43" y="93"/>
                  </a:cubicBezTo>
                  <a:cubicBezTo>
                    <a:pt x="41" y="97"/>
                    <a:pt x="18" y="76"/>
                    <a:pt x="10" y="75"/>
                  </a:cubicBezTo>
                  <a:cubicBezTo>
                    <a:pt x="2" y="75"/>
                    <a:pt x="5" y="86"/>
                    <a:pt x="20" y="97"/>
                  </a:cubicBezTo>
                  <a:cubicBezTo>
                    <a:pt x="34" y="108"/>
                    <a:pt x="71" y="121"/>
                    <a:pt x="71" y="161"/>
                  </a:cubicBezTo>
                  <a:cubicBezTo>
                    <a:pt x="72" y="201"/>
                    <a:pt x="62" y="299"/>
                    <a:pt x="62" y="29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266" name="Freeform: Shape 211">
              <a:extLst>
                <a:ext uri="{FF2B5EF4-FFF2-40B4-BE49-F238E27FC236}">
                  <a16:creationId xmlns:a16="http://schemas.microsoft.com/office/drawing/2014/main" xmlns="" id="{7F28B136-CC31-4B78-AF49-CD2E17D09D6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0426" y="2027651"/>
              <a:ext cx="130066" cy="126178"/>
            </a:xfrm>
            <a:custGeom>
              <a:avLst/>
              <a:gdLst>
                <a:gd name="T0" fmla="*/ 32 w 73"/>
                <a:gd name="T1" fmla="*/ 87 h 87"/>
                <a:gd name="T2" fmla="*/ 1 w 73"/>
                <a:gd name="T3" fmla="*/ 50 h 87"/>
                <a:gd name="T4" fmla="*/ 14 w 73"/>
                <a:gd name="T5" fmla="*/ 0 h 87"/>
                <a:gd name="T6" fmla="*/ 32 w 73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87">
                  <a:moveTo>
                    <a:pt x="32" y="87"/>
                  </a:moveTo>
                  <a:cubicBezTo>
                    <a:pt x="32" y="87"/>
                    <a:pt x="3" y="78"/>
                    <a:pt x="1" y="50"/>
                  </a:cubicBezTo>
                  <a:cubicBezTo>
                    <a:pt x="0" y="23"/>
                    <a:pt x="14" y="0"/>
                    <a:pt x="14" y="0"/>
                  </a:cubicBezTo>
                  <a:cubicBezTo>
                    <a:pt x="14" y="0"/>
                    <a:pt x="73" y="39"/>
                    <a:pt x="32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267" name="Freeform: Shape 212">
              <a:extLst>
                <a:ext uri="{FF2B5EF4-FFF2-40B4-BE49-F238E27FC236}">
                  <a16:creationId xmlns:a16="http://schemas.microsoft.com/office/drawing/2014/main" xmlns="" id="{BDEFEAA7-DD10-40E7-8006-31023154CE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6374" y="2073074"/>
              <a:ext cx="104052" cy="88829"/>
            </a:xfrm>
            <a:custGeom>
              <a:avLst/>
              <a:gdLst>
                <a:gd name="T0" fmla="*/ 38 w 58"/>
                <a:gd name="T1" fmla="*/ 61 h 61"/>
                <a:gd name="T2" fmla="*/ 7 w 58"/>
                <a:gd name="T3" fmla="*/ 41 h 61"/>
                <a:gd name="T4" fmla="*/ 5 w 58"/>
                <a:gd name="T5" fmla="*/ 0 h 61"/>
                <a:gd name="T6" fmla="*/ 38 w 58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61">
                  <a:moveTo>
                    <a:pt x="38" y="61"/>
                  </a:moveTo>
                  <a:cubicBezTo>
                    <a:pt x="38" y="61"/>
                    <a:pt x="14" y="61"/>
                    <a:pt x="7" y="41"/>
                  </a:cubicBezTo>
                  <a:cubicBezTo>
                    <a:pt x="0" y="20"/>
                    <a:pt x="5" y="0"/>
                    <a:pt x="5" y="0"/>
                  </a:cubicBezTo>
                  <a:cubicBezTo>
                    <a:pt x="5" y="0"/>
                    <a:pt x="58" y="17"/>
                    <a:pt x="3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268" name="Freeform: Shape 213">
              <a:extLst>
                <a:ext uri="{FF2B5EF4-FFF2-40B4-BE49-F238E27FC236}">
                  <a16:creationId xmlns:a16="http://schemas.microsoft.com/office/drawing/2014/main" xmlns="" id="{62F8AABD-77A4-4DDA-8AFA-CF60E77963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5898" y="1981217"/>
              <a:ext cx="110246" cy="98923"/>
            </a:xfrm>
            <a:custGeom>
              <a:avLst/>
              <a:gdLst>
                <a:gd name="T0" fmla="*/ 17 w 62"/>
                <a:gd name="T1" fmla="*/ 68 h 68"/>
                <a:gd name="T2" fmla="*/ 9 w 62"/>
                <a:gd name="T3" fmla="*/ 31 h 68"/>
                <a:gd name="T4" fmla="*/ 36 w 62"/>
                <a:gd name="T5" fmla="*/ 0 h 68"/>
                <a:gd name="T6" fmla="*/ 17 w 62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8">
                  <a:moveTo>
                    <a:pt x="17" y="68"/>
                  </a:moveTo>
                  <a:cubicBezTo>
                    <a:pt x="17" y="68"/>
                    <a:pt x="0" y="51"/>
                    <a:pt x="9" y="31"/>
                  </a:cubicBezTo>
                  <a:cubicBezTo>
                    <a:pt x="18" y="11"/>
                    <a:pt x="36" y="0"/>
                    <a:pt x="36" y="0"/>
                  </a:cubicBezTo>
                  <a:cubicBezTo>
                    <a:pt x="36" y="0"/>
                    <a:pt x="62" y="50"/>
                    <a:pt x="1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269" name="Freeform: Shape 214">
              <a:extLst>
                <a:ext uri="{FF2B5EF4-FFF2-40B4-BE49-F238E27FC236}">
                  <a16:creationId xmlns:a16="http://schemas.microsoft.com/office/drawing/2014/main" xmlns="" id="{E4220080-6FDB-434F-A4BC-F0572854AA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4258" y="2148781"/>
              <a:ext cx="81755" cy="67631"/>
            </a:xfrm>
            <a:custGeom>
              <a:avLst/>
              <a:gdLst>
                <a:gd name="T0" fmla="*/ 42 w 46"/>
                <a:gd name="T1" fmla="*/ 41 h 47"/>
                <a:gd name="T2" fmla="*/ 12 w 46"/>
                <a:gd name="T3" fmla="*/ 32 h 47"/>
                <a:gd name="T4" fmla="*/ 0 w 46"/>
                <a:gd name="T5" fmla="*/ 0 h 47"/>
                <a:gd name="T6" fmla="*/ 42 w 46"/>
                <a:gd name="T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7">
                  <a:moveTo>
                    <a:pt x="42" y="41"/>
                  </a:moveTo>
                  <a:cubicBezTo>
                    <a:pt x="42" y="41"/>
                    <a:pt x="23" y="47"/>
                    <a:pt x="12" y="32"/>
                  </a:cubicBezTo>
                  <a:cubicBezTo>
                    <a:pt x="1" y="18"/>
                    <a:pt x="0" y="0"/>
                    <a:pt x="0" y="0"/>
                  </a:cubicBezTo>
                  <a:cubicBezTo>
                    <a:pt x="0" y="0"/>
                    <a:pt x="46" y="1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270" name="Freeform: Shape 215">
              <a:extLst>
                <a:ext uri="{FF2B5EF4-FFF2-40B4-BE49-F238E27FC236}">
                  <a16:creationId xmlns:a16="http://schemas.microsoft.com/office/drawing/2014/main" xmlns="" id="{D456092F-4B88-4FD8-B2FE-53C65C946A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0723" y="2216411"/>
              <a:ext cx="100336" cy="74697"/>
            </a:xfrm>
            <a:custGeom>
              <a:avLst/>
              <a:gdLst>
                <a:gd name="T0" fmla="*/ 56 w 56"/>
                <a:gd name="T1" fmla="*/ 38 h 51"/>
                <a:gd name="T2" fmla="*/ 25 w 56"/>
                <a:gd name="T3" fmla="*/ 44 h 51"/>
                <a:gd name="T4" fmla="*/ 0 w 56"/>
                <a:gd name="T5" fmla="*/ 20 h 51"/>
                <a:gd name="T6" fmla="*/ 56 w 56"/>
                <a:gd name="T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1">
                  <a:moveTo>
                    <a:pt x="56" y="38"/>
                  </a:moveTo>
                  <a:cubicBezTo>
                    <a:pt x="56" y="38"/>
                    <a:pt x="42" y="51"/>
                    <a:pt x="25" y="44"/>
                  </a:cubicBezTo>
                  <a:cubicBezTo>
                    <a:pt x="9" y="36"/>
                    <a:pt x="0" y="20"/>
                    <a:pt x="0" y="20"/>
                  </a:cubicBezTo>
                  <a:cubicBezTo>
                    <a:pt x="0" y="20"/>
                    <a:pt x="42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271" name="Freeform: Shape 216">
              <a:extLst>
                <a:ext uri="{FF2B5EF4-FFF2-40B4-BE49-F238E27FC236}">
                  <a16:creationId xmlns:a16="http://schemas.microsoft.com/office/drawing/2014/main" xmlns="" id="{D2E640A0-28DD-4698-85CF-945EC42C2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1780" y="2285052"/>
              <a:ext cx="99097" cy="69650"/>
            </a:xfrm>
            <a:custGeom>
              <a:avLst/>
              <a:gdLst>
                <a:gd name="T0" fmla="*/ 55 w 55"/>
                <a:gd name="T1" fmla="*/ 21 h 48"/>
                <a:gd name="T2" fmla="*/ 34 w 55"/>
                <a:gd name="T3" fmla="*/ 44 h 48"/>
                <a:gd name="T4" fmla="*/ 0 w 55"/>
                <a:gd name="T5" fmla="*/ 41 h 48"/>
                <a:gd name="T6" fmla="*/ 55 w 55"/>
                <a:gd name="T7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8">
                  <a:moveTo>
                    <a:pt x="55" y="21"/>
                  </a:moveTo>
                  <a:cubicBezTo>
                    <a:pt x="55" y="21"/>
                    <a:pt x="52" y="41"/>
                    <a:pt x="34" y="44"/>
                  </a:cubicBezTo>
                  <a:cubicBezTo>
                    <a:pt x="17" y="48"/>
                    <a:pt x="0" y="41"/>
                    <a:pt x="0" y="41"/>
                  </a:cubicBezTo>
                  <a:cubicBezTo>
                    <a:pt x="0" y="41"/>
                    <a:pt x="20" y="0"/>
                    <a:pt x="5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272" name="Freeform: Shape 217">
              <a:extLst>
                <a:ext uri="{FF2B5EF4-FFF2-40B4-BE49-F238E27FC236}">
                  <a16:creationId xmlns:a16="http://schemas.microsoft.com/office/drawing/2014/main" xmlns="" id="{4240D170-B0BA-483C-81B9-41B7F38140A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5070" y="2260826"/>
              <a:ext cx="100336" cy="70659"/>
            </a:xfrm>
            <a:custGeom>
              <a:avLst/>
              <a:gdLst>
                <a:gd name="T0" fmla="*/ 56 w 56"/>
                <a:gd name="T1" fmla="*/ 24 h 49"/>
                <a:gd name="T2" fmla="*/ 34 w 56"/>
                <a:gd name="T3" fmla="*/ 46 h 49"/>
                <a:gd name="T4" fmla="*/ 0 w 56"/>
                <a:gd name="T5" fmla="*/ 41 h 49"/>
                <a:gd name="T6" fmla="*/ 56 w 56"/>
                <a:gd name="T7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56" y="24"/>
                  </a:moveTo>
                  <a:cubicBezTo>
                    <a:pt x="56" y="24"/>
                    <a:pt x="52" y="43"/>
                    <a:pt x="34" y="46"/>
                  </a:cubicBezTo>
                  <a:cubicBezTo>
                    <a:pt x="16" y="49"/>
                    <a:pt x="0" y="41"/>
                    <a:pt x="0" y="41"/>
                  </a:cubicBezTo>
                  <a:cubicBezTo>
                    <a:pt x="0" y="41"/>
                    <a:pt x="22" y="0"/>
                    <a:pt x="5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273" name="Freeform: Shape 218">
              <a:extLst>
                <a:ext uri="{FF2B5EF4-FFF2-40B4-BE49-F238E27FC236}">
                  <a16:creationId xmlns:a16="http://schemas.microsoft.com/office/drawing/2014/main" xmlns="" id="{2C6B9376-B4D1-4BBA-A4E9-ECA025D17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3742" y="2158875"/>
              <a:ext cx="100336" cy="75707"/>
            </a:xfrm>
            <a:custGeom>
              <a:avLst/>
              <a:gdLst>
                <a:gd name="T0" fmla="*/ 56 w 56"/>
                <a:gd name="T1" fmla="*/ 38 h 52"/>
                <a:gd name="T2" fmla="*/ 25 w 56"/>
                <a:gd name="T3" fmla="*/ 44 h 52"/>
                <a:gd name="T4" fmla="*/ 0 w 56"/>
                <a:gd name="T5" fmla="*/ 22 h 52"/>
                <a:gd name="T6" fmla="*/ 56 w 56"/>
                <a:gd name="T7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2">
                  <a:moveTo>
                    <a:pt x="56" y="38"/>
                  </a:moveTo>
                  <a:cubicBezTo>
                    <a:pt x="56" y="38"/>
                    <a:pt x="42" y="52"/>
                    <a:pt x="25" y="44"/>
                  </a:cubicBezTo>
                  <a:cubicBezTo>
                    <a:pt x="9" y="37"/>
                    <a:pt x="0" y="22"/>
                    <a:pt x="0" y="22"/>
                  </a:cubicBezTo>
                  <a:cubicBezTo>
                    <a:pt x="0" y="22"/>
                    <a:pt x="40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274" name="Freeform: Shape 219">
              <a:extLst>
                <a:ext uri="{FF2B5EF4-FFF2-40B4-BE49-F238E27FC236}">
                  <a16:creationId xmlns:a16="http://schemas.microsoft.com/office/drawing/2014/main" xmlns="" id="{27219012-6E20-4E51-BF1B-40DEA6BDF1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6580" y="2214393"/>
              <a:ext cx="85472" cy="59556"/>
            </a:xfrm>
            <a:custGeom>
              <a:avLst/>
              <a:gdLst>
                <a:gd name="T0" fmla="*/ 48 w 48"/>
                <a:gd name="T1" fmla="*/ 26 h 41"/>
                <a:gd name="T2" fmla="*/ 26 w 48"/>
                <a:gd name="T3" fmla="*/ 39 h 41"/>
                <a:gd name="T4" fmla="*/ 0 w 48"/>
                <a:gd name="T5" fmla="*/ 28 h 41"/>
                <a:gd name="T6" fmla="*/ 48 w 48"/>
                <a:gd name="T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1">
                  <a:moveTo>
                    <a:pt x="48" y="26"/>
                  </a:moveTo>
                  <a:cubicBezTo>
                    <a:pt x="48" y="26"/>
                    <a:pt x="41" y="41"/>
                    <a:pt x="26" y="39"/>
                  </a:cubicBezTo>
                  <a:cubicBezTo>
                    <a:pt x="11" y="37"/>
                    <a:pt x="0" y="28"/>
                    <a:pt x="0" y="28"/>
                  </a:cubicBezTo>
                  <a:cubicBezTo>
                    <a:pt x="0" y="28"/>
                    <a:pt x="27" y="0"/>
                    <a:pt x="4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275" name="Freeform: Shape 220">
              <a:extLst>
                <a:ext uri="{FF2B5EF4-FFF2-40B4-BE49-F238E27FC236}">
                  <a16:creationId xmlns:a16="http://schemas.microsoft.com/office/drawing/2014/main" xmlns="" id="{B15A099F-504B-4357-BA1D-9C81D632C5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709" y="2068027"/>
              <a:ext cx="69368" cy="60565"/>
            </a:xfrm>
            <a:custGeom>
              <a:avLst/>
              <a:gdLst>
                <a:gd name="T0" fmla="*/ 39 w 39"/>
                <a:gd name="T1" fmla="*/ 34 h 41"/>
                <a:gd name="T2" fmla="*/ 13 w 39"/>
                <a:gd name="T3" fmla="*/ 30 h 41"/>
                <a:gd name="T4" fmla="*/ 0 w 39"/>
                <a:gd name="T5" fmla="*/ 6 h 41"/>
                <a:gd name="T6" fmla="*/ 39 w 39"/>
                <a:gd name="T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1">
                  <a:moveTo>
                    <a:pt x="39" y="34"/>
                  </a:moveTo>
                  <a:cubicBezTo>
                    <a:pt x="39" y="34"/>
                    <a:pt x="24" y="41"/>
                    <a:pt x="13" y="30"/>
                  </a:cubicBezTo>
                  <a:cubicBezTo>
                    <a:pt x="3" y="20"/>
                    <a:pt x="0" y="6"/>
                    <a:pt x="0" y="6"/>
                  </a:cubicBezTo>
                  <a:cubicBezTo>
                    <a:pt x="0" y="6"/>
                    <a:pt x="37" y="0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276" name="Freeform: Shape 221">
              <a:extLst>
                <a:ext uri="{FF2B5EF4-FFF2-40B4-BE49-F238E27FC236}">
                  <a16:creationId xmlns:a16="http://schemas.microsoft.com/office/drawing/2014/main" xmlns="" id="{FE8515BF-63EC-4AD9-BF5A-15D9BE0CC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0296" y="2027651"/>
              <a:ext cx="54504" cy="46433"/>
            </a:xfrm>
            <a:custGeom>
              <a:avLst/>
              <a:gdLst>
                <a:gd name="T0" fmla="*/ 31 w 31"/>
                <a:gd name="T1" fmla="*/ 27 h 32"/>
                <a:gd name="T2" fmla="*/ 11 w 31"/>
                <a:gd name="T3" fmla="*/ 24 h 32"/>
                <a:gd name="T4" fmla="*/ 0 w 31"/>
                <a:gd name="T5" fmla="*/ 4 h 32"/>
                <a:gd name="T6" fmla="*/ 31 w 31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2">
                  <a:moveTo>
                    <a:pt x="31" y="27"/>
                  </a:moveTo>
                  <a:cubicBezTo>
                    <a:pt x="31" y="27"/>
                    <a:pt x="19" y="32"/>
                    <a:pt x="11" y="24"/>
                  </a:cubicBezTo>
                  <a:cubicBezTo>
                    <a:pt x="2" y="16"/>
                    <a:pt x="0" y="4"/>
                    <a:pt x="0" y="4"/>
                  </a:cubicBezTo>
                  <a:cubicBezTo>
                    <a:pt x="0" y="4"/>
                    <a:pt x="30" y="0"/>
                    <a:pt x="3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277" name="Freeform: Shape 222">
              <a:extLst>
                <a:ext uri="{FF2B5EF4-FFF2-40B4-BE49-F238E27FC236}">
                  <a16:creationId xmlns:a16="http://schemas.microsoft.com/office/drawing/2014/main" xmlns="" id="{8F709D42-AEEB-472C-A55C-28850A1F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8155" y="2008471"/>
              <a:ext cx="68130" cy="58546"/>
            </a:xfrm>
            <a:custGeom>
              <a:avLst/>
              <a:gdLst>
                <a:gd name="T0" fmla="*/ 32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2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2" y="36"/>
                  </a:moveTo>
                  <a:cubicBezTo>
                    <a:pt x="32" y="36"/>
                    <a:pt x="16" y="40"/>
                    <a:pt x="8" y="27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8" y="4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278" name="Freeform: Shape 223">
              <a:extLst>
                <a:ext uri="{FF2B5EF4-FFF2-40B4-BE49-F238E27FC236}">
                  <a16:creationId xmlns:a16="http://schemas.microsoft.com/office/drawing/2014/main" xmlns="" id="{3796ECED-EAD0-4644-A6D9-E8E4E0CD9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6826" y="1934784"/>
              <a:ext cx="68130" cy="58546"/>
            </a:xfrm>
            <a:custGeom>
              <a:avLst/>
              <a:gdLst>
                <a:gd name="T0" fmla="*/ 31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1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1" y="36"/>
                  </a:moveTo>
                  <a:cubicBezTo>
                    <a:pt x="31" y="36"/>
                    <a:pt x="15" y="40"/>
                    <a:pt x="8" y="27"/>
                  </a:cubicBezTo>
                  <a:cubicBezTo>
                    <a:pt x="0" y="14"/>
                    <a:pt x="0" y="0"/>
                    <a:pt x="0" y="0"/>
                  </a:cubicBezTo>
                  <a:cubicBezTo>
                    <a:pt x="0" y="0"/>
                    <a:pt x="38" y="3"/>
                    <a:pt x="3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279" name="Freeform: Shape 224">
              <a:extLst>
                <a:ext uri="{FF2B5EF4-FFF2-40B4-BE49-F238E27FC236}">
                  <a16:creationId xmlns:a16="http://schemas.microsoft.com/office/drawing/2014/main" xmlns="" id="{824D4DB4-AA5F-4CB8-87D0-E832CBBBC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3872" y="1852012"/>
              <a:ext cx="76800" cy="65612"/>
            </a:xfrm>
            <a:custGeom>
              <a:avLst/>
              <a:gdLst>
                <a:gd name="T0" fmla="*/ 11 w 43"/>
                <a:gd name="T1" fmla="*/ 45 h 45"/>
                <a:gd name="T2" fmla="*/ 7 w 43"/>
                <a:gd name="T3" fmla="*/ 20 h 45"/>
                <a:gd name="T4" fmla="*/ 27 w 43"/>
                <a:gd name="T5" fmla="*/ 0 h 45"/>
                <a:gd name="T6" fmla="*/ 11 w 43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5">
                  <a:moveTo>
                    <a:pt x="11" y="45"/>
                  </a:moveTo>
                  <a:cubicBezTo>
                    <a:pt x="11" y="45"/>
                    <a:pt x="0" y="33"/>
                    <a:pt x="7" y="20"/>
                  </a:cubicBezTo>
                  <a:cubicBezTo>
                    <a:pt x="14" y="7"/>
                    <a:pt x="27" y="0"/>
                    <a:pt x="27" y="0"/>
                  </a:cubicBezTo>
                  <a:cubicBezTo>
                    <a:pt x="27" y="0"/>
                    <a:pt x="43" y="34"/>
                    <a:pt x="1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280" name="Freeform: Shape 225">
              <a:extLst>
                <a:ext uri="{FF2B5EF4-FFF2-40B4-BE49-F238E27FC236}">
                  <a16:creationId xmlns:a16="http://schemas.microsoft.com/office/drawing/2014/main" xmlns="" id="{82390879-C963-4E8F-8FC4-268DD68EF5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6480" y="2011500"/>
              <a:ext cx="63175" cy="49462"/>
            </a:xfrm>
            <a:custGeom>
              <a:avLst/>
              <a:gdLst>
                <a:gd name="T0" fmla="*/ 3 w 35"/>
                <a:gd name="T1" fmla="*/ 29 h 34"/>
                <a:gd name="T2" fmla="*/ 11 w 35"/>
                <a:gd name="T3" fmla="*/ 8 h 34"/>
                <a:gd name="T4" fmla="*/ 35 w 35"/>
                <a:gd name="T5" fmla="*/ 0 h 34"/>
                <a:gd name="T6" fmla="*/ 3 w 35"/>
                <a:gd name="T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9"/>
                  </a:moveTo>
                  <a:cubicBezTo>
                    <a:pt x="3" y="29"/>
                    <a:pt x="0" y="15"/>
                    <a:pt x="11" y="8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3" y="34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281" name="Freeform: Shape 226">
              <a:extLst>
                <a:ext uri="{FF2B5EF4-FFF2-40B4-BE49-F238E27FC236}">
                  <a16:creationId xmlns:a16="http://schemas.microsoft.com/office/drawing/2014/main" xmlns="" id="{31059C66-DA59-4B99-BCC7-FE2F7C9DA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532" y="2132630"/>
              <a:ext cx="61936" cy="49462"/>
            </a:xfrm>
            <a:custGeom>
              <a:avLst/>
              <a:gdLst>
                <a:gd name="T0" fmla="*/ 3 w 35"/>
                <a:gd name="T1" fmla="*/ 28 h 34"/>
                <a:gd name="T2" fmla="*/ 11 w 35"/>
                <a:gd name="T3" fmla="*/ 7 h 34"/>
                <a:gd name="T4" fmla="*/ 35 w 35"/>
                <a:gd name="T5" fmla="*/ 0 h 34"/>
                <a:gd name="T6" fmla="*/ 3 w 35"/>
                <a:gd name="T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8"/>
                  </a:moveTo>
                  <a:cubicBezTo>
                    <a:pt x="3" y="28"/>
                    <a:pt x="0" y="14"/>
                    <a:pt x="11" y="7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2" y="34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282" name="Freeform: Shape 227">
              <a:extLst>
                <a:ext uri="{FF2B5EF4-FFF2-40B4-BE49-F238E27FC236}">
                  <a16:creationId xmlns:a16="http://schemas.microsoft.com/office/drawing/2014/main" xmlns="" id="{0B358C0B-1075-42F8-B4EC-6AAE299DF3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3315" y="2139696"/>
              <a:ext cx="76800" cy="53499"/>
            </a:xfrm>
            <a:custGeom>
              <a:avLst/>
              <a:gdLst>
                <a:gd name="T0" fmla="*/ 43 w 43"/>
                <a:gd name="T1" fmla="*/ 25 h 37"/>
                <a:gd name="T2" fmla="*/ 22 w 43"/>
                <a:gd name="T3" fmla="*/ 34 h 37"/>
                <a:gd name="T4" fmla="*/ 0 w 43"/>
                <a:gd name="T5" fmla="*/ 21 h 37"/>
                <a:gd name="T6" fmla="*/ 43 w 43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7">
                  <a:moveTo>
                    <a:pt x="43" y="25"/>
                  </a:moveTo>
                  <a:cubicBezTo>
                    <a:pt x="43" y="25"/>
                    <a:pt x="35" y="37"/>
                    <a:pt x="22" y="34"/>
                  </a:cubicBezTo>
                  <a:cubicBezTo>
                    <a:pt x="9" y="31"/>
                    <a:pt x="0" y="21"/>
                    <a:pt x="0" y="21"/>
                  </a:cubicBezTo>
                  <a:cubicBezTo>
                    <a:pt x="0" y="21"/>
                    <a:pt x="27" y="0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283" name="Freeform: Shape 228">
              <a:extLst>
                <a:ext uri="{FF2B5EF4-FFF2-40B4-BE49-F238E27FC236}">
                  <a16:creationId xmlns:a16="http://schemas.microsoft.com/office/drawing/2014/main" xmlns="" id="{ECDE0581-D260-49C3-9991-EEEAB13B68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7588" y="1943869"/>
              <a:ext cx="69368" cy="69650"/>
            </a:xfrm>
            <a:custGeom>
              <a:avLst/>
              <a:gdLst>
                <a:gd name="T0" fmla="*/ 15 w 39"/>
                <a:gd name="T1" fmla="*/ 48 h 48"/>
                <a:gd name="T2" fmla="*/ 1 w 39"/>
                <a:gd name="T3" fmla="*/ 26 h 48"/>
                <a:gd name="T4" fmla="*/ 11 w 39"/>
                <a:gd name="T5" fmla="*/ 0 h 48"/>
                <a:gd name="T6" fmla="*/ 15 w 39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8">
                  <a:moveTo>
                    <a:pt x="15" y="48"/>
                  </a:moveTo>
                  <a:cubicBezTo>
                    <a:pt x="15" y="48"/>
                    <a:pt x="0" y="41"/>
                    <a:pt x="1" y="26"/>
                  </a:cubicBezTo>
                  <a:cubicBezTo>
                    <a:pt x="2" y="11"/>
                    <a:pt x="11" y="0"/>
                    <a:pt x="11" y="0"/>
                  </a:cubicBezTo>
                  <a:cubicBezTo>
                    <a:pt x="11" y="0"/>
                    <a:pt x="39" y="25"/>
                    <a:pt x="1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284" name="Freeform: Shape 229">
              <a:extLst>
                <a:ext uri="{FF2B5EF4-FFF2-40B4-BE49-F238E27FC236}">
                  <a16:creationId xmlns:a16="http://schemas.microsoft.com/office/drawing/2014/main" xmlns="" id="{1D178AB8-F08E-481E-9657-4AB5EDD02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2683" y="2109413"/>
              <a:ext cx="69368" cy="57537"/>
            </a:xfrm>
            <a:custGeom>
              <a:avLst/>
              <a:gdLst>
                <a:gd name="T0" fmla="*/ 39 w 39"/>
                <a:gd name="T1" fmla="*/ 33 h 40"/>
                <a:gd name="T2" fmla="*/ 14 w 39"/>
                <a:gd name="T3" fmla="*/ 30 h 40"/>
                <a:gd name="T4" fmla="*/ 0 w 39"/>
                <a:gd name="T5" fmla="*/ 5 h 40"/>
                <a:gd name="T6" fmla="*/ 39 w 39"/>
                <a:gd name="T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">
                  <a:moveTo>
                    <a:pt x="39" y="33"/>
                  </a:moveTo>
                  <a:cubicBezTo>
                    <a:pt x="39" y="33"/>
                    <a:pt x="24" y="40"/>
                    <a:pt x="14" y="30"/>
                  </a:cubicBezTo>
                  <a:cubicBezTo>
                    <a:pt x="3" y="19"/>
                    <a:pt x="0" y="5"/>
                    <a:pt x="0" y="5"/>
                  </a:cubicBezTo>
                  <a:cubicBezTo>
                    <a:pt x="0" y="5"/>
                    <a:pt x="38" y="0"/>
                    <a:pt x="39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285" name="Freeform: Shape 230">
              <a:extLst>
                <a:ext uri="{FF2B5EF4-FFF2-40B4-BE49-F238E27FC236}">
                  <a16:creationId xmlns:a16="http://schemas.microsoft.com/office/drawing/2014/main" xmlns="" id="{8F1E9537-BAF2-4E36-A4C2-2B14D44334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9910" y="1977180"/>
              <a:ext cx="100336" cy="98923"/>
            </a:xfrm>
            <a:custGeom>
              <a:avLst/>
              <a:gdLst>
                <a:gd name="T0" fmla="*/ 25 w 56"/>
                <a:gd name="T1" fmla="*/ 68 h 68"/>
                <a:gd name="T2" fmla="*/ 1 w 56"/>
                <a:gd name="T3" fmla="*/ 40 h 68"/>
                <a:gd name="T4" fmla="*/ 11 w 56"/>
                <a:gd name="T5" fmla="*/ 0 h 68"/>
                <a:gd name="T6" fmla="*/ 25 w 56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8">
                  <a:moveTo>
                    <a:pt x="25" y="68"/>
                  </a:moveTo>
                  <a:cubicBezTo>
                    <a:pt x="25" y="68"/>
                    <a:pt x="3" y="61"/>
                    <a:pt x="1" y="40"/>
                  </a:cubicBezTo>
                  <a:cubicBezTo>
                    <a:pt x="0" y="19"/>
                    <a:pt x="11" y="0"/>
                    <a:pt x="11" y="0"/>
                  </a:cubicBezTo>
                  <a:cubicBezTo>
                    <a:pt x="11" y="0"/>
                    <a:pt x="56" y="31"/>
                    <a:pt x="25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286" name="Freeform: Shape 231">
              <a:extLst>
                <a:ext uri="{FF2B5EF4-FFF2-40B4-BE49-F238E27FC236}">
                  <a16:creationId xmlns:a16="http://schemas.microsoft.com/office/drawing/2014/main" xmlns="" id="{99F375B2-9122-4ADA-AB6C-4A35C24FBC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2182" y="2080140"/>
              <a:ext cx="144930" cy="121130"/>
            </a:xfrm>
            <a:custGeom>
              <a:avLst/>
              <a:gdLst>
                <a:gd name="T0" fmla="*/ 21 w 81"/>
                <a:gd name="T1" fmla="*/ 83 h 83"/>
                <a:gd name="T2" fmla="*/ 14 w 81"/>
                <a:gd name="T3" fmla="*/ 36 h 83"/>
                <a:gd name="T4" fmla="*/ 51 w 81"/>
                <a:gd name="T5" fmla="*/ 0 h 83"/>
                <a:gd name="T6" fmla="*/ 21 w 81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3">
                  <a:moveTo>
                    <a:pt x="21" y="83"/>
                  </a:moveTo>
                  <a:cubicBezTo>
                    <a:pt x="21" y="83"/>
                    <a:pt x="0" y="60"/>
                    <a:pt x="14" y="36"/>
                  </a:cubicBezTo>
                  <a:cubicBezTo>
                    <a:pt x="27" y="12"/>
                    <a:pt x="51" y="0"/>
                    <a:pt x="51" y="0"/>
                  </a:cubicBezTo>
                  <a:cubicBezTo>
                    <a:pt x="51" y="0"/>
                    <a:pt x="81" y="65"/>
                    <a:pt x="2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287" name="Freeform: Shape 232">
              <a:extLst>
                <a:ext uri="{FF2B5EF4-FFF2-40B4-BE49-F238E27FC236}">
                  <a16:creationId xmlns:a16="http://schemas.microsoft.com/office/drawing/2014/main" xmlns="" id="{BA33338C-7399-4634-8E4C-BEF68E60A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1189" y="2136668"/>
              <a:ext cx="92904" cy="74697"/>
            </a:xfrm>
            <a:custGeom>
              <a:avLst/>
              <a:gdLst>
                <a:gd name="T0" fmla="*/ 10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0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0" y="51"/>
                  </a:moveTo>
                  <a:cubicBezTo>
                    <a:pt x="10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288" name="Freeform: Shape 233">
              <a:extLst>
                <a:ext uri="{FF2B5EF4-FFF2-40B4-BE49-F238E27FC236}">
                  <a16:creationId xmlns:a16="http://schemas.microsoft.com/office/drawing/2014/main" xmlns="" id="{BA51480D-0DFE-4FFC-B0CF-A46FC95A0A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7809" y="2139696"/>
              <a:ext cx="92904" cy="74697"/>
            </a:xfrm>
            <a:custGeom>
              <a:avLst/>
              <a:gdLst>
                <a:gd name="T0" fmla="*/ 0 w 52"/>
                <a:gd name="T1" fmla="*/ 33 h 51"/>
                <a:gd name="T2" fmla="*/ 17 w 52"/>
                <a:gd name="T3" fmla="*/ 7 h 51"/>
                <a:gd name="T4" fmla="*/ 52 w 52"/>
                <a:gd name="T5" fmla="*/ 5 h 51"/>
                <a:gd name="T6" fmla="*/ 0 w 52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0" y="33"/>
                  </a:moveTo>
                  <a:cubicBezTo>
                    <a:pt x="0" y="33"/>
                    <a:pt x="0" y="13"/>
                    <a:pt x="17" y="7"/>
                  </a:cubicBezTo>
                  <a:cubicBezTo>
                    <a:pt x="35" y="0"/>
                    <a:pt x="52" y="5"/>
                    <a:pt x="52" y="5"/>
                  </a:cubicBezTo>
                  <a:cubicBezTo>
                    <a:pt x="52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289" name="Freeform: Shape 234">
              <a:extLst>
                <a:ext uri="{FF2B5EF4-FFF2-40B4-BE49-F238E27FC236}">
                  <a16:creationId xmlns:a16="http://schemas.microsoft.com/office/drawing/2014/main" xmlns="" id="{9CAC34FF-80DB-4D61-B0D4-0F9797A44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6661" y="2080140"/>
              <a:ext cx="95382" cy="73688"/>
            </a:xfrm>
            <a:custGeom>
              <a:avLst/>
              <a:gdLst>
                <a:gd name="T0" fmla="*/ 0 w 53"/>
                <a:gd name="T1" fmla="*/ 33 h 51"/>
                <a:gd name="T2" fmla="*/ 18 w 53"/>
                <a:gd name="T3" fmla="*/ 6 h 51"/>
                <a:gd name="T4" fmla="*/ 53 w 53"/>
                <a:gd name="T5" fmla="*/ 5 h 51"/>
                <a:gd name="T6" fmla="*/ 0 w 53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0" y="33"/>
                  </a:moveTo>
                  <a:cubicBezTo>
                    <a:pt x="0" y="33"/>
                    <a:pt x="0" y="12"/>
                    <a:pt x="18" y="6"/>
                  </a:cubicBezTo>
                  <a:cubicBezTo>
                    <a:pt x="35" y="0"/>
                    <a:pt x="53" y="5"/>
                    <a:pt x="53" y="5"/>
                  </a:cubicBezTo>
                  <a:cubicBezTo>
                    <a:pt x="53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290" name="Freeform: Shape 235">
              <a:extLst>
                <a:ext uri="{FF2B5EF4-FFF2-40B4-BE49-F238E27FC236}">
                  <a16:creationId xmlns:a16="http://schemas.microsoft.com/office/drawing/2014/main" xmlns="" id="{8C903B84-C8C5-40E1-9864-3A27B724F0F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9860" y="2033707"/>
              <a:ext cx="92904" cy="72678"/>
            </a:xfrm>
            <a:custGeom>
              <a:avLst/>
              <a:gdLst>
                <a:gd name="T0" fmla="*/ 11 w 52"/>
                <a:gd name="T1" fmla="*/ 50 h 50"/>
                <a:gd name="T2" fmla="*/ 12 w 52"/>
                <a:gd name="T3" fmla="*/ 19 h 50"/>
                <a:gd name="T4" fmla="*/ 42 w 52"/>
                <a:gd name="T5" fmla="*/ 0 h 50"/>
                <a:gd name="T6" fmla="*/ 11 w 5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0">
                  <a:moveTo>
                    <a:pt x="11" y="50"/>
                  </a:moveTo>
                  <a:cubicBezTo>
                    <a:pt x="11" y="50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6"/>
                    <a:pt x="1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291" name="Freeform: Shape 236">
              <a:extLst>
                <a:ext uri="{FF2B5EF4-FFF2-40B4-BE49-F238E27FC236}">
                  <a16:creationId xmlns:a16="http://schemas.microsoft.com/office/drawing/2014/main" xmlns="" id="{094F4ACD-312A-4441-8D1F-001BB3C85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0041" y="1956991"/>
              <a:ext cx="92904" cy="73688"/>
            </a:xfrm>
            <a:custGeom>
              <a:avLst/>
              <a:gdLst>
                <a:gd name="T0" fmla="*/ 11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1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1" y="51"/>
                  </a:moveTo>
                  <a:cubicBezTo>
                    <a:pt x="11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1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292" name="Freeform: Shape 237">
              <a:extLst>
                <a:ext uri="{FF2B5EF4-FFF2-40B4-BE49-F238E27FC236}">
                  <a16:creationId xmlns:a16="http://schemas.microsoft.com/office/drawing/2014/main" xmlns="" id="{99BFC772-280A-40C9-AF63-BF2D7B210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3331" y="1894408"/>
              <a:ext cx="90427" cy="73688"/>
            </a:xfrm>
            <a:custGeom>
              <a:avLst/>
              <a:gdLst>
                <a:gd name="T0" fmla="*/ 10 w 51"/>
                <a:gd name="T1" fmla="*/ 51 h 51"/>
                <a:gd name="T2" fmla="*/ 11 w 51"/>
                <a:gd name="T3" fmla="*/ 19 h 51"/>
                <a:gd name="T4" fmla="*/ 41 w 51"/>
                <a:gd name="T5" fmla="*/ 0 h 51"/>
                <a:gd name="T6" fmla="*/ 10 w 51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10" y="51"/>
                  </a:moveTo>
                  <a:cubicBezTo>
                    <a:pt x="10" y="51"/>
                    <a:pt x="0" y="33"/>
                    <a:pt x="11" y="19"/>
                  </a:cubicBezTo>
                  <a:cubicBezTo>
                    <a:pt x="23" y="5"/>
                    <a:pt x="41" y="0"/>
                    <a:pt x="41" y="0"/>
                  </a:cubicBezTo>
                  <a:cubicBezTo>
                    <a:pt x="41" y="0"/>
                    <a:pt x="51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293" name="Freeform: Shape 238">
              <a:extLst>
                <a:ext uri="{FF2B5EF4-FFF2-40B4-BE49-F238E27FC236}">
                  <a16:creationId xmlns:a16="http://schemas.microsoft.com/office/drawing/2014/main" xmlns="" id="{ADB27205-083D-4EF5-A7E4-C7962F6934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0878" y="1878257"/>
              <a:ext cx="89188" cy="83782"/>
            </a:xfrm>
            <a:custGeom>
              <a:avLst/>
              <a:gdLst>
                <a:gd name="T0" fmla="*/ 25 w 50"/>
                <a:gd name="T1" fmla="*/ 58 h 58"/>
                <a:gd name="T2" fmla="*/ 3 w 50"/>
                <a:gd name="T3" fmla="*/ 35 h 58"/>
                <a:gd name="T4" fmla="*/ 9 w 50"/>
                <a:gd name="T5" fmla="*/ 0 h 58"/>
                <a:gd name="T6" fmla="*/ 25 w 50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8">
                  <a:moveTo>
                    <a:pt x="25" y="58"/>
                  </a:moveTo>
                  <a:cubicBezTo>
                    <a:pt x="25" y="58"/>
                    <a:pt x="5" y="53"/>
                    <a:pt x="3" y="35"/>
                  </a:cubicBezTo>
                  <a:cubicBezTo>
                    <a:pt x="0" y="17"/>
                    <a:pt x="9" y="0"/>
                    <a:pt x="9" y="0"/>
                  </a:cubicBezTo>
                  <a:cubicBezTo>
                    <a:pt x="9" y="0"/>
                    <a:pt x="50" y="24"/>
                    <a:pt x="25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294" name="Freeform: Shape 239">
              <a:extLst>
                <a:ext uri="{FF2B5EF4-FFF2-40B4-BE49-F238E27FC236}">
                  <a16:creationId xmlns:a16="http://schemas.microsoft.com/office/drawing/2014/main" xmlns="" id="{2DC6E6A5-C95C-4BD2-B4E0-4EDF3A8FC8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4725" y="2270920"/>
              <a:ext cx="102814" cy="70659"/>
            </a:xfrm>
            <a:custGeom>
              <a:avLst/>
              <a:gdLst>
                <a:gd name="T0" fmla="*/ 0 w 58"/>
                <a:gd name="T1" fmla="*/ 19 h 49"/>
                <a:gd name="T2" fmla="*/ 25 w 58"/>
                <a:gd name="T3" fmla="*/ 0 h 49"/>
                <a:gd name="T4" fmla="*/ 58 w 58"/>
                <a:gd name="T5" fmla="*/ 10 h 49"/>
                <a:gd name="T6" fmla="*/ 0 w 58"/>
                <a:gd name="T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9">
                  <a:moveTo>
                    <a:pt x="0" y="19"/>
                  </a:moveTo>
                  <a:cubicBezTo>
                    <a:pt x="0" y="19"/>
                    <a:pt x="7" y="0"/>
                    <a:pt x="25" y="0"/>
                  </a:cubicBezTo>
                  <a:cubicBezTo>
                    <a:pt x="43" y="0"/>
                    <a:pt x="58" y="10"/>
                    <a:pt x="58" y="10"/>
                  </a:cubicBezTo>
                  <a:cubicBezTo>
                    <a:pt x="58" y="10"/>
                    <a:pt x="29" y="49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295" name="Freeform: Shape 240">
              <a:extLst>
                <a:ext uri="{FF2B5EF4-FFF2-40B4-BE49-F238E27FC236}">
                  <a16:creationId xmlns:a16="http://schemas.microsoft.com/office/drawing/2014/main" xmlns="" id="{7E2B3275-3EC7-4094-9FBF-1BDF12781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0828" y="2212374"/>
              <a:ext cx="94142" cy="71669"/>
            </a:xfrm>
            <a:custGeom>
              <a:avLst/>
              <a:gdLst>
                <a:gd name="T0" fmla="*/ 0 w 53"/>
                <a:gd name="T1" fmla="*/ 20 h 49"/>
                <a:gd name="T2" fmla="*/ 23 w 53"/>
                <a:gd name="T3" fmla="*/ 0 h 49"/>
                <a:gd name="T4" fmla="*/ 53 w 53"/>
                <a:gd name="T5" fmla="*/ 11 h 49"/>
                <a:gd name="T6" fmla="*/ 0 w 53"/>
                <a:gd name="T7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9">
                  <a:moveTo>
                    <a:pt x="0" y="20"/>
                  </a:moveTo>
                  <a:cubicBezTo>
                    <a:pt x="0" y="20"/>
                    <a:pt x="7" y="1"/>
                    <a:pt x="23" y="0"/>
                  </a:cubicBezTo>
                  <a:cubicBezTo>
                    <a:pt x="39" y="0"/>
                    <a:pt x="53" y="11"/>
                    <a:pt x="53" y="11"/>
                  </a:cubicBezTo>
                  <a:cubicBezTo>
                    <a:pt x="53" y="11"/>
                    <a:pt x="26" y="4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296" name="Freeform: Shape 241">
              <a:extLst>
                <a:ext uri="{FF2B5EF4-FFF2-40B4-BE49-F238E27FC236}">
                  <a16:creationId xmlns:a16="http://schemas.microsoft.com/office/drawing/2014/main" xmlns="" id="{BF0E411A-150A-4D82-AB49-11FA2C6E24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2222" y="2190167"/>
              <a:ext cx="80517" cy="64603"/>
            </a:xfrm>
            <a:custGeom>
              <a:avLst/>
              <a:gdLst>
                <a:gd name="T0" fmla="*/ 0 w 45"/>
                <a:gd name="T1" fmla="*/ 15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5"/>
                  </a:moveTo>
                  <a:cubicBezTo>
                    <a:pt x="0" y="15"/>
                    <a:pt x="10" y="0"/>
                    <a:pt x="23" y="4"/>
                  </a:cubicBezTo>
                  <a:cubicBezTo>
                    <a:pt x="37" y="8"/>
                    <a:pt x="45" y="19"/>
                    <a:pt x="45" y="19"/>
                  </a:cubicBezTo>
                  <a:cubicBezTo>
                    <a:pt x="45" y="19"/>
                    <a:pt x="15" y="44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  <p:sp>
          <p:nvSpPr>
            <p:cNvPr id="297" name="Freeform: Shape 242">
              <a:extLst>
                <a:ext uri="{FF2B5EF4-FFF2-40B4-BE49-F238E27FC236}">
                  <a16:creationId xmlns:a16="http://schemas.microsoft.com/office/drawing/2014/main" xmlns="" id="{F6692008-5977-4E89-B2A7-9953094E0B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1074" y="2242656"/>
              <a:ext cx="80517" cy="64603"/>
            </a:xfrm>
            <a:custGeom>
              <a:avLst/>
              <a:gdLst>
                <a:gd name="T0" fmla="*/ 0 w 45"/>
                <a:gd name="T1" fmla="*/ 14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4"/>
                  </a:moveTo>
                  <a:cubicBezTo>
                    <a:pt x="0" y="14"/>
                    <a:pt x="10" y="0"/>
                    <a:pt x="23" y="4"/>
                  </a:cubicBezTo>
                  <a:cubicBezTo>
                    <a:pt x="37" y="7"/>
                    <a:pt x="45" y="19"/>
                    <a:pt x="45" y="19"/>
                  </a:cubicBezTo>
                  <a:cubicBezTo>
                    <a:pt x="45" y="19"/>
                    <a:pt x="15" y="4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83">
                <a:buClrTx/>
              </a:pPr>
              <a:endParaRPr kern="1200">
                <a:latin typeface="Arial Unicode MS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9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  <p:bldP spid="21" grpId="0"/>
      <p:bldP spid="22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0" name="Google Shape;930;p61"/>
          <p:cNvGrpSpPr/>
          <p:nvPr/>
        </p:nvGrpSpPr>
        <p:grpSpPr>
          <a:xfrm>
            <a:off x="196507" y="143947"/>
            <a:ext cx="8310829" cy="5275534"/>
            <a:chOff x="162323" y="656597"/>
            <a:chExt cx="6871118" cy="4361637"/>
          </a:xfrm>
        </p:grpSpPr>
        <p:sp>
          <p:nvSpPr>
            <p:cNvPr id="931" name="Google Shape;931;p61"/>
            <p:cNvSpPr/>
            <p:nvPr/>
          </p:nvSpPr>
          <p:spPr>
            <a:xfrm>
              <a:off x="6369794" y="4400353"/>
              <a:ext cx="435923" cy="421578"/>
            </a:xfrm>
            <a:custGeom>
              <a:avLst/>
              <a:gdLst/>
              <a:ahLst/>
              <a:cxnLst/>
              <a:rect l="l" t="t" r="r" b="b"/>
              <a:pathLst>
                <a:path w="3191" h="3086" extrusionOk="0">
                  <a:moveTo>
                    <a:pt x="1878" y="1"/>
                  </a:moveTo>
                  <a:lnTo>
                    <a:pt x="1102" y="1179"/>
                  </a:lnTo>
                  <a:lnTo>
                    <a:pt x="0" y="1179"/>
                  </a:lnTo>
                  <a:lnTo>
                    <a:pt x="872" y="1907"/>
                  </a:lnTo>
                  <a:lnTo>
                    <a:pt x="460" y="3085"/>
                  </a:lnTo>
                  <a:lnTo>
                    <a:pt x="1639" y="2319"/>
                  </a:lnTo>
                  <a:lnTo>
                    <a:pt x="2472" y="3085"/>
                  </a:lnTo>
                  <a:lnTo>
                    <a:pt x="2472" y="1831"/>
                  </a:lnTo>
                  <a:lnTo>
                    <a:pt x="3190" y="1179"/>
                  </a:lnTo>
                  <a:lnTo>
                    <a:pt x="2127" y="1179"/>
                  </a:lnTo>
                  <a:lnTo>
                    <a:pt x="1878" y="1"/>
                  </a:ln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110581" tIns="110581" rIns="110581" bIns="110581" anchor="ctr" anchorCtr="0">
              <a:noAutofit/>
            </a:bodyPr>
            <a:lstStyle/>
            <a:p>
              <a:endParaRPr sz="1693"/>
            </a:p>
          </p:txBody>
        </p:sp>
        <p:sp>
          <p:nvSpPr>
            <p:cNvPr id="932" name="Google Shape;932;p61"/>
            <p:cNvSpPr/>
            <p:nvPr/>
          </p:nvSpPr>
          <p:spPr>
            <a:xfrm>
              <a:off x="6364467" y="4396528"/>
              <a:ext cx="446441" cy="429365"/>
            </a:xfrm>
            <a:custGeom>
              <a:avLst/>
              <a:gdLst/>
              <a:ahLst/>
              <a:cxnLst/>
              <a:rect l="l" t="t" r="r" b="b"/>
              <a:pathLst>
                <a:path w="3268" h="3143" extrusionOk="0">
                  <a:moveTo>
                    <a:pt x="1898" y="115"/>
                  </a:moveTo>
                  <a:lnTo>
                    <a:pt x="2137" y="1217"/>
                  </a:lnTo>
                  <a:cubicBezTo>
                    <a:pt x="2137" y="1236"/>
                    <a:pt x="2147" y="1246"/>
                    <a:pt x="2166" y="1246"/>
                  </a:cubicBezTo>
                  <a:lnTo>
                    <a:pt x="3143" y="1246"/>
                  </a:lnTo>
                  <a:lnTo>
                    <a:pt x="2482" y="1830"/>
                  </a:lnTo>
                  <a:cubicBezTo>
                    <a:pt x="2482" y="1840"/>
                    <a:pt x="2472" y="1849"/>
                    <a:pt x="2472" y="1859"/>
                  </a:cubicBezTo>
                  <a:lnTo>
                    <a:pt x="2472" y="3037"/>
                  </a:lnTo>
                  <a:lnTo>
                    <a:pt x="1697" y="2328"/>
                  </a:lnTo>
                  <a:cubicBezTo>
                    <a:pt x="1687" y="2319"/>
                    <a:pt x="1678" y="2319"/>
                    <a:pt x="1678" y="2319"/>
                  </a:cubicBezTo>
                  <a:lnTo>
                    <a:pt x="1659" y="2319"/>
                  </a:lnTo>
                  <a:lnTo>
                    <a:pt x="557" y="3027"/>
                  </a:lnTo>
                  <a:lnTo>
                    <a:pt x="950" y="1945"/>
                  </a:lnTo>
                  <a:cubicBezTo>
                    <a:pt x="950" y="1925"/>
                    <a:pt x="950" y="1916"/>
                    <a:pt x="940" y="1906"/>
                  </a:cubicBezTo>
                  <a:lnTo>
                    <a:pt x="135" y="1246"/>
                  </a:lnTo>
                  <a:lnTo>
                    <a:pt x="1141" y="1246"/>
                  </a:lnTo>
                  <a:cubicBezTo>
                    <a:pt x="1150" y="1246"/>
                    <a:pt x="1160" y="1236"/>
                    <a:pt x="1170" y="1227"/>
                  </a:cubicBezTo>
                  <a:lnTo>
                    <a:pt x="1898" y="115"/>
                  </a:lnTo>
                  <a:close/>
                  <a:moveTo>
                    <a:pt x="1927" y="0"/>
                  </a:moveTo>
                  <a:cubicBezTo>
                    <a:pt x="1908" y="0"/>
                    <a:pt x="1898" y="0"/>
                    <a:pt x="1888" y="10"/>
                  </a:cubicBezTo>
                  <a:lnTo>
                    <a:pt x="1122" y="1178"/>
                  </a:lnTo>
                  <a:lnTo>
                    <a:pt x="39" y="1178"/>
                  </a:lnTo>
                  <a:cubicBezTo>
                    <a:pt x="30" y="1178"/>
                    <a:pt x="11" y="1188"/>
                    <a:pt x="11" y="1197"/>
                  </a:cubicBezTo>
                  <a:cubicBezTo>
                    <a:pt x="1" y="1207"/>
                    <a:pt x="11" y="1227"/>
                    <a:pt x="20" y="1236"/>
                  </a:cubicBezTo>
                  <a:lnTo>
                    <a:pt x="873" y="1945"/>
                  </a:lnTo>
                  <a:lnTo>
                    <a:pt x="461" y="3094"/>
                  </a:lnTo>
                  <a:cubicBezTo>
                    <a:pt x="461" y="3113"/>
                    <a:pt x="461" y="3123"/>
                    <a:pt x="471" y="3132"/>
                  </a:cubicBezTo>
                  <a:cubicBezTo>
                    <a:pt x="480" y="3137"/>
                    <a:pt x="487" y="3140"/>
                    <a:pt x="493" y="3140"/>
                  </a:cubicBezTo>
                  <a:cubicBezTo>
                    <a:pt x="499" y="3140"/>
                    <a:pt x="504" y="3137"/>
                    <a:pt x="509" y="3132"/>
                  </a:cubicBezTo>
                  <a:lnTo>
                    <a:pt x="1668" y="2395"/>
                  </a:lnTo>
                  <a:lnTo>
                    <a:pt x="2482" y="3132"/>
                  </a:lnTo>
                  <a:cubicBezTo>
                    <a:pt x="2492" y="3142"/>
                    <a:pt x="2501" y="3142"/>
                    <a:pt x="2511" y="3142"/>
                  </a:cubicBezTo>
                  <a:lnTo>
                    <a:pt x="2521" y="3142"/>
                  </a:lnTo>
                  <a:cubicBezTo>
                    <a:pt x="2530" y="3132"/>
                    <a:pt x="2540" y="3123"/>
                    <a:pt x="2540" y="3113"/>
                  </a:cubicBezTo>
                  <a:lnTo>
                    <a:pt x="2540" y="1868"/>
                  </a:lnTo>
                  <a:lnTo>
                    <a:pt x="3249" y="1236"/>
                  </a:lnTo>
                  <a:cubicBezTo>
                    <a:pt x="3258" y="1227"/>
                    <a:pt x="3268" y="1207"/>
                    <a:pt x="3258" y="1197"/>
                  </a:cubicBezTo>
                  <a:cubicBezTo>
                    <a:pt x="3258" y="1188"/>
                    <a:pt x="3249" y="1178"/>
                    <a:pt x="3229" y="1178"/>
                  </a:cubicBezTo>
                  <a:lnTo>
                    <a:pt x="2195" y="1178"/>
                  </a:lnTo>
                  <a:lnTo>
                    <a:pt x="1946" y="29"/>
                  </a:lnTo>
                  <a:cubicBezTo>
                    <a:pt x="1946" y="10"/>
                    <a:pt x="1936" y="0"/>
                    <a:pt x="1927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110581" tIns="110581" rIns="110581" bIns="110581" anchor="ctr" anchorCtr="0">
              <a:noAutofit/>
            </a:bodyPr>
            <a:lstStyle/>
            <a:p>
              <a:endParaRPr sz="1693"/>
            </a:p>
          </p:txBody>
        </p:sp>
        <p:sp>
          <p:nvSpPr>
            <p:cNvPr id="933" name="Google Shape;933;p61"/>
            <p:cNvSpPr/>
            <p:nvPr/>
          </p:nvSpPr>
          <p:spPr>
            <a:xfrm>
              <a:off x="162323" y="2064621"/>
              <a:ext cx="437289" cy="421442"/>
            </a:xfrm>
            <a:custGeom>
              <a:avLst/>
              <a:gdLst/>
              <a:ahLst/>
              <a:cxnLst/>
              <a:rect l="l" t="t" r="r" b="b"/>
              <a:pathLst>
                <a:path w="3201" h="3085" extrusionOk="0">
                  <a:moveTo>
                    <a:pt x="1878" y="0"/>
                  </a:moveTo>
                  <a:lnTo>
                    <a:pt x="1102" y="1178"/>
                  </a:lnTo>
                  <a:lnTo>
                    <a:pt x="1" y="1178"/>
                  </a:lnTo>
                  <a:lnTo>
                    <a:pt x="882" y="1906"/>
                  </a:lnTo>
                  <a:lnTo>
                    <a:pt x="461" y="3085"/>
                  </a:lnTo>
                  <a:lnTo>
                    <a:pt x="461" y="3085"/>
                  </a:lnTo>
                  <a:lnTo>
                    <a:pt x="1638" y="2318"/>
                  </a:lnTo>
                  <a:lnTo>
                    <a:pt x="2472" y="3085"/>
                  </a:lnTo>
                  <a:lnTo>
                    <a:pt x="2472" y="1829"/>
                  </a:lnTo>
                  <a:lnTo>
                    <a:pt x="3200" y="1178"/>
                  </a:lnTo>
                  <a:lnTo>
                    <a:pt x="2127" y="1178"/>
                  </a:lnTo>
                  <a:lnTo>
                    <a:pt x="1878" y="0"/>
                  </a:ln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110581" tIns="110581" rIns="110581" bIns="110581" anchor="ctr" anchorCtr="0">
              <a:noAutofit/>
            </a:bodyPr>
            <a:lstStyle/>
            <a:p>
              <a:endParaRPr sz="1693" dirty="0"/>
            </a:p>
          </p:txBody>
        </p:sp>
        <p:sp>
          <p:nvSpPr>
            <p:cNvPr id="934" name="Google Shape;934;p61"/>
            <p:cNvSpPr/>
            <p:nvPr/>
          </p:nvSpPr>
          <p:spPr>
            <a:xfrm>
              <a:off x="171216" y="2068583"/>
              <a:ext cx="445075" cy="429365"/>
            </a:xfrm>
            <a:custGeom>
              <a:avLst/>
              <a:gdLst/>
              <a:ahLst/>
              <a:cxnLst/>
              <a:rect l="l" t="t" r="r" b="b"/>
              <a:pathLst>
                <a:path w="3258" h="3143" extrusionOk="0">
                  <a:moveTo>
                    <a:pt x="1897" y="115"/>
                  </a:moveTo>
                  <a:lnTo>
                    <a:pt x="2127" y="1217"/>
                  </a:lnTo>
                  <a:cubicBezTo>
                    <a:pt x="2127" y="1236"/>
                    <a:pt x="2146" y="1245"/>
                    <a:pt x="2156" y="1245"/>
                  </a:cubicBezTo>
                  <a:lnTo>
                    <a:pt x="3143" y="1245"/>
                  </a:lnTo>
                  <a:lnTo>
                    <a:pt x="2482" y="1830"/>
                  </a:lnTo>
                  <a:cubicBezTo>
                    <a:pt x="2472" y="1839"/>
                    <a:pt x="2472" y="1849"/>
                    <a:pt x="2472" y="1858"/>
                  </a:cubicBezTo>
                  <a:lnTo>
                    <a:pt x="2472" y="3037"/>
                  </a:lnTo>
                  <a:lnTo>
                    <a:pt x="1687" y="2328"/>
                  </a:lnTo>
                  <a:cubicBezTo>
                    <a:pt x="1687" y="2318"/>
                    <a:pt x="1677" y="2318"/>
                    <a:pt x="1667" y="2318"/>
                  </a:cubicBezTo>
                  <a:lnTo>
                    <a:pt x="1648" y="2318"/>
                  </a:lnTo>
                  <a:lnTo>
                    <a:pt x="556" y="3027"/>
                  </a:lnTo>
                  <a:lnTo>
                    <a:pt x="939" y="1945"/>
                  </a:lnTo>
                  <a:cubicBezTo>
                    <a:pt x="949" y="1935"/>
                    <a:pt x="939" y="1916"/>
                    <a:pt x="930" y="1907"/>
                  </a:cubicBezTo>
                  <a:lnTo>
                    <a:pt x="126" y="1245"/>
                  </a:lnTo>
                  <a:lnTo>
                    <a:pt x="1131" y="1245"/>
                  </a:lnTo>
                  <a:cubicBezTo>
                    <a:pt x="1150" y="1245"/>
                    <a:pt x="1160" y="1236"/>
                    <a:pt x="1160" y="1226"/>
                  </a:cubicBezTo>
                  <a:lnTo>
                    <a:pt x="1897" y="115"/>
                  </a:lnTo>
                  <a:close/>
                  <a:moveTo>
                    <a:pt x="1917" y="0"/>
                  </a:moveTo>
                  <a:cubicBezTo>
                    <a:pt x="1907" y="0"/>
                    <a:pt x="1888" y="0"/>
                    <a:pt x="1878" y="19"/>
                  </a:cubicBezTo>
                  <a:lnTo>
                    <a:pt x="1122" y="1179"/>
                  </a:lnTo>
                  <a:lnTo>
                    <a:pt x="30" y="1179"/>
                  </a:lnTo>
                  <a:cubicBezTo>
                    <a:pt x="20" y="1179"/>
                    <a:pt x="11" y="1188"/>
                    <a:pt x="1" y="1198"/>
                  </a:cubicBezTo>
                  <a:cubicBezTo>
                    <a:pt x="1" y="1217"/>
                    <a:pt x="1" y="1226"/>
                    <a:pt x="11" y="1236"/>
                  </a:cubicBezTo>
                  <a:lnTo>
                    <a:pt x="873" y="1945"/>
                  </a:lnTo>
                  <a:lnTo>
                    <a:pt x="461" y="3095"/>
                  </a:lnTo>
                  <a:cubicBezTo>
                    <a:pt x="451" y="3114"/>
                    <a:pt x="461" y="3123"/>
                    <a:pt x="470" y="3133"/>
                  </a:cubicBezTo>
                  <a:cubicBezTo>
                    <a:pt x="480" y="3142"/>
                    <a:pt x="499" y="3142"/>
                    <a:pt x="509" y="3142"/>
                  </a:cubicBezTo>
                  <a:lnTo>
                    <a:pt x="1667" y="2395"/>
                  </a:lnTo>
                  <a:lnTo>
                    <a:pt x="2482" y="3133"/>
                  </a:lnTo>
                  <a:cubicBezTo>
                    <a:pt x="2491" y="3142"/>
                    <a:pt x="2491" y="3142"/>
                    <a:pt x="2501" y="3142"/>
                  </a:cubicBezTo>
                  <a:lnTo>
                    <a:pt x="2520" y="3142"/>
                  </a:lnTo>
                  <a:cubicBezTo>
                    <a:pt x="2530" y="3133"/>
                    <a:pt x="2540" y="3123"/>
                    <a:pt x="2540" y="3114"/>
                  </a:cubicBezTo>
                  <a:lnTo>
                    <a:pt x="2540" y="1868"/>
                  </a:lnTo>
                  <a:lnTo>
                    <a:pt x="3248" y="1236"/>
                  </a:lnTo>
                  <a:cubicBezTo>
                    <a:pt x="3258" y="1226"/>
                    <a:pt x="3258" y="1207"/>
                    <a:pt x="3258" y="1198"/>
                  </a:cubicBezTo>
                  <a:cubicBezTo>
                    <a:pt x="3248" y="1188"/>
                    <a:pt x="3238" y="1179"/>
                    <a:pt x="3229" y="1179"/>
                  </a:cubicBezTo>
                  <a:lnTo>
                    <a:pt x="2185" y="1179"/>
                  </a:lnTo>
                  <a:lnTo>
                    <a:pt x="1946" y="29"/>
                  </a:lnTo>
                  <a:cubicBezTo>
                    <a:pt x="1936" y="10"/>
                    <a:pt x="1927" y="0"/>
                    <a:pt x="1917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110581" tIns="110581" rIns="110581" bIns="110581" anchor="ctr" anchorCtr="0">
              <a:noAutofit/>
            </a:bodyPr>
            <a:lstStyle/>
            <a:p>
              <a:endParaRPr sz="1693"/>
            </a:p>
          </p:txBody>
        </p:sp>
        <p:sp>
          <p:nvSpPr>
            <p:cNvPr id="935" name="Google Shape;935;p61"/>
            <p:cNvSpPr/>
            <p:nvPr/>
          </p:nvSpPr>
          <p:spPr>
            <a:xfrm>
              <a:off x="750658" y="4266887"/>
              <a:ext cx="374448" cy="374448"/>
            </a:xfrm>
            <a:custGeom>
              <a:avLst/>
              <a:gdLst/>
              <a:ahLst/>
              <a:cxnLst/>
              <a:rect l="l" t="t" r="r" b="b"/>
              <a:pathLst>
                <a:path w="2741" h="2741" extrusionOk="0">
                  <a:moveTo>
                    <a:pt x="1198" y="1"/>
                  </a:moveTo>
                  <a:lnTo>
                    <a:pt x="978" y="1026"/>
                  </a:lnTo>
                  <a:lnTo>
                    <a:pt x="1" y="1524"/>
                  </a:lnTo>
                  <a:lnTo>
                    <a:pt x="844" y="1840"/>
                  </a:lnTo>
                  <a:lnTo>
                    <a:pt x="882" y="2740"/>
                  </a:lnTo>
                  <a:lnTo>
                    <a:pt x="1629" y="2041"/>
                  </a:lnTo>
                  <a:lnTo>
                    <a:pt x="2740" y="2127"/>
                  </a:lnTo>
                  <a:lnTo>
                    <a:pt x="2309" y="1610"/>
                  </a:lnTo>
                  <a:lnTo>
                    <a:pt x="2740" y="997"/>
                  </a:lnTo>
                  <a:lnTo>
                    <a:pt x="1993" y="1026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110581" tIns="110581" rIns="110581" bIns="110581" anchor="ctr" anchorCtr="0">
              <a:noAutofit/>
            </a:bodyPr>
            <a:lstStyle/>
            <a:p>
              <a:endParaRPr sz="1693"/>
            </a:p>
          </p:txBody>
        </p:sp>
        <p:sp>
          <p:nvSpPr>
            <p:cNvPr id="936" name="Google Shape;936;p61"/>
            <p:cNvSpPr/>
            <p:nvPr/>
          </p:nvSpPr>
          <p:spPr>
            <a:xfrm>
              <a:off x="746833" y="4262515"/>
              <a:ext cx="383464" cy="384011"/>
            </a:xfrm>
            <a:custGeom>
              <a:avLst/>
              <a:gdLst/>
              <a:ahLst/>
              <a:cxnLst/>
              <a:rect l="l" t="t" r="r" b="b"/>
              <a:pathLst>
                <a:path w="2807" h="2811" extrusionOk="0">
                  <a:moveTo>
                    <a:pt x="1245" y="109"/>
                  </a:moveTo>
                  <a:lnTo>
                    <a:pt x="1993" y="1077"/>
                  </a:lnTo>
                  <a:cubicBezTo>
                    <a:pt x="2002" y="1086"/>
                    <a:pt x="2012" y="1086"/>
                    <a:pt x="2021" y="1086"/>
                  </a:cubicBezTo>
                  <a:lnTo>
                    <a:pt x="2702" y="1067"/>
                  </a:lnTo>
                  <a:lnTo>
                    <a:pt x="2308" y="1623"/>
                  </a:lnTo>
                  <a:cubicBezTo>
                    <a:pt x="2299" y="1633"/>
                    <a:pt x="2299" y="1652"/>
                    <a:pt x="2308" y="1661"/>
                  </a:cubicBezTo>
                  <a:lnTo>
                    <a:pt x="2692" y="2121"/>
                  </a:lnTo>
                  <a:lnTo>
                    <a:pt x="1667" y="2044"/>
                  </a:lnTo>
                  <a:cubicBezTo>
                    <a:pt x="1657" y="2044"/>
                    <a:pt x="1648" y="2044"/>
                    <a:pt x="1638" y="2054"/>
                  </a:cubicBezTo>
                  <a:lnTo>
                    <a:pt x="939" y="2706"/>
                  </a:lnTo>
                  <a:lnTo>
                    <a:pt x="901" y="1872"/>
                  </a:lnTo>
                  <a:cubicBezTo>
                    <a:pt x="901" y="1853"/>
                    <a:pt x="891" y="1843"/>
                    <a:pt x="881" y="1843"/>
                  </a:cubicBezTo>
                  <a:lnTo>
                    <a:pt x="115" y="1546"/>
                  </a:lnTo>
                  <a:lnTo>
                    <a:pt x="1016" y="1086"/>
                  </a:lnTo>
                  <a:cubicBezTo>
                    <a:pt x="1025" y="1077"/>
                    <a:pt x="1035" y="1077"/>
                    <a:pt x="1035" y="1067"/>
                  </a:cubicBezTo>
                  <a:lnTo>
                    <a:pt x="1245" y="109"/>
                  </a:lnTo>
                  <a:close/>
                  <a:moveTo>
                    <a:pt x="1235" y="0"/>
                  </a:moveTo>
                  <a:cubicBezTo>
                    <a:pt x="1232" y="0"/>
                    <a:pt x="1229" y="1"/>
                    <a:pt x="1226" y="4"/>
                  </a:cubicBezTo>
                  <a:cubicBezTo>
                    <a:pt x="1207" y="4"/>
                    <a:pt x="1197" y="14"/>
                    <a:pt x="1197" y="23"/>
                  </a:cubicBezTo>
                  <a:lnTo>
                    <a:pt x="977" y="1029"/>
                  </a:lnTo>
                  <a:lnTo>
                    <a:pt x="19" y="1527"/>
                  </a:lnTo>
                  <a:cubicBezTo>
                    <a:pt x="9" y="1527"/>
                    <a:pt x="0" y="1546"/>
                    <a:pt x="0" y="1556"/>
                  </a:cubicBezTo>
                  <a:cubicBezTo>
                    <a:pt x="0" y="1565"/>
                    <a:pt x="9" y="1575"/>
                    <a:pt x="19" y="1584"/>
                  </a:cubicBezTo>
                  <a:lnTo>
                    <a:pt x="833" y="1891"/>
                  </a:lnTo>
                  <a:lnTo>
                    <a:pt x="881" y="2772"/>
                  </a:lnTo>
                  <a:cubicBezTo>
                    <a:pt x="881" y="2791"/>
                    <a:pt x="891" y="2801"/>
                    <a:pt x="901" y="2801"/>
                  </a:cubicBezTo>
                  <a:cubicBezTo>
                    <a:pt x="901" y="2811"/>
                    <a:pt x="910" y="2811"/>
                    <a:pt x="910" y="2811"/>
                  </a:cubicBezTo>
                  <a:cubicBezTo>
                    <a:pt x="920" y="2811"/>
                    <a:pt x="929" y="2801"/>
                    <a:pt x="939" y="2801"/>
                  </a:cubicBezTo>
                  <a:lnTo>
                    <a:pt x="1667" y="2112"/>
                  </a:lnTo>
                  <a:lnTo>
                    <a:pt x="2768" y="2198"/>
                  </a:lnTo>
                  <a:cubicBezTo>
                    <a:pt x="2778" y="2198"/>
                    <a:pt x="2787" y="2188"/>
                    <a:pt x="2797" y="2178"/>
                  </a:cubicBezTo>
                  <a:cubicBezTo>
                    <a:pt x="2806" y="2169"/>
                    <a:pt x="2797" y="2150"/>
                    <a:pt x="2797" y="2140"/>
                  </a:cubicBezTo>
                  <a:lnTo>
                    <a:pt x="2376" y="1642"/>
                  </a:lnTo>
                  <a:lnTo>
                    <a:pt x="2797" y="1048"/>
                  </a:lnTo>
                  <a:cubicBezTo>
                    <a:pt x="2797" y="1039"/>
                    <a:pt x="2806" y="1029"/>
                    <a:pt x="2797" y="1020"/>
                  </a:cubicBezTo>
                  <a:cubicBezTo>
                    <a:pt x="2787" y="1010"/>
                    <a:pt x="2778" y="1001"/>
                    <a:pt x="2768" y="1001"/>
                  </a:cubicBezTo>
                  <a:lnTo>
                    <a:pt x="2040" y="1020"/>
                  </a:lnTo>
                  <a:lnTo>
                    <a:pt x="1255" y="14"/>
                  </a:lnTo>
                  <a:cubicBezTo>
                    <a:pt x="1248" y="7"/>
                    <a:pt x="1241" y="0"/>
                    <a:pt x="1235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110581" tIns="110581" rIns="110581" bIns="110581" anchor="ctr" anchorCtr="0">
              <a:noAutofit/>
            </a:bodyPr>
            <a:lstStyle/>
            <a:p>
              <a:endParaRPr sz="1693"/>
            </a:p>
          </p:txBody>
        </p:sp>
        <p:sp>
          <p:nvSpPr>
            <p:cNvPr id="937" name="Google Shape;937;p61"/>
            <p:cNvSpPr/>
            <p:nvPr/>
          </p:nvSpPr>
          <p:spPr>
            <a:xfrm>
              <a:off x="433998" y="4638598"/>
              <a:ext cx="81283" cy="81283"/>
            </a:xfrm>
            <a:custGeom>
              <a:avLst/>
              <a:gdLst/>
              <a:ahLst/>
              <a:cxnLst/>
              <a:rect l="l" t="t" r="r" b="b"/>
              <a:pathLst>
                <a:path w="595" h="595" extrusionOk="0">
                  <a:moveTo>
                    <a:pt x="298" y="0"/>
                  </a:moveTo>
                  <a:cubicBezTo>
                    <a:pt x="135" y="0"/>
                    <a:pt x="0" y="134"/>
                    <a:pt x="0" y="297"/>
                  </a:cubicBezTo>
                  <a:cubicBezTo>
                    <a:pt x="0" y="460"/>
                    <a:pt x="135" y="594"/>
                    <a:pt x="298" y="594"/>
                  </a:cubicBezTo>
                  <a:cubicBezTo>
                    <a:pt x="460" y="594"/>
                    <a:pt x="594" y="460"/>
                    <a:pt x="594" y="297"/>
                  </a:cubicBezTo>
                  <a:cubicBezTo>
                    <a:pt x="594" y="134"/>
                    <a:pt x="460" y="0"/>
                    <a:pt x="298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110581" tIns="110581" rIns="110581" bIns="110581" anchor="ctr" anchorCtr="0">
              <a:noAutofit/>
            </a:bodyPr>
            <a:lstStyle/>
            <a:p>
              <a:endParaRPr sz="1693"/>
            </a:p>
          </p:txBody>
        </p:sp>
        <p:sp>
          <p:nvSpPr>
            <p:cNvPr id="938" name="Google Shape;938;p61"/>
            <p:cNvSpPr/>
            <p:nvPr/>
          </p:nvSpPr>
          <p:spPr>
            <a:xfrm>
              <a:off x="430173" y="4634637"/>
              <a:ext cx="89070" cy="89206"/>
            </a:xfrm>
            <a:custGeom>
              <a:avLst/>
              <a:gdLst/>
              <a:ahLst/>
              <a:cxnLst/>
              <a:rect l="l" t="t" r="r" b="b"/>
              <a:pathLst>
                <a:path w="652" h="653" extrusionOk="0">
                  <a:moveTo>
                    <a:pt x="326" y="58"/>
                  </a:moveTo>
                  <a:cubicBezTo>
                    <a:pt x="469" y="58"/>
                    <a:pt x="594" y="182"/>
                    <a:pt x="594" y="326"/>
                  </a:cubicBezTo>
                  <a:cubicBezTo>
                    <a:pt x="594" y="470"/>
                    <a:pt x="469" y="585"/>
                    <a:pt x="326" y="585"/>
                  </a:cubicBezTo>
                  <a:cubicBezTo>
                    <a:pt x="182" y="585"/>
                    <a:pt x="67" y="470"/>
                    <a:pt x="67" y="326"/>
                  </a:cubicBezTo>
                  <a:cubicBezTo>
                    <a:pt x="67" y="182"/>
                    <a:pt x="182" y="58"/>
                    <a:pt x="326" y="58"/>
                  </a:cubicBezTo>
                  <a:close/>
                  <a:moveTo>
                    <a:pt x="326" y="1"/>
                  </a:moveTo>
                  <a:cubicBezTo>
                    <a:pt x="143" y="1"/>
                    <a:pt x="0" y="144"/>
                    <a:pt x="0" y="326"/>
                  </a:cubicBezTo>
                  <a:cubicBezTo>
                    <a:pt x="0" y="508"/>
                    <a:pt x="143" y="652"/>
                    <a:pt x="326" y="652"/>
                  </a:cubicBezTo>
                  <a:cubicBezTo>
                    <a:pt x="507" y="652"/>
                    <a:pt x="651" y="508"/>
                    <a:pt x="651" y="326"/>
                  </a:cubicBezTo>
                  <a:cubicBezTo>
                    <a:pt x="651" y="144"/>
                    <a:pt x="507" y="1"/>
                    <a:pt x="326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110581" tIns="110581" rIns="110581" bIns="110581" anchor="ctr" anchorCtr="0">
              <a:noAutofit/>
            </a:bodyPr>
            <a:lstStyle/>
            <a:p>
              <a:endParaRPr sz="1693"/>
            </a:p>
          </p:txBody>
        </p:sp>
        <p:sp>
          <p:nvSpPr>
            <p:cNvPr id="939" name="Google Shape;939;p61"/>
            <p:cNvSpPr/>
            <p:nvPr/>
          </p:nvSpPr>
          <p:spPr>
            <a:xfrm>
              <a:off x="1549860" y="4688101"/>
              <a:ext cx="74589" cy="74726"/>
            </a:xfrm>
            <a:custGeom>
              <a:avLst/>
              <a:gdLst/>
              <a:ahLst/>
              <a:cxnLst/>
              <a:rect l="l" t="t" r="r" b="b"/>
              <a:pathLst>
                <a:path w="546" h="547" extrusionOk="0">
                  <a:moveTo>
                    <a:pt x="269" y="0"/>
                  </a:moveTo>
                  <a:cubicBezTo>
                    <a:pt x="115" y="0"/>
                    <a:pt x="0" y="125"/>
                    <a:pt x="0" y="278"/>
                  </a:cubicBezTo>
                  <a:cubicBezTo>
                    <a:pt x="0" y="422"/>
                    <a:pt x="115" y="546"/>
                    <a:pt x="269" y="546"/>
                  </a:cubicBezTo>
                  <a:cubicBezTo>
                    <a:pt x="422" y="546"/>
                    <a:pt x="546" y="422"/>
                    <a:pt x="546" y="278"/>
                  </a:cubicBezTo>
                  <a:cubicBezTo>
                    <a:pt x="546" y="125"/>
                    <a:pt x="422" y="0"/>
                    <a:pt x="269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110581" tIns="110581" rIns="110581" bIns="110581" anchor="ctr" anchorCtr="0">
              <a:noAutofit/>
            </a:bodyPr>
            <a:lstStyle/>
            <a:p>
              <a:endParaRPr sz="1693" dirty="0"/>
            </a:p>
          </p:txBody>
        </p:sp>
        <p:sp>
          <p:nvSpPr>
            <p:cNvPr id="940" name="Google Shape;940;p61"/>
            <p:cNvSpPr/>
            <p:nvPr/>
          </p:nvSpPr>
          <p:spPr>
            <a:xfrm>
              <a:off x="1549860" y="4702477"/>
              <a:ext cx="83879" cy="83879"/>
            </a:xfrm>
            <a:custGeom>
              <a:avLst/>
              <a:gdLst/>
              <a:ahLst/>
              <a:cxnLst/>
              <a:rect l="l" t="t" r="r" b="b"/>
              <a:pathLst>
                <a:path w="614" h="614" extrusionOk="0">
                  <a:moveTo>
                    <a:pt x="307" y="58"/>
                  </a:moveTo>
                  <a:cubicBezTo>
                    <a:pt x="441" y="58"/>
                    <a:pt x="546" y="173"/>
                    <a:pt x="546" y="307"/>
                  </a:cubicBezTo>
                  <a:cubicBezTo>
                    <a:pt x="546" y="431"/>
                    <a:pt x="441" y="546"/>
                    <a:pt x="307" y="546"/>
                  </a:cubicBezTo>
                  <a:cubicBezTo>
                    <a:pt x="172" y="546"/>
                    <a:pt x="67" y="431"/>
                    <a:pt x="67" y="307"/>
                  </a:cubicBezTo>
                  <a:cubicBezTo>
                    <a:pt x="67" y="173"/>
                    <a:pt x="172" y="58"/>
                    <a:pt x="307" y="58"/>
                  </a:cubicBezTo>
                  <a:close/>
                  <a:moveTo>
                    <a:pt x="307" y="1"/>
                  </a:moveTo>
                  <a:cubicBezTo>
                    <a:pt x="134" y="1"/>
                    <a:pt x="0" y="135"/>
                    <a:pt x="0" y="307"/>
                  </a:cubicBezTo>
                  <a:cubicBezTo>
                    <a:pt x="0" y="470"/>
                    <a:pt x="134" y="614"/>
                    <a:pt x="307" y="614"/>
                  </a:cubicBezTo>
                  <a:cubicBezTo>
                    <a:pt x="479" y="614"/>
                    <a:pt x="613" y="470"/>
                    <a:pt x="613" y="307"/>
                  </a:cubicBezTo>
                  <a:cubicBezTo>
                    <a:pt x="613" y="135"/>
                    <a:pt x="479" y="1"/>
                    <a:pt x="307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110581" tIns="110581" rIns="110581" bIns="110581" anchor="ctr" anchorCtr="0">
              <a:noAutofit/>
            </a:bodyPr>
            <a:lstStyle/>
            <a:p>
              <a:endParaRPr sz="1693"/>
            </a:p>
          </p:txBody>
        </p:sp>
        <p:sp>
          <p:nvSpPr>
            <p:cNvPr id="941" name="Google Shape;941;p61"/>
            <p:cNvSpPr/>
            <p:nvPr/>
          </p:nvSpPr>
          <p:spPr>
            <a:xfrm>
              <a:off x="5955050" y="4943509"/>
              <a:ext cx="70764" cy="70764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258" y="0"/>
                  </a:moveTo>
                  <a:cubicBezTo>
                    <a:pt x="115" y="0"/>
                    <a:pt x="0" y="115"/>
                    <a:pt x="0" y="259"/>
                  </a:cubicBezTo>
                  <a:cubicBezTo>
                    <a:pt x="0" y="403"/>
                    <a:pt x="115" y="518"/>
                    <a:pt x="258" y="518"/>
                  </a:cubicBezTo>
                  <a:cubicBezTo>
                    <a:pt x="402" y="518"/>
                    <a:pt x="517" y="403"/>
                    <a:pt x="517" y="259"/>
                  </a:cubicBezTo>
                  <a:cubicBezTo>
                    <a:pt x="517" y="115"/>
                    <a:pt x="402" y="0"/>
                    <a:pt x="258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110581" tIns="110581" rIns="110581" bIns="110581" anchor="ctr" anchorCtr="0">
              <a:noAutofit/>
            </a:bodyPr>
            <a:lstStyle/>
            <a:p>
              <a:endParaRPr sz="1693"/>
            </a:p>
          </p:txBody>
        </p:sp>
        <p:sp>
          <p:nvSpPr>
            <p:cNvPr id="942" name="Google Shape;942;p61"/>
            <p:cNvSpPr/>
            <p:nvPr/>
          </p:nvSpPr>
          <p:spPr>
            <a:xfrm>
              <a:off x="5950951" y="4939547"/>
              <a:ext cx="80053" cy="78687"/>
            </a:xfrm>
            <a:custGeom>
              <a:avLst/>
              <a:gdLst/>
              <a:ahLst/>
              <a:cxnLst/>
              <a:rect l="l" t="t" r="r" b="b"/>
              <a:pathLst>
                <a:path w="586" h="576" extrusionOk="0">
                  <a:moveTo>
                    <a:pt x="288" y="58"/>
                  </a:moveTo>
                  <a:cubicBezTo>
                    <a:pt x="413" y="58"/>
                    <a:pt x="518" y="164"/>
                    <a:pt x="518" y="288"/>
                  </a:cubicBezTo>
                  <a:cubicBezTo>
                    <a:pt x="518" y="413"/>
                    <a:pt x="413" y="508"/>
                    <a:pt x="288" y="508"/>
                  </a:cubicBezTo>
                  <a:cubicBezTo>
                    <a:pt x="164" y="508"/>
                    <a:pt x="68" y="413"/>
                    <a:pt x="68" y="288"/>
                  </a:cubicBezTo>
                  <a:cubicBezTo>
                    <a:pt x="68" y="164"/>
                    <a:pt x="164" y="58"/>
                    <a:pt x="288" y="58"/>
                  </a:cubicBezTo>
                  <a:close/>
                  <a:moveTo>
                    <a:pt x="288" y="0"/>
                  </a:moveTo>
                  <a:cubicBezTo>
                    <a:pt x="135" y="0"/>
                    <a:pt x="1" y="125"/>
                    <a:pt x="1" y="288"/>
                  </a:cubicBezTo>
                  <a:cubicBezTo>
                    <a:pt x="1" y="451"/>
                    <a:pt x="135" y="575"/>
                    <a:pt x="288" y="575"/>
                  </a:cubicBezTo>
                  <a:cubicBezTo>
                    <a:pt x="452" y="575"/>
                    <a:pt x="586" y="451"/>
                    <a:pt x="586" y="288"/>
                  </a:cubicBezTo>
                  <a:cubicBezTo>
                    <a:pt x="586" y="125"/>
                    <a:pt x="452" y="0"/>
                    <a:pt x="288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110581" tIns="110581" rIns="110581" bIns="110581" anchor="ctr" anchorCtr="0">
              <a:noAutofit/>
            </a:bodyPr>
            <a:lstStyle/>
            <a:p>
              <a:endParaRPr sz="1693"/>
            </a:p>
          </p:txBody>
        </p:sp>
        <p:sp>
          <p:nvSpPr>
            <p:cNvPr id="943" name="Google Shape;943;p61"/>
            <p:cNvSpPr/>
            <p:nvPr/>
          </p:nvSpPr>
          <p:spPr>
            <a:xfrm>
              <a:off x="1049012" y="1011096"/>
              <a:ext cx="70764" cy="70901"/>
            </a:xfrm>
            <a:custGeom>
              <a:avLst/>
              <a:gdLst/>
              <a:ahLst/>
              <a:cxnLst/>
              <a:rect l="l" t="t" r="r" b="b"/>
              <a:pathLst>
                <a:path w="518" h="519" extrusionOk="0">
                  <a:moveTo>
                    <a:pt x="260" y="1"/>
                  </a:moveTo>
                  <a:cubicBezTo>
                    <a:pt x="116" y="1"/>
                    <a:pt x="1" y="116"/>
                    <a:pt x="1" y="260"/>
                  </a:cubicBezTo>
                  <a:cubicBezTo>
                    <a:pt x="1" y="394"/>
                    <a:pt x="116" y="518"/>
                    <a:pt x="260" y="518"/>
                  </a:cubicBezTo>
                  <a:cubicBezTo>
                    <a:pt x="403" y="518"/>
                    <a:pt x="518" y="394"/>
                    <a:pt x="518" y="260"/>
                  </a:cubicBezTo>
                  <a:cubicBezTo>
                    <a:pt x="518" y="116"/>
                    <a:pt x="403" y="1"/>
                    <a:pt x="260" y="1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110581" tIns="110581" rIns="110581" bIns="110581" anchor="ctr" anchorCtr="0">
              <a:noAutofit/>
            </a:bodyPr>
            <a:lstStyle/>
            <a:p>
              <a:endParaRPr sz="1693"/>
            </a:p>
          </p:txBody>
        </p:sp>
        <p:sp>
          <p:nvSpPr>
            <p:cNvPr id="944" name="Google Shape;944;p61"/>
            <p:cNvSpPr/>
            <p:nvPr/>
          </p:nvSpPr>
          <p:spPr>
            <a:xfrm>
              <a:off x="1043820" y="1005905"/>
              <a:ext cx="79917" cy="80053"/>
            </a:xfrm>
            <a:custGeom>
              <a:avLst/>
              <a:gdLst/>
              <a:ahLst/>
              <a:cxnLst/>
              <a:rect l="l" t="t" r="r" b="b"/>
              <a:pathLst>
                <a:path w="585" h="586" extrusionOk="0">
                  <a:moveTo>
                    <a:pt x="298" y="68"/>
                  </a:moveTo>
                  <a:cubicBezTo>
                    <a:pt x="422" y="68"/>
                    <a:pt x="518" y="173"/>
                    <a:pt x="518" y="298"/>
                  </a:cubicBezTo>
                  <a:cubicBezTo>
                    <a:pt x="518" y="422"/>
                    <a:pt x="422" y="518"/>
                    <a:pt x="298" y="518"/>
                  </a:cubicBezTo>
                  <a:cubicBezTo>
                    <a:pt x="173" y="518"/>
                    <a:pt x="68" y="422"/>
                    <a:pt x="68" y="298"/>
                  </a:cubicBezTo>
                  <a:cubicBezTo>
                    <a:pt x="68" y="173"/>
                    <a:pt x="173" y="68"/>
                    <a:pt x="298" y="68"/>
                  </a:cubicBezTo>
                  <a:close/>
                  <a:moveTo>
                    <a:pt x="298" y="0"/>
                  </a:moveTo>
                  <a:cubicBezTo>
                    <a:pt x="134" y="0"/>
                    <a:pt x="0" y="135"/>
                    <a:pt x="0" y="298"/>
                  </a:cubicBezTo>
                  <a:cubicBezTo>
                    <a:pt x="0" y="451"/>
                    <a:pt x="134" y="585"/>
                    <a:pt x="298" y="585"/>
                  </a:cubicBezTo>
                  <a:cubicBezTo>
                    <a:pt x="451" y="585"/>
                    <a:pt x="585" y="451"/>
                    <a:pt x="585" y="298"/>
                  </a:cubicBezTo>
                  <a:cubicBezTo>
                    <a:pt x="585" y="135"/>
                    <a:pt x="451" y="0"/>
                    <a:pt x="298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110581" tIns="110581" rIns="110581" bIns="110581" anchor="ctr" anchorCtr="0">
              <a:noAutofit/>
            </a:bodyPr>
            <a:lstStyle/>
            <a:p>
              <a:endParaRPr sz="1693"/>
            </a:p>
          </p:txBody>
        </p:sp>
        <p:sp>
          <p:nvSpPr>
            <p:cNvPr id="945" name="Google Shape;945;p61"/>
            <p:cNvSpPr/>
            <p:nvPr/>
          </p:nvSpPr>
          <p:spPr>
            <a:xfrm>
              <a:off x="402578" y="1340869"/>
              <a:ext cx="69534" cy="69534"/>
            </a:xfrm>
            <a:custGeom>
              <a:avLst/>
              <a:gdLst/>
              <a:ahLst/>
              <a:cxnLst/>
              <a:rect l="l" t="t" r="r" b="b"/>
              <a:pathLst>
                <a:path w="509" h="509" extrusionOk="0">
                  <a:moveTo>
                    <a:pt x="250" y="1"/>
                  </a:moveTo>
                  <a:cubicBezTo>
                    <a:pt x="115" y="1"/>
                    <a:pt x="1" y="116"/>
                    <a:pt x="1" y="260"/>
                  </a:cubicBezTo>
                  <a:cubicBezTo>
                    <a:pt x="1" y="394"/>
                    <a:pt x="115" y="509"/>
                    <a:pt x="250" y="509"/>
                  </a:cubicBezTo>
                  <a:cubicBezTo>
                    <a:pt x="394" y="509"/>
                    <a:pt x="509" y="394"/>
                    <a:pt x="509" y="260"/>
                  </a:cubicBezTo>
                  <a:cubicBezTo>
                    <a:pt x="509" y="116"/>
                    <a:pt x="394" y="1"/>
                    <a:pt x="250" y="1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110581" tIns="110581" rIns="110581" bIns="110581" anchor="ctr" anchorCtr="0">
              <a:noAutofit/>
            </a:bodyPr>
            <a:lstStyle/>
            <a:p>
              <a:endParaRPr sz="1693"/>
            </a:p>
          </p:txBody>
        </p:sp>
        <p:sp>
          <p:nvSpPr>
            <p:cNvPr id="946" name="Google Shape;946;p61"/>
            <p:cNvSpPr/>
            <p:nvPr/>
          </p:nvSpPr>
          <p:spPr>
            <a:xfrm>
              <a:off x="397387" y="1335678"/>
              <a:ext cx="79917" cy="80053"/>
            </a:xfrm>
            <a:custGeom>
              <a:avLst/>
              <a:gdLst/>
              <a:ahLst/>
              <a:cxnLst/>
              <a:rect l="l" t="t" r="r" b="b"/>
              <a:pathLst>
                <a:path w="585" h="586" extrusionOk="0">
                  <a:moveTo>
                    <a:pt x="288" y="68"/>
                  </a:moveTo>
                  <a:cubicBezTo>
                    <a:pt x="412" y="68"/>
                    <a:pt x="517" y="173"/>
                    <a:pt x="517" y="298"/>
                  </a:cubicBezTo>
                  <a:cubicBezTo>
                    <a:pt x="517" y="422"/>
                    <a:pt x="412" y="518"/>
                    <a:pt x="288" y="518"/>
                  </a:cubicBezTo>
                  <a:cubicBezTo>
                    <a:pt x="163" y="518"/>
                    <a:pt x="68" y="422"/>
                    <a:pt x="68" y="298"/>
                  </a:cubicBezTo>
                  <a:cubicBezTo>
                    <a:pt x="68" y="173"/>
                    <a:pt x="163" y="68"/>
                    <a:pt x="288" y="68"/>
                  </a:cubicBezTo>
                  <a:close/>
                  <a:moveTo>
                    <a:pt x="288" y="0"/>
                  </a:moveTo>
                  <a:cubicBezTo>
                    <a:pt x="134" y="0"/>
                    <a:pt x="0" y="135"/>
                    <a:pt x="0" y="298"/>
                  </a:cubicBezTo>
                  <a:cubicBezTo>
                    <a:pt x="0" y="451"/>
                    <a:pt x="134" y="585"/>
                    <a:pt x="288" y="585"/>
                  </a:cubicBezTo>
                  <a:cubicBezTo>
                    <a:pt x="451" y="585"/>
                    <a:pt x="585" y="451"/>
                    <a:pt x="585" y="298"/>
                  </a:cubicBezTo>
                  <a:cubicBezTo>
                    <a:pt x="585" y="135"/>
                    <a:pt x="451" y="0"/>
                    <a:pt x="288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110581" tIns="110581" rIns="110581" bIns="110581" anchor="ctr" anchorCtr="0">
              <a:noAutofit/>
            </a:bodyPr>
            <a:lstStyle/>
            <a:p>
              <a:endParaRPr sz="1693"/>
            </a:p>
          </p:txBody>
        </p:sp>
        <p:sp>
          <p:nvSpPr>
            <p:cNvPr id="947" name="Google Shape;947;p61"/>
            <p:cNvSpPr/>
            <p:nvPr/>
          </p:nvSpPr>
          <p:spPr>
            <a:xfrm>
              <a:off x="6390696" y="956179"/>
              <a:ext cx="399311" cy="415021"/>
            </a:xfrm>
            <a:custGeom>
              <a:avLst/>
              <a:gdLst/>
              <a:ahLst/>
              <a:cxnLst/>
              <a:rect l="l" t="t" r="r" b="b"/>
              <a:pathLst>
                <a:path w="2923" h="3038" extrusionOk="0">
                  <a:moveTo>
                    <a:pt x="2146" y="0"/>
                  </a:moveTo>
                  <a:lnTo>
                    <a:pt x="1246" y="805"/>
                  </a:lnTo>
                  <a:lnTo>
                    <a:pt x="1" y="623"/>
                  </a:lnTo>
                  <a:lnTo>
                    <a:pt x="575" y="1486"/>
                  </a:lnTo>
                  <a:lnTo>
                    <a:pt x="10" y="2367"/>
                  </a:lnTo>
                  <a:lnTo>
                    <a:pt x="10" y="2367"/>
                  </a:lnTo>
                  <a:lnTo>
                    <a:pt x="1188" y="2214"/>
                  </a:lnTo>
                  <a:lnTo>
                    <a:pt x="2165" y="3037"/>
                  </a:lnTo>
                  <a:lnTo>
                    <a:pt x="2108" y="2261"/>
                  </a:lnTo>
                  <a:lnTo>
                    <a:pt x="2923" y="1974"/>
                  </a:lnTo>
                  <a:lnTo>
                    <a:pt x="2204" y="1495"/>
                  </a:lnTo>
                  <a:lnTo>
                    <a:pt x="2146" y="0"/>
                  </a:ln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110581" tIns="110581" rIns="110581" bIns="110581" anchor="ctr" anchorCtr="0">
              <a:noAutofit/>
            </a:bodyPr>
            <a:lstStyle/>
            <a:p>
              <a:endParaRPr sz="1693"/>
            </a:p>
          </p:txBody>
        </p:sp>
        <p:sp>
          <p:nvSpPr>
            <p:cNvPr id="948" name="Google Shape;948;p61"/>
            <p:cNvSpPr/>
            <p:nvPr/>
          </p:nvSpPr>
          <p:spPr>
            <a:xfrm>
              <a:off x="6385504" y="951261"/>
              <a:ext cx="409693" cy="425130"/>
            </a:xfrm>
            <a:custGeom>
              <a:avLst/>
              <a:gdLst/>
              <a:ahLst/>
              <a:cxnLst/>
              <a:rect l="l" t="t" r="r" b="b"/>
              <a:pathLst>
                <a:path w="2999" h="3112" extrusionOk="0">
                  <a:moveTo>
                    <a:pt x="2156" y="104"/>
                  </a:moveTo>
                  <a:lnTo>
                    <a:pt x="2213" y="1531"/>
                  </a:lnTo>
                  <a:cubicBezTo>
                    <a:pt x="2213" y="1541"/>
                    <a:pt x="2223" y="1550"/>
                    <a:pt x="2233" y="1560"/>
                  </a:cubicBezTo>
                  <a:lnTo>
                    <a:pt x="2893" y="2001"/>
                  </a:lnTo>
                  <a:lnTo>
                    <a:pt x="2137" y="2269"/>
                  </a:lnTo>
                  <a:cubicBezTo>
                    <a:pt x="2127" y="2269"/>
                    <a:pt x="2118" y="2288"/>
                    <a:pt x="2118" y="2297"/>
                  </a:cubicBezTo>
                  <a:lnTo>
                    <a:pt x="2165" y="2997"/>
                  </a:lnTo>
                  <a:lnTo>
                    <a:pt x="1245" y="2220"/>
                  </a:lnTo>
                  <a:cubicBezTo>
                    <a:pt x="1236" y="2211"/>
                    <a:pt x="1226" y="2211"/>
                    <a:pt x="1226" y="2211"/>
                  </a:cubicBezTo>
                  <a:lnTo>
                    <a:pt x="1217" y="2211"/>
                  </a:lnTo>
                  <a:lnTo>
                    <a:pt x="115" y="2365"/>
                  </a:lnTo>
                  <a:lnTo>
                    <a:pt x="642" y="1541"/>
                  </a:lnTo>
                  <a:cubicBezTo>
                    <a:pt x="652" y="1531"/>
                    <a:pt x="652" y="1512"/>
                    <a:pt x="642" y="1502"/>
                  </a:cubicBezTo>
                  <a:lnTo>
                    <a:pt x="106" y="707"/>
                  </a:lnTo>
                  <a:lnTo>
                    <a:pt x="1284" y="879"/>
                  </a:lnTo>
                  <a:cubicBezTo>
                    <a:pt x="1294" y="879"/>
                    <a:pt x="1303" y="879"/>
                    <a:pt x="1313" y="870"/>
                  </a:cubicBezTo>
                  <a:lnTo>
                    <a:pt x="2156" y="104"/>
                  </a:lnTo>
                  <a:close/>
                  <a:moveTo>
                    <a:pt x="2181" y="1"/>
                  </a:moveTo>
                  <a:cubicBezTo>
                    <a:pt x="2175" y="1"/>
                    <a:pt x="2170" y="3"/>
                    <a:pt x="2165" y="8"/>
                  </a:cubicBezTo>
                  <a:lnTo>
                    <a:pt x="1275" y="813"/>
                  </a:lnTo>
                  <a:lnTo>
                    <a:pt x="39" y="630"/>
                  </a:lnTo>
                  <a:cubicBezTo>
                    <a:pt x="29" y="630"/>
                    <a:pt x="19" y="630"/>
                    <a:pt x="10" y="640"/>
                  </a:cubicBezTo>
                  <a:cubicBezTo>
                    <a:pt x="0" y="659"/>
                    <a:pt x="0" y="669"/>
                    <a:pt x="10" y="679"/>
                  </a:cubicBezTo>
                  <a:lnTo>
                    <a:pt x="575" y="1522"/>
                  </a:lnTo>
                  <a:lnTo>
                    <a:pt x="19" y="2384"/>
                  </a:lnTo>
                  <a:cubicBezTo>
                    <a:pt x="10" y="2393"/>
                    <a:pt x="10" y="2412"/>
                    <a:pt x="19" y="2422"/>
                  </a:cubicBezTo>
                  <a:cubicBezTo>
                    <a:pt x="29" y="2431"/>
                    <a:pt x="39" y="2441"/>
                    <a:pt x="48" y="2441"/>
                  </a:cubicBezTo>
                  <a:lnTo>
                    <a:pt x="1207" y="2278"/>
                  </a:lnTo>
                  <a:lnTo>
                    <a:pt x="2184" y="3102"/>
                  </a:lnTo>
                  <a:cubicBezTo>
                    <a:pt x="2194" y="3102"/>
                    <a:pt x="2194" y="3112"/>
                    <a:pt x="2203" y="3112"/>
                  </a:cubicBezTo>
                  <a:cubicBezTo>
                    <a:pt x="2213" y="3112"/>
                    <a:pt x="2213" y="3102"/>
                    <a:pt x="2223" y="3102"/>
                  </a:cubicBezTo>
                  <a:cubicBezTo>
                    <a:pt x="2233" y="3102"/>
                    <a:pt x="2242" y="3083"/>
                    <a:pt x="2242" y="3073"/>
                  </a:cubicBezTo>
                  <a:lnTo>
                    <a:pt x="2184" y="2316"/>
                  </a:lnTo>
                  <a:lnTo>
                    <a:pt x="2980" y="2039"/>
                  </a:lnTo>
                  <a:cubicBezTo>
                    <a:pt x="2989" y="2039"/>
                    <a:pt x="2999" y="2029"/>
                    <a:pt x="2999" y="2010"/>
                  </a:cubicBezTo>
                  <a:cubicBezTo>
                    <a:pt x="2999" y="2001"/>
                    <a:pt x="2989" y="1991"/>
                    <a:pt x="2980" y="1981"/>
                  </a:cubicBezTo>
                  <a:lnTo>
                    <a:pt x="2280" y="1512"/>
                  </a:lnTo>
                  <a:lnTo>
                    <a:pt x="2223" y="36"/>
                  </a:lnTo>
                  <a:cubicBezTo>
                    <a:pt x="2223" y="17"/>
                    <a:pt x="2213" y="8"/>
                    <a:pt x="2203" y="8"/>
                  </a:cubicBezTo>
                  <a:cubicBezTo>
                    <a:pt x="2194" y="3"/>
                    <a:pt x="2187" y="1"/>
                    <a:pt x="2181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110581" tIns="110581" rIns="110581" bIns="110581" anchor="ctr" anchorCtr="0">
              <a:noAutofit/>
            </a:bodyPr>
            <a:lstStyle/>
            <a:p>
              <a:endParaRPr sz="1693"/>
            </a:p>
          </p:txBody>
        </p:sp>
        <p:sp>
          <p:nvSpPr>
            <p:cNvPr id="949" name="Google Shape;949;p61"/>
            <p:cNvSpPr/>
            <p:nvPr/>
          </p:nvSpPr>
          <p:spPr>
            <a:xfrm>
              <a:off x="6946967" y="660422"/>
              <a:ext cx="81146" cy="82649"/>
            </a:xfrm>
            <a:custGeom>
              <a:avLst/>
              <a:gdLst/>
              <a:ahLst/>
              <a:cxnLst/>
              <a:rect l="l" t="t" r="r" b="b"/>
              <a:pathLst>
                <a:path w="594" h="605" extrusionOk="0">
                  <a:moveTo>
                    <a:pt x="297" y="1"/>
                  </a:moveTo>
                  <a:cubicBezTo>
                    <a:pt x="134" y="1"/>
                    <a:pt x="0" y="135"/>
                    <a:pt x="0" y="307"/>
                  </a:cubicBezTo>
                  <a:cubicBezTo>
                    <a:pt x="0" y="470"/>
                    <a:pt x="134" y="604"/>
                    <a:pt x="297" y="604"/>
                  </a:cubicBezTo>
                  <a:cubicBezTo>
                    <a:pt x="460" y="604"/>
                    <a:pt x="594" y="470"/>
                    <a:pt x="594" y="307"/>
                  </a:cubicBezTo>
                  <a:cubicBezTo>
                    <a:pt x="594" y="135"/>
                    <a:pt x="460" y="1"/>
                    <a:pt x="297" y="1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110581" tIns="110581" rIns="110581" bIns="110581" anchor="ctr" anchorCtr="0">
              <a:noAutofit/>
            </a:bodyPr>
            <a:lstStyle/>
            <a:p>
              <a:endParaRPr sz="1693"/>
            </a:p>
          </p:txBody>
        </p:sp>
        <p:sp>
          <p:nvSpPr>
            <p:cNvPr id="950" name="Google Shape;950;p61"/>
            <p:cNvSpPr/>
            <p:nvPr/>
          </p:nvSpPr>
          <p:spPr>
            <a:xfrm>
              <a:off x="6942869" y="656597"/>
              <a:ext cx="90572" cy="90299"/>
            </a:xfrm>
            <a:custGeom>
              <a:avLst/>
              <a:gdLst/>
              <a:ahLst/>
              <a:cxnLst/>
              <a:rect l="l" t="t" r="r" b="b"/>
              <a:pathLst>
                <a:path w="663" h="661" extrusionOk="0">
                  <a:moveTo>
                    <a:pt x="327" y="67"/>
                  </a:moveTo>
                  <a:cubicBezTo>
                    <a:pt x="471" y="67"/>
                    <a:pt x="595" y="182"/>
                    <a:pt x="595" y="335"/>
                  </a:cubicBezTo>
                  <a:cubicBezTo>
                    <a:pt x="595" y="479"/>
                    <a:pt x="471" y="594"/>
                    <a:pt x="327" y="594"/>
                  </a:cubicBezTo>
                  <a:cubicBezTo>
                    <a:pt x="183" y="594"/>
                    <a:pt x="58" y="479"/>
                    <a:pt x="58" y="335"/>
                  </a:cubicBezTo>
                  <a:cubicBezTo>
                    <a:pt x="58" y="182"/>
                    <a:pt x="183" y="67"/>
                    <a:pt x="327" y="67"/>
                  </a:cubicBezTo>
                  <a:close/>
                  <a:moveTo>
                    <a:pt x="327" y="0"/>
                  </a:moveTo>
                  <a:cubicBezTo>
                    <a:pt x="145" y="0"/>
                    <a:pt x="1" y="153"/>
                    <a:pt x="1" y="335"/>
                  </a:cubicBezTo>
                  <a:cubicBezTo>
                    <a:pt x="1" y="517"/>
                    <a:pt x="145" y="661"/>
                    <a:pt x="327" y="661"/>
                  </a:cubicBezTo>
                  <a:cubicBezTo>
                    <a:pt x="509" y="661"/>
                    <a:pt x="662" y="517"/>
                    <a:pt x="662" y="335"/>
                  </a:cubicBezTo>
                  <a:cubicBezTo>
                    <a:pt x="662" y="153"/>
                    <a:pt x="509" y="0"/>
                    <a:pt x="327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110581" tIns="110581" rIns="110581" bIns="110581" anchor="ctr" anchorCtr="0">
              <a:noAutofit/>
            </a:bodyPr>
            <a:lstStyle/>
            <a:p>
              <a:endParaRPr sz="1693"/>
            </a:p>
          </p:txBody>
        </p:sp>
        <p:sp>
          <p:nvSpPr>
            <p:cNvPr id="951" name="Google Shape;951;p61"/>
            <p:cNvSpPr/>
            <p:nvPr/>
          </p:nvSpPr>
          <p:spPr>
            <a:xfrm>
              <a:off x="6185236" y="702361"/>
              <a:ext cx="82649" cy="81283"/>
            </a:xfrm>
            <a:custGeom>
              <a:avLst/>
              <a:gdLst/>
              <a:ahLst/>
              <a:cxnLst/>
              <a:rect l="l" t="t" r="r" b="b"/>
              <a:pathLst>
                <a:path w="605" h="595" extrusionOk="0">
                  <a:moveTo>
                    <a:pt x="298" y="0"/>
                  </a:moveTo>
                  <a:cubicBezTo>
                    <a:pt x="135" y="0"/>
                    <a:pt x="1" y="134"/>
                    <a:pt x="1" y="297"/>
                  </a:cubicBezTo>
                  <a:cubicBezTo>
                    <a:pt x="1" y="460"/>
                    <a:pt x="135" y="594"/>
                    <a:pt x="298" y="594"/>
                  </a:cubicBezTo>
                  <a:cubicBezTo>
                    <a:pt x="470" y="594"/>
                    <a:pt x="604" y="460"/>
                    <a:pt x="604" y="297"/>
                  </a:cubicBezTo>
                  <a:cubicBezTo>
                    <a:pt x="604" y="134"/>
                    <a:pt x="470" y="0"/>
                    <a:pt x="298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110581" tIns="110581" rIns="110581" bIns="110581" anchor="ctr" anchorCtr="0">
              <a:noAutofit/>
            </a:bodyPr>
            <a:lstStyle/>
            <a:p>
              <a:endParaRPr sz="1693"/>
            </a:p>
          </p:txBody>
        </p:sp>
        <p:sp>
          <p:nvSpPr>
            <p:cNvPr id="952" name="Google Shape;952;p61"/>
            <p:cNvSpPr/>
            <p:nvPr/>
          </p:nvSpPr>
          <p:spPr>
            <a:xfrm>
              <a:off x="6181274" y="697033"/>
              <a:ext cx="90572" cy="90572"/>
            </a:xfrm>
            <a:custGeom>
              <a:avLst/>
              <a:gdLst/>
              <a:ahLst/>
              <a:cxnLst/>
              <a:rect l="l" t="t" r="r" b="b"/>
              <a:pathLst>
                <a:path w="663" h="663" extrusionOk="0">
                  <a:moveTo>
                    <a:pt x="327" y="68"/>
                  </a:moveTo>
                  <a:cubicBezTo>
                    <a:pt x="480" y="68"/>
                    <a:pt x="595" y="183"/>
                    <a:pt x="595" y="336"/>
                  </a:cubicBezTo>
                  <a:cubicBezTo>
                    <a:pt x="595" y="480"/>
                    <a:pt x="480" y="595"/>
                    <a:pt x="327" y="595"/>
                  </a:cubicBezTo>
                  <a:cubicBezTo>
                    <a:pt x="183" y="595"/>
                    <a:pt x="68" y="480"/>
                    <a:pt x="68" y="336"/>
                  </a:cubicBezTo>
                  <a:cubicBezTo>
                    <a:pt x="68" y="183"/>
                    <a:pt x="183" y="68"/>
                    <a:pt x="327" y="68"/>
                  </a:cubicBezTo>
                  <a:close/>
                  <a:moveTo>
                    <a:pt x="327" y="1"/>
                  </a:moveTo>
                  <a:cubicBezTo>
                    <a:pt x="145" y="1"/>
                    <a:pt x="1" y="154"/>
                    <a:pt x="1" y="336"/>
                  </a:cubicBezTo>
                  <a:cubicBezTo>
                    <a:pt x="1" y="518"/>
                    <a:pt x="145" y="662"/>
                    <a:pt x="327" y="662"/>
                  </a:cubicBezTo>
                  <a:cubicBezTo>
                    <a:pt x="509" y="662"/>
                    <a:pt x="662" y="518"/>
                    <a:pt x="662" y="336"/>
                  </a:cubicBezTo>
                  <a:cubicBezTo>
                    <a:pt x="662" y="154"/>
                    <a:pt x="509" y="1"/>
                    <a:pt x="327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110581" tIns="110581" rIns="110581" bIns="110581" anchor="ctr" anchorCtr="0">
              <a:noAutofit/>
            </a:bodyPr>
            <a:lstStyle/>
            <a:p>
              <a:endParaRPr sz="1693"/>
            </a:p>
          </p:txBody>
        </p:sp>
        <p:sp>
          <p:nvSpPr>
            <p:cNvPr id="955" name="Google Shape;955;p61"/>
            <p:cNvSpPr/>
            <p:nvPr/>
          </p:nvSpPr>
          <p:spPr>
            <a:xfrm>
              <a:off x="2798699" y="923803"/>
              <a:ext cx="392617" cy="320350"/>
            </a:xfrm>
            <a:custGeom>
              <a:avLst/>
              <a:gdLst/>
              <a:ahLst/>
              <a:cxnLst/>
              <a:rect l="l" t="t" r="r" b="b"/>
              <a:pathLst>
                <a:path w="2874" h="2345" extrusionOk="0">
                  <a:moveTo>
                    <a:pt x="1960" y="1"/>
                  </a:moveTo>
                  <a:cubicBezTo>
                    <a:pt x="1837" y="1"/>
                    <a:pt x="1713" y="34"/>
                    <a:pt x="1600" y="103"/>
                  </a:cubicBezTo>
                  <a:cubicBezTo>
                    <a:pt x="1284" y="295"/>
                    <a:pt x="1265" y="669"/>
                    <a:pt x="1265" y="669"/>
                  </a:cubicBezTo>
                  <a:cubicBezTo>
                    <a:pt x="1265" y="669"/>
                    <a:pt x="1049" y="400"/>
                    <a:pt x="697" y="400"/>
                  </a:cubicBezTo>
                  <a:cubicBezTo>
                    <a:pt x="685" y="400"/>
                    <a:pt x="673" y="400"/>
                    <a:pt x="661" y="401"/>
                  </a:cubicBezTo>
                  <a:cubicBezTo>
                    <a:pt x="288" y="420"/>
                    <a:pt x="0" y="746"/>
                    <a:pt x="9" y="1119"/>
                  </a:cubicBezTo>
                  <a:cubicBezTo>
                    <a:pt x="28" y="1699"/>
                    <a:pt x="623" y="2345"/>
                    <a:pt x="1765" y="2345"/>
                  </a:cubicBezTo>
                  <a:cubicBezTo>
                    <a:pt x="1774" y="2345"/>
                    <a:pt x="1782" y="2345"/>
                    <a:pt x="1791" y="2345"/>
                  </a:cubicBezTo>
                  <a:cubicBezTo>
                    <a:pt x="2740" y="1693"/>
                    <a:pt x="2874" y="812"/>
                    <a:pt x="2548" y="324"/>
                  </a:cubicBezTo>
                  <a:cubicBezTo>
                    <a:pt x="2417" y="117"/>
                    <a:pt x="2191" y="1"/>
                    <a:pt x="1960" y="1"/>
                  </a:cubicBezTo>
                  <a:close/>
                </a:path>
              </a:pathLst>
            </a:custGeom>
            <a:solidFill>
              <a:srgbClr val="EF8981"/>
            </a:solidFill>
            <a:ln>
              <a:noFill/>
            </a:ln>
          </p:spPr>
          <p:txBody>
            <a:bodyPr spcFirstLastPara="1" wrap="square" lIns="110581" tIns="110581" rIns="110581" bIns="110581" anchor="ctr" anchorCtr="0">
              <a:noAutofit/>
            </a:bodyPr>
            <a:lstStyle/>
            <a:p>
              <a:endParaRPr sz="1693"/>
            </a:p>
          </p:txBody>
        </p:sp>
        <p:sp>
          <p:nvSpPr>
            <p:cNvPr id="956" name="Google Shape;956;p61"/>
            <p:cNvSpPr/>
            <p:nvPr/>
          </p:nvSpPr>
          <p:spPr>
            <a:xfrm>
              <a:off x="2793372" y="919158"/>
              <a:ext cx="407098" cy="330323"/>
            </a:xfrm>
            <a:custGeom>
              <a:avLst/>
              <a:gdLst/>
              <a:ahLst/>
              <a:cxnLst/>
              <a:rect l="l" t="t" r="r" b="b"/>
              <a:pathLst>
                <a:path w="2980" h="2418" extrusionOk="0">
                  <a:moveTo>
                    <a:pt x="2004" y="67"/>
                  </a:moveTo>
                  <a:cubicBezTo>
                    <a:pt x="2221" y="67"/>
                    <a:pt x="2434" y="175"/>
                    <a:pt x="2558" y="367"/>
                  </a:cubicBezTo>
                  <a:cubicBezTo>
                    <a:pt x="2980" y="1029"/>
                    <a:pt x="2491" y="1881"/>
                    <a:pt x="1821" y="2351"/>
                  </a:cubicBezTo>
                  <a:lnTo>
                    <a:pt x="1811" y="2351"/>
                  </a:lnTo>
                  <a:cubicBezTo>
                    <a:pt x="997" y="2351"/>
                    <a:pt x="106" y="1929"/>
                    <a:pt x="78" y="1153"/>
                  </a:cubicBezTo>
                  <a:cubicBezTo>
                    <a:pt x="68" y="789"/>
                    <a:pt x="346" y="482"/>
                    <a:pt x="700" y="463"/>
                  </a:cubicBezTo>
                  <a:cubicBezTo>
                    <a:pt x="712" y="462"/>
                    <a:pt x="723" y="462"/>
                    <a:pt x="735" y="462"/>
                  </a:cubicBezTo>
                  <a:cubicBezTo>
                    <a:pt x="1069" y="462"/>
                    <a:pt x="1275" y="722"/>
                    <a:pt x="1275" y="722"/>
                  </a:cubicBezTo>
                  <a:lnTo>
                    <a:pt x="1332" y="789"/>
                  </a:lnTo>
                  <a:lnTo>
                    <a:pt x="1332" y="703"/>
                  </a:lnTo>
                  <a:cubicBezTo>
                    <a:pt x="1332" y="703"/>
                    <a:pt x="1361" y="348"/>
                    <a:pt x="1658" y="166"/>
                  </a:cubicBezTo>
                  <a:cubicBezTo>
                    <a:pt x="1766" y="99"/>
                    <a:pt x="1885" y="67"/>
                    <a:pt x="2004" y="67"/>
                  </a:cubicBezTo>
                  <a:close/>
                  <a:moveTo>
                    <a:pt x="2002" y="0"/>
                  </a:moveTo>
                  <a:cubicBezTo>
                    <a:pt x="1873" y="0"/>
                    <a:pt x="1743" y="35"/>
                    <a:pt x="1629" y="109"/>
                  </a:cubicBezTo>
                  <a:cubicBezTo>
                    <a:pt x="1380" y="262"/>
                    <a:pt x="1304" y="511"/>
                    <a:pt x="1285" y="626"/>
                  </a:cubicBezTo>
                  <a:cubicBezTo>
                    <a:pt x="1192" y="542"/>
                    <a:pt x="1000" y="396"/>
                    <a:pt x="726" y="396"/>
                  </a:cubicBezTo>
                  <a:cubicBezTo>
                    <a:pt x="718" y="396"/>
                    <a:pt x="709" y="396"/>
                    <a:pt x="700" y="396"/>
                  </a:cubicBezTo>
                  <a:cubicBezTo>
                    <a:pt x="307" y="416"/>
                    <a:pt x="1" y="750"/>
                    <a:pt x="10" y="1153"/>
                  </a:cubicBezTo>
                  <a:cubicBezTo>
                    <a:pt x="29" y="1469"/>
                    <a:pt x="202" y="1785"/>
                    <a:pt x="489" y="2015"/>
                  </a:cubicBezTo>
                  <a:cubicBezTo>
                    <a:pt x="729" y="2197"/>
                    <a:pt x="1140" y="2417"/>
                    <a:pt x="1811" y="2417"/>
                  </a:cubicBezTo>
                  <a:lnTo>
                    <a:pt x="1840" y="2417"/>
                  </a:lnTo>
                  <a:lnTo>
                    <a:pt x="1849" y="2408"/>
                  </a:lnTo>
                  <a:cubicBezTo>
                    <a:pt x="2405" y="2025"/>
                    <a:pt x="2626" y="1603"/>
                    <a:pt x="2721" y="1316"/>
                  </a:cubicBezTo>
                  <a:cubicBezTo>
                    <a:pt x="2826" y="961"/>
                    <a:pt x="2788" y="607"/>
                    <a:pt x="2616" y="339"/>
                  </a:cubicBezTo>
                  <a:cubicBezTo>
                    <a:pt x="2479" y="121"/>
                    <a:pt x="2241" y="0"/>
                    <a:pt x="2002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110581" tIns="110581" rIns="110581" bIns="110581" anchor="ctr" anchorCtr="0">
              <a:noAutofit/>
            </a:bodyPr>
            <a:lstStyle/>
            <a:p>
              <a:endParaRPr sz="1693"/>
            </a:p>
          </p:txBody>
        </p:sp>
        <p:sp>
          <p:nvSpPr>
            <p:cNvPr id="957" name="Google Shape;957;p61"/>
            <p:cNvSpPr/>
            <p:nvPr/>
          </p:nvSpPr>
          <p:spPr>
            <a:xfrm>
              <a:off x="4406860" y="923803"/>
              <a:ext cx="392754" cy="320350"/>
            </a:xfrm>
            <a:custGeom>
              <a:avLst/>
              <a:gdLst/>
              <a:ahLst/>
              <a:cxnLst/>
              <a:rect l="l" t="t" r="r" b="b"/>
              <a:pathLst>
                <a:path w="2875" h="2345" extrusionOk="0">
                  <a:moveTo>
                    <a:pt x="912" y="1"/>
                  </a:moveTo>
                  <a:cubicBezTo>
                    <a:pt x="683" y="1"/>
                    <a:pt x="458" y="117"/>
                    <a:pt x="326" y="324"/>
                  </a:cubicBezTo>
                  <a:cubicBezTo>
                    <a:pt x="1" y="812"/>
                    <a:pt x="135" y="1693"/>
                    <a:pt x="1083" y="2345"/>
                  </a:cubicBezTo>
                  <a:cubicBezTo>
                    <a:pt x="1092" y="2345"/>
                    <a:pt x="1101" y="2345"/>
                    <a:pt x="1109" y="2345"/>
                  </a:cubicBezTo>
                  <a:cubicBezTo>
                    <a:pt x="2242" y="2345"/>
                    <a:pt x="2846" y="1699"/>
                    <a:pt x="2865" y="1119"/>
                  </a:cubicBezTo>
                  <a:cubicBezTo>
                    <a:pt x="2874" y="746"/>
                    <a:pt x="2587" y="420"/>
                    <a:pt x="2214" y="401"/>
                  </a:cubicBezTo>
                  <a:cubicBezTo>
                    <a:pt x="2202" y="400"/>
                    <a:pt x="2190" y="400"/>
                    <a:pt x="2178" y="400"/>
                  </a:cubicBezTo>
                  <a:cubicBezTo>
                    <a:pt x="1825" y="400"/>
                    <a:pt x="1610" y="669"/>
                    <a:pt x="1610" y="669"/>
                  </a:cubicBezTo>
                  <a:cubicBezTo>
                    <a:pt x="1610" y="669"/>
                    <a:pt x="1582" y="295"/>
                    <a:pt x="1265" y="103"/>
                  </a:cubicBezTo>
                  <a:cubicBezTo>
                    <a:pt x="1156" y="34"/>
                    <a:pt x="1033" y="1"/>
                    <a:pt x="912" y="1"/>
                  </a:cubicBezTo>
                  <a:close/>
                </a:path>
              </a:pathLst>
            </a:custGeom>
            <a:solidFill>
              <a:srgbClr val="EF8981"/>
            </a:solidFill>
            <a:ln>
              <a:noFill/>
            </a:ln>
          </p:spPr>
          <p:txBody>
            <a:bodyPr spcFirstLastPara="1" wrap="square" lIns="110581" tIns="110581" rIns="110581" bIns="110581" anchor="ctr" anchorCtr="0">
              <a:noAutofit/>
            </a:bodyPr>
            <a:lstStyle/>
            <a:p>
              <a:endParaRPr sz="1693"/>
            </a:p>
          </p:txBody>
        </p:sp>
        <p:sp>
          <p:nvSpPr>
            <p:cNvPr id="958" name="Google Shape;958;p61"/>
            <p:cNvSpPr/>
            <p:nvPr/>
          </p:nvSpPr>
          <p:spPr>
            <a:xfrm>
              <a:off x="4396341" y="919158"/>
              <a:ext cx="408464" cy="330323"/>
            </a:xfrm>
            <a:custGeom>
              <a:avLst/>
              <a:gdLst/>
              <a:ahLst/>
              <a:cxnLst/>
              <a:rect l="l" t="t" r="r" b="b"/>
              <a:pathLst>
                <a:path w="2990" h="2418" extrusionOk="0">
                  <a:moveTo>
                    <a:pt x="984" y="67"/>
                  </a:moveTo>
                  <a:cubicBezTo>
                    <a:pt x="1101" y="67"/>
                    <a:pt x="1218" y="99"/>
                    <a:pt x="1323" y="166"/>
                  </a:cubicBezTo>
                  <a:cubicBezTo>
                    <a:pt x="1629" y="348"/>
                    <a:pt x="1649" y="703"/>
                    <a:pt x="1649" y="703"/>
                  </a:cubicBezTo>
                  <a:lnTo>
                    <a:pt x="1659" y="789"/>
                  </a:lnTo>
                  <a:lnTo>
                    <a:pt x="1716" y="722"/>
                  </a:lnTo>
                  <a:cubicBezTo>
                    <a:pt x="1716" y="722"/>
                    <a:pt x="1922" y="462"/>
                    <a:pt x="2256" y="462"/>
                  </a:cubicBezTo>
                  <a:cubicBezTo>
                    <a:pt x="2267" y="462"/>
                    <a:pt x="2279" y="462"/>
                    <a:pt x="2291" y="463"/>
                  </a:cubicBezTo>
                  <a:cubicBezTo>
                    <a:pt x="2645" y="482"/>
                    <a:pt x="2923" y="789"/>
                    <a:pt x="2904" y="1153"/>
                  </a:cubicBezTo>
                  <a:cubicBezTo>
                    <a:pt x="2885" y="1929"/>
                    <a:pt x="1993" y="2351"/>
                    <a:pt x="1170" y="2351"/>
                  </a:cubicBezTo>
                  <a:cubicBezTo>
                    <a:pt x="490" y="1881"/>
                    <a:pt x="1" y="1029"/>
                    <a:pt x="422" y="367"/>
                  </a:cubicBezTo>
                  <a:cubicBezTo>
                    <a:pt x="553" y="175"/>
                    <a:pt x="768" y="67"/>
                    <a:pt x="984" y="67"/>
                  </a:cubicBezTo>
                  <a:close/>
                  <a:moveTo>
                    <a:pt x="989" y="0"/>
                  </a:moveTo>
                  <a:cubicBezTo>
                    <a:pt x="750" y="0"/>
                    <a:pt x="512" y="121"/>
                    <a:pt x="375" y="339"/>
                  </a:cubicBezTo>
                  <a:cubicBezTo>
                    <a:pt x="202" y="607"/>
                    <a:pt x="164" y="961"/>
                    <a:pt x="269" y="1316"/>
                  </a:cubicBezTo>
                  <a:cubicBezTo>
                    <a:pt x="356" y="1603"/>
                    <a:pt x="576" y="2025"/>
                    <a:pt x="1141" y="2408"/>
                  </a:cubicBezTo>
                  <a:lnTo>
                    <a:pt x="1150" y="2417"/>
                  </a:lnTo>
                  <a:lnTo>
                    <a:pt x="1180" y="2417"/>
                  </a:lnTo>
                  <a:cubicBezTo>
                    <a:pt x="1850" y="2417"/>
                    <a:pt x="2262" y="2197"/>
                    <a:pt x="2492" y="2015"/>
                  </a:cubicBezTo>
                  <a:cubicBezTo>
                    <a:pt x="2789" y="1785"/>
                    <a:pt x="2961" y="1469"/>
                    <a:pt x="2970" y="1153"/>
                  </a:cubicBezTo>
                  <a:cubicBezTo>
                    <a:pt x="2990" y="750"/>
                    <a:pt x="2683" y="416"/>
                    <a:pt x="2291" y="396"/>
                  </a:cubicBezTo>
                  <a:cubicBezTo>
                    <a:pt x="2282" y="396"/>
                    <a:pt x="2273" y="396"/>
                    <a:pt x="2264" y="396"/>
                  </a:cubicBezTo>
                  <a:cubicBezTo>
                    <a:pt x="1990" y="396"/>
                    <a:pt x="1790" y="542"/>
                    <a:pt x="1706" y="626"/>
                  </a:cubicBezTo>
                  <a:cubicBezTo>
                    <a:pt x="1687" y="511"/>
                    <a:pt x="1610" y="262"/>
                    <a:pt x="1361" y="109"/>
                  </a:cubicBezTo>
                  <a:cubicBezTo>
                    <a:pt x="1247" y="35"/>
                    <a:pt x="1118" y="0"/>
                    <a:pt x="989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110581" tIns="110581" rIns="110581" bIns="110581" anchor="ctr" anchorCtr="0">
              <a:noAutofit/>
            </a:bodyPr>
            <a:lstStyle/>
            <a:p>
              <a:endParaRPr sz="1693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5E16467D-9DA4-49FC-9B67-19956C3AF862}"/>
              </a:ext>
            </a:extLst>
          </p:cNvPr>
          <p:cNvSpPr txBox="1"/>
          <p:nvPr/>
        </p:nvSpPr>
        <p:spPr>
          <a:xfrm>
            <a:off x="271141" y="923169"/>
            <a:ext cx="6215400" cy="802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34" b="1" dirty="0" err="1">
                <a:ln w="9525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#9Slide07 Crocante" panose="02000000000000000000" pitchFamily="2" charset="0"/>
              </a:rPr>
              <a:t>Nộp</a:t>
            </a:r>
            <a:r>
              <a:rPr lang="en-US" sz="4634" b="1" dirty="0">
                <a:ln w="9525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#9Slide07 Crocante" panose="02000000000000000000" pitchFamily="2" charset="0"/>
              </a:rPr>
              <a:t> </a:t>
            </a:r>
            <a:r>
              <a:rPr lang="en-US" sz="4634" b="1" dirty="0" err="1">
                <a:ln w="9525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#9Slide07 Crocante" panose="02000000000000000000" pitchFamily="2" charset="0"/>
              </a:rPr>
              <a:t>bài</a:t>
            </a:r>
            <a:r>
              <a:rPr lang="en-US" sz="4634" b="1" dirty="0">
                <a:ln w="9525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#9Slide07 Crocante" panose="02000000000000000000" pitchFamily="2" charset="0"/>
              </a:rPr>
              <a:t> </a:t>
            </a:r>
            <a:r>
              <a:rPr lang="en-US" sz="4634" b="1" dirty="0" err="1">
                <a:ln w="9525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#9Slide07 Crocante" panose="02000000000000000000" pitchFamily="2" charset="0"/>
              </a:rPr>
              <a:t>ngay</a:t>
            </a:r>
            <a:r>
              <a:rPr lang="en-US" sz="4634" b="1" dirty="0">
                <a:ln w="9525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#9Slide07 Crocante" panose="02000000000000000000" pitchFamily="2" charset="0"/>
              </a:rPr>
              <a:t> </a:t>
            </a:r>
            <a:r>
              <a:rPr lang="en-US" sz="4634" b="1" dirty="0" err="1">
                <a:ln w="9525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#9Slide07 Crocante" panose="02000000000000000000" pitchFamily="2" charset="0"/>
              </a:rPr>
              <a:t>thôi</a:t>
            </a:r>
            <a:r>
              <a:rPr lang="en-US" sz="4634" b="1" dirty="0">
                <a:ln w="9525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#9Slide07 Crocante" panose="02000000000000000000" pitchFamily="2" charset="0"/>
              </a:rPr>
              <a:t> !</a:t>
            </a:r>
          </a:p>
        </p:txBody>
      </p:sp>
      <p:pic>
        <p:nvPicPr>
          <p:cNvPr id="38" name="Picture 37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C07743CC-96BE-417B-8C7C-7A89A1DBA7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63" b="89863" l="9962" r="90977">
                        <a14:foregroundMark x1="22180" y1="37534" x2="29323" y2="73699"/>
                        <a14:foregroundMark x1="29323" y1="73699" x2="29323" y2="76712"/>
                        <a14:foregroundMark x1="27632" y1="32603" x2="27632" y2="32603"/>
                        <a14:foregroundMark x1="39098" y1="50137" x2="39098" y2="50137"/>
                        <a14:foregroundMark x1="39286" y1="47945" x2="39286" y2="47945"/>
                        <a14:foregroundMark x1="38722" y1="45753" x2="38722" y2="45753"/>
                        <a14:foregroundMark x1="49436" y1="40274" x2="49436" y2="40274"/>
                        <a14:foregroundMark x1="49436" y1="41096" x2="51316" y2="46849"/>
                        <a14:foregroundMark x1="74248" y1="49315" x2="73496" y2="56712"/>
                        <a14:foregroundMark x1="71617" y1="46027" x2="70489" y2="56164"/>
                        <a14:foregroundMark x1="70113" y1="49589" x2="62970" y2="51233"/>
                        <a14:foregroundMark x1="68985" y1="44932" x2="60150" y2="49315"/>
                        <a14:foregroundMark x1="69549" y1="43562" x2="64098" y2="44110"/>
                        <a14:foregroundMark x1="71241" y1="42466" x2="67669" y2="39452"/>
                        <a14:foregroundMark x1="72744" y1="41918" x2="60150" y2="41370"/>
                        <a14:foregroundMark x1="60150" y1="41370" x2="57143" y2="46575"/>
                        <a14:foregroundMark x1="60150" y1="37534" x2="64662" y2="38904"/>
                        <a14:foregroundMark x1="69549" y1="40274" x2="52068" y2="41918"/>
                        <a14:foregroundMark x1="52068" y1="41918" x2="50188" y2="44932"/>
                        <a14:foregroundMark x1="39098" y1="73973" x2="51316" y2="87671"/>
                        <a14:foregroundMark x1="43985" y1="72877" x2="50752" y2="86027"/>
                        <a14:foregroundMark x1="33835" y1="73151" x2="32707" y2="73973"/>
                        <a14:foregroundMark x1="34398" y1="70411" x2="35150" y2="68219"/>
                        <a14:foregroundMark x1="84398" y1="76438" x2="77444" y2="73699"/>
                        <a14:foregroundMark x1="82331" y1="67123" x2="84962" y2="72329"/>
                        <a14:foregroundMark x1="82707" y1="73151" x2="85526" y2="77534"/>
                        <a14:foregroundMark x1="78759" y1="71507" x2="77444" y2="71233"/>
                        <a14:foregroundMark x1="77444" y1="79178" x2="77632" y2="80822"/>
                        <a14:foregroundMark x1="88534" y1="78356" x2="88534" y2="78356"/>
                        <a14:foregroundMark x1="90977" y1="77534" x2="90977" y2="77534"/>
                        <a14:foregroundMark x1="88722" y1="79726" x2="88722" y2="79726"/>
                        <a14:foregroundMark x1="86278" y1="78082" x2="86842" y2="80822"/>
                        <a14:foregroundMark x1="72932" y1="47397" x2="70677" y2="48493"/>
                        <a14:foregroundMark x1="30451" y1="39452" x2="29887" y2="43288"/>
                        <a14:foregroundMark x1="22180" y1="75890" x2="22744" y2="71507"/>
                        <a14:foregroundMark x1="19737" y1="28219" x2="19737" y2="28219"/>
                        <a14:foregroundMark x1="19925" y1="26575" x2="19925" y2="26575"/>
                        <a14:foregroundMark x1="43797" y1="66575" x2="41541" y2="65753"/>
                        <a14:foregroundMark x1="40226" y1="63836" x2="43797" y2="69589"/>
                        <a14:foregroundMark x1="57895" y1="53425" x2="60526" y2="58082"/>
                        <a14:foregroundMark x1="63722" y1="61918" x2="65226" y2="63836"/>
                        <a14:foregroundMark x1="60150" y1="56986" x2="59023" y2="61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830" y="122160"/>
            <a:ext cx="3231771" cy="2217286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7D656253-82F6-47F1-B290-21CCAB01DD9F}"/>
              </a:ext>
            </a:extLst>
          </p:cNvPr>
          <p:cNvSpPr txBox="1"/>
          <p:nvPr/>
        </p:nvSpPr>
        <p:spPr>
          <a:xfrm rot="544208">
            <a:off x="6727603" y="657445"/>
            <a:ext cx="1187722" cy="664615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1200386"/>
              </a:avLst>
            </a:prstTxWarp>
            <a:spAutoFit/>
          </a:bodyPr>
          <a:lstStyle/>
          <a:p>
            <a:r>
              <a:rPr lang="en-US" sz="3862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#9Slide07 SVNZero" panose="02040603050506020204" pitchFamily="18" charset="0"/>
              </a:rPr>
              <a:t>Form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0" name="Google Shape;930;p61"/>
          <p:cNvGrpSpPr/>
          <p:nvPr/>
        </p:nvGrpSpPr>
        <p:grpSpPr>
          <a:xfrm>
            <a:off x="196507" y="143947"/>
            <a:ext cx="8310829" cy="5275534"/>
            <a:chOff x="162323" y="656597"/>
            <a:chExt cx="6871118" cy="4361637"/>
          </a:xfrm>
        </p:grpSpPr>
        <p:sp>
          <p:nvSpPr>
            <p:cNvPr id="931" name="Google Shape;931;p61"/>
            <p:cNvSpPr/>
            <p:nvPr/>
          </p:nvSpPr>
          <p:spPr>
            <a:xfrm>
              <a:off x="6369794" y="4400353"/>
              <a:ext cx="435923" cy="421578"/>
            </a:xfrm>
            <a:custGeom>
              <a:avLst/>
              <a:gdLst/>
              <a:ahLst/>
              <a:cxnLst/>
              <a:rect l="l" t="t" r="r" b="b"/>
              <a:pathLst>
                <a:path w="3191" h="3086" extrusionOk="0">
                  <a:moveTo>
                    <a:pt x="1878" y="1"/>
                  </a:moveTo>
                  <a:lnTo>
                    <a:pt x="1102" y="1179"/>
                  </a:lnTo>
                  <a:lnTo>
                    <a:pt x="0" y="1179"/>
                  </a:lnTo>
                  <a:lnTo>
                    <a:pt x="872" y="1907"/>
                  </a:lnTo>
                  <a:lnTo>
                    <a:pt x="460" y="3085"/>
                  </a:lnTo>
                  <a:lnTo>
                    <a:pt x="1639" y="2319"/>
                  </a:lnTo>
                  <a:lnTo>
                    <a:pt x="2472" y="3085"/>
                  </a:lnTo>
                  <a:lnTo>
                    <a:pt x="2472" y="1831"/>
                  </a:lnTo>
                  <a:lnTo>
                    <a:pt x="3190" y="1179"/>
                  </a:lnTo>
                  <a:lnTo>
                    <a:pt x="2127" y="1179"/>
                  </a:lnTo>
                  <a:lnTo>
                    <a:pt x="1878" y="1"/>
                  </a:ln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110581" tIns="110581" rIns="110581" bIns="110581" anchor="ctr" anchorCtr="0">
              <a:noAutofit/>
            </a:bodyPr>
            <a:lstStyle/>
            <a:p>
              <a:endParaRPr sz="1693"/>
            </a:p>
          </p:txBody>
        </p:sp>
        <p:sp>
          <p:nvSpPr>
            <p:cNvPr id="932" name="Google Shape;932;p61"/>
            <p:cNvSpPr/>
            <p:nvPr/>
          </p:nvSpPr>
          <p:spPr>
            <a:xfrm>
              <a:off x="6364467" y="4396528"/>
              <a:ext cx="446441" cy="429365"/>
            </a:xfrm>
            <a:custGeom>
              <a:avLst/>
              <a:gdLst/>
              <a:ahLst/>
              <a:cxnLst/>
              <a:rect l="l" t="t" r="r" b="b"/>
              <a:pathLst>
                <a:path w="3268" h="3143" extrusionOk="0">
                  <a:moveTo>
                    <a:pt x="1898" y="115"/>
                  </a:moveTo>
                  <a:lnTo>
                    <a:pt x="2137" y="1217"/>
                  </a:lnTo>
                  <a:cubicBezTo>
                    <a:pt x="2137" y="1236"/>
                    <a:pt x="2147" y="1246"/>
                    <a:pt x="2166" y="1246"/>
                  </a:cubicBezTo>
                  <a:lnTo>
                    <a:pt x="3143" y="1246"/>
                  </a:lnTo>
                  <a:lnTo>
                    <a:pt x="2482" y="1830"/>
                  </a:lnTo>
                  <a:cubicBezTo>
                    <a:pt x="2482" y="1840"/>
                    <a:pt x="2472" y="1849"/>
                    <a:pt x="2472" y="1859"/>
                  </a:cubicBezTo>
                  <a:lnTo>
                    <a:pt x="2472" y="3037"/>
                  </a:lnTo>
                  <a:lnTo>
                    <a:pt x="1697" y="2328"/>
                  </a:lnTo>
                  <a:cubicBezTo>
                    <a:pt x="1687" y="2319"/>
                    <a:pt x="1678" y="2319"/>
                    <a:pt x="1678" y="2319"/>
                  </a:cubicBezTo>
                  <a:lnTo>
                    <a:pt x="1659" y="2319"/>
                  </a:lnTo>
                  <a:lnTo>
                    <a:pt x="557" y="3027"/>
                  </a:lnTo>
                  <a:lnTo>
                    <a:pt x="950" y="1945"/>
                  </a:lnTo>
                  <a:cubicBezTo>
                    <a:pt x="950" y="1925"/>
                    <a:pt x="950" y="1916"/>
                    <a:pt x="940" y="1906"/>
                  </a:cubicBezTo>
                  <a:lnTo>
                    <a:pt x="135" y="1246"/>
                  </a:lnTo>
                  <a:lnTo>
                    <a:pt x="1141" y="1246"/>
                  </a:lnTo>
                  <a:cubicBezTo>
                    <a:pt x="1150" y="1246"/>
                    <a:pt x="1160" y="1236"/>
                    <a:pt x="1170" y="1227"/>
                  </a:cubicBezTo>
                  <a:lnTo>
                    <a:pt x="1898" y="115"/>
                  </a:lnTo>
                  <a:close/>
                  <a:moveTo>
                    <a:pt x="1927" y="0"/>
                  </a:moveTo>
                  <a:cubicBezTo>
                    <a:pt x="1908" y="0"/>
                    <a:pt x="1898" y="0"/>
                    <a:pt x="1888" y="10"/>
                  </a:cubicBezTo>
                  <a:lnTo>
                    <a:pt x="1122" y="1178"/>
                  </a:lnTo>
                  <a:lnTo>
                    <a:pt x="39" y="1178"/>
                  </a:lnTo>
                  <a:cubicBezTo>
                    <a:pt x="30" y="1178"/>
                    <a:pt x="11" y="1188"/>
                    <a:pt x="11" y="1197"/>
                  </a:cubicBezTo>
                  <a:cubicBezTo>
                    <a:pt x="1" y="1207"/>
                    <a:pt x="11" y="1227"/>
                    <a:pt x="20" y="1236"/>
                  </a:cubicBezTo>
                  <a:lnTo>
                    <a:pt x="873" y="1945"/>
                  </a:lnTo>
                  <a:lnTo>
                    <a:pt x="461" y="3094"/>
                  </a:lnTo>
                  <a:cubicBezTo>
                    <a:pt x="461" y="3113"/>
                    <a:pt x="461" y="3123"/>
                    <a:pt x="471" y="3132"/>
                  </a:cubicBezTo>
                  <a:cubicBezTo>
                    <a:pt x="480" y="3137"/>
                    <a:pt x="487" y="3140"/>
                    <a:pt x="493" y="3140"/>
                  </a:cubicBezTo>
                  <a:cubicBezTo>
                    <a:pt x="499" y="3140"/>
                    <a:pt x="504" y="3137"/>
                    <a:pt x="509" y="3132"/>
                  </a:cubicBezTo>
                  <a:lnTo>
                    <a:pt x="1668" y="2395"/>
                  </a:lnTo>
                  <a:lnTo>
                    <a:pt x="2482" y="3132"/>
                  </a:lnTo>
                  <a:cubicBezTo>
                    <a:pt x="2492" y="3142"/>
                    <a:pt x="2501" y="3142"/>
                    <a:pt x="2511" y="3142"/>
                  </a:cubicBezTo>
                  <a:lnTo>
                    <a:pt x="2521" y="3142"/>
                  </a:lnTo>
                  <a:cubicBezTo>
                    <a:pt x="2530" y="3132"/>
                    <a:pt x="2540" y="3123"/>
                    <a:pt x="2540" y="3113"/>
                  </a:cubicBezTo>
                  <a:lnTo>
                    <a:pt x="2540" y="1868"/>
                  </a:lnTo>
                  <a:lnTo>
                    <a:pt x="3249" y="1236"/>
                  </a:lnTo>
                  <a:cubicBezTo>
                    <a:pt x="3258" y="1227"/>
                    <a:pt x="3268" y="1207"/>
                    <a:pt x="3258" y="1197"/>
                  </a:cubicBezTo>
                  <a:cubicBezTo>
                    <a:pt x="3258" y="1188"/>
                    <a:pt x="3249" y="1178"/>
                    <a:pt x="3229" y="1178"/>
                  </a:cubicBezTo>
                  <a:lnTo>
                    <a:pt x="2195" y="1178"/>
                  </a:lnTo>
                  <a:lnTo>
                    <a:pt x="1946" y="29"/>
                  </a:lnTo>
                  <a:cubicBezTo>
                    <a:pt x="1946" y="10"/>
                    <a:pt x="1936" y="0"/>
                    <a:pt x="1927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110581" tIns="110581" rIns="110581" bIns="110581" anchor="ctr" anchorCtr="0">
              <a:noAutofit/>
            </a:bodyPr>
            <a:lstStyle/>
            <a:p>
              <a:endParaRPr sz="1693"/>
            </a:p>
          </p:txBody>
        </p:sp>
        <p:sp>
          <p:nvSpPr>
            <p:cNvPr id="933" name="Google Shape;933;p61"/>
            <p:cNvSpPr/>
            <p:nvPr/>
          </p:nvSpPr>
          <p:spPr>
            <a:xfrm>
              <a:off x="162323" y="2064621"/>
              <a:ext cx="437289" cy="421442"/>
            </a:xfrm>
            <a:custGeom>
              <a:avLst/>
              <a:gdLst/>
              <a:ahLst/>
              <a:cxnLst/>
              <a:rect l="l" t="t" r="r" b="b"/>
              <a:pathLst>
                <a:path w="3201" h="3085" extrusionOk="0">
                  <a:moveTo>
                    <a:pt x="1878" y="0"/>
                  </a:moveTo>
                  <a:lnTo>
                    <a:pt x="1102" y="1178"/>
                  </a:lnTo>
                  <a:lnTo>
                    <a:pt x="1" y="1178"/>
                  </a:lnTo>
                  <a:lnTo>
                    <a:pt x="882" y="1906"/>
                  </a:lnTo>
                  <a:lnTo>
                    <a:pt x="461" y="3085"/>
                  </a:lnTo>
                  <a:lnTo>
                    <a:pt x="461" y="3085"/>
                  </a:lnTo>
                  <a:lnTo>
                    <a:pt x="1638" y="2318"/>
                  </a:lnTo>
                  <a:lnTo>
                    <a:pt x="2472" y="3085"/>
                  </a:lnTo>
                  <a:lnTo>
                    <a:pt x="2472" y="1829"/>
                  </a:lnTo>
                  <a:lnTo>
                    <a:pt x="3200" y="1178"/>
                  </a:lnTo>
                  <a:lnTo>
                    <a:pt x="2127" y="1178"/>
                  </a:lnTo>
                  <a:lnTo>
                    <a:pt x="1878" y="0"/>
                  </a:ln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110581" tIns="110581" rIns="110581" bIns="110581" anchor="ctr" anchorCtr="0">
              <a:noAutofit/>
            </a:bodyPr>
            <a:lstStyle/>
            <a:p>
              <a:endParaRPr sz="1693" dirty="0"/>
            </a:p>
          </p:txBody>
        </p:sp>
        <p:sp>
          <p:nvSpPr>
            <p:cNvPr id="934" name="Google Shape;934;p61"/>
            <p:cNvSpPr/>
            <p:nvPr/>
          </p:nvSpPr>
          <p:spPr>
            <a:xfrm>
              <a:off x="171216" y="2068583"/>
              <a:ext cx="445075" cy="429365"/>
            </a:xfrm>
            <a:custGeom>
              <a:avLst/>
              <a:gdLst/>
              <a:ahLst/>
              <a:cxnLst/>
              <a:rect l="l" t="t" r="r" b="b"/>
              <a:pathLst>
                <a:path w="3258" h="3143" extrusionOk="0">
                  <a:moveTo>
                    <a:pt x="1897" y="115"/>
                  </a:moveTo>
                  <a:lnTo>
                    <a:pt x="2127" y="1217"/>
                  </a:lnTo>
                  <a:cubicBezTo>
                    <a:pt x="2127" y="1236"/>
                    <a:pt x="2146" y="1245"/>
                    <a:pt x="2156" y="1245"/>
                  </a:cubicBezTo>
                  <a:lnTo>
                    <a:pt x="3143" y="1245"/>
                  </a:lnTo>
                  <a:lnTo>
                    <a:pt x="2482" y="1830"/>
                  </a:lnTo>
                  <a:cubicBezTo>
                    <a:pt x="2472" y="1839"/>
                    <a:pt x="2472" y="1849"/>
                    <a:pt x="2472" y="1858"/>
                  </a:cubicBezTo>
                  <a:lnTo>
                    <a:pt x="2472" y="3037"/>
                  </a:lnTo>
                  <a:lnTo>
                    <a:pt x="1687" y="2328"/>
                  </a:lnTo>
                  <a:cubicBezTo>
                    <a:pt x="1687" y="2318"/>
                    <a:pt x="1677" y="2318"/>
                    <a:pt x="1667" y="2318"/>
                  </a:cubicBezTo>
                  <a:lnTo>
                    <a:pt x="1648" y="2318"/>
                  </a:lnTo>
                  <a:lnTo>
                    <a:pt x="556" y="3027"/>
                  </a:lnTo>
                  <a:lnTo>
                    <a:pt x="939" y="1945"/>
                  </a:lnTo>
                  <a:cubicBezTo>
                    <a:pt x="949" y="1935"/>
                    <a:pt x="939" y="1916"/>
                    <a:pt x="930" y="1907"/>
                  </a:cubicBezTo>
                  <a:lnTo>
                    <a:pt x="126" y="1245"/>
                  </a:lnTo>
                  <a:lnTo>
                    <a:pt x="1131" y="1245"/>
                  </a:lnTo>
                  <a:cubicBezTo>
                    <a:pt x="1150" y="1245"/>
                    <a:pt x="1160" y="1236"/>
                    <a:pt x="1160" y="1226"/>
                  </a:cubicBezTo>
                  <a:lnTo>
                    <a:pt x="1897" y="115"/>
                  </a:lnTo>
                  <a:close/>
                  <a:moveTo>
                    <a:pt x="1917" y="0"/>
                  </a:moveTo>
                  <a:cubicBezTo>
                    <a:pt x="1907" y="0"/>
                    <a:pt x="1888" y="0"/>
                    <a:pt x="1878" y="19"/>
                  </a:cubicBezTo>
                  <a:lnTo>
                    <a:pt x="1122" y="1179"/>
                  </a:lnTo>
                  <a:lnTo>
                    <a:pt x="30" y="1179"/>
                  </a:lnTo>
                  <a:cubicBezTo>
                    <a:pt x="20" y="1179"/>
                    <a:pt x="11" y="1188"/>
                    <a:pt x="1" y="1198"/>
                  </a:cubicBezTo>
                  <a:cubicBezTo>
                    <a:pt x="1" y="1217"/>
                    <a:pt x="1" y="1226"/>
                    <a:pt x="11" y="1236"/>
                  </a:cubicBezTo>
                  <a:lnTo>
                    <a:pt x="873" y="1945"/>
                  </a:lnTo>
                  <a:lnTo>
                    <a:pt x="461" y="3095"/>
                  </a:lnTo>
                  <a:cubicBezTo>
                    <a:pt x="451" y="3114"/>
                    <a:pt x="461" y="3123"/>
                    <a:pt x="470" y="3133"/>
                  </a:cubicBezTo>
                  <a:cubicBezTo>
                    <a:pt x="480" y="3142"/>
                    <a:pt x="499" y="3142"/>
                    <a:pt x="509" y="3142"/>
                  </a:cubicBezTo>
                  <a:lnTo>
                    <a:pt x="1667" y="2395"/>
                  </a:lnTo>
                  <a:lnTo>
                    <a:pt x="2482" y="3133"/>
                  </a:lnTo>
                  <a:cubicBezTo>
                    <a:pt x="2491" y="3142"/>
                    <a:pt x="2491" y="3142"/>
                    <a:pt x="2501" y="3142"/>
                  </a:cubicBezTo>
                  <a:lnTo>
                    <a:pt x="2520" y="3142"/>
                  </a:lnTo>
                  <a:cubicBezTo>
                    <a:pt x="2530" y="3133"/>
                    <a:pt x="2540" y="3123"/>
                    <a:pt x="2540" y="3114"/>
                  </a:cubicBezTo>
                  <a:lnTo>
                    <a:pt x="2540" y="1868"/>
                  </a:lnTo>
                  <a:lnTo>
                    <a:pt x="3248" y="1236"/>
                  </a:lnTo>
                  <a:cubicBezTo>
                    <a:pt x="3258" y="1226"/>
                    <a:pt x="3258" y="1207"/>
                    <a:pt x="3258" y="1198"/>
                  </a:cubicBezTo>
                  <a:cubicBezTo>
                    <a:pt x="3248" y="1188"/>
                    <a:pt x="3238" y="1179"/>
                    <a:pt x="3229" y="1179"/>
                  </a:cubicBezTo>
                  <a:lnTo>
                    <a:pt x="2185" y="1179"/>
                  </a:lnTo>
                  <a:lnTo>
                    <a:pt x="1946" y="29"/>
                  </a:lnTo>
                  <a:cubicBezTo>
                    <a:pt x="1936" y="10"/>
                    <a:pt x="1927" y="0"/>
                    <a:pt x="1917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110581" tIns="110581" rIns="110581" bIns="110581" anchor="ctr" anchorCtr="0">
              <a:noAutofit/>
            </a:bodyPr>
            <a:lstStyle/>
            <a:p>
              <a:endParaRPr sz="1693"/>
            </a:p>
          </p:txBody>
        </p:sp>
        <p:sp>
          <p:nvSpPr>
            <p:cNvPr id="935" name="Google Shape;935;p61"/>
            <p:cNvSpPr/>
            <p:nvPr/>
          </p:nvSpPr>
          <p:spPr>
            <a:xfrm>
              <a:off x="750658" y="4266887"/>
              <a:ext cx="374448" cy="374448"/>
            </a:xfrm>
            <a:custGeom>
              <a:avLst/>
              <a:gdLst/>
              <a:ahLst/>
              <a:cxnLst/>
              <a:rect l="l" t="t" r="r" b="b"/>
              <a:pathLst>
                <a:path w="2741" h="2741" extrusionOk="0">
                  <a:moveTo>
                    <a:pt x="1198" y="1"/>
                  </a:moveTo>
                  <a:lnTo>
                    <a:pt x="978" y="1026"/>
                  </a:lnTo>
                  <a:lnTo>
                    <a:pt x="1" y="1524"/>
                  </a:lnTo>
                  <a:lnTo>
                    <a:pt x="844" y="1840"/>
                  </a:lnTo>
                  <a:lnTo>
                    <a:pt x="882" y="2740"/>
                  </a:lnTo>
                  <a:lnTo>
                    <a:pt x="1629" y="2041"/>
                  </a:lnTo>
                  <a:lnTo>
                    <a:pt x="2740" y="2127"/>
                  </a:lnTo>
                  <a:lnTo>
                    <a:pt x="2309" y="1610"/>
                  </a:lnTo>
                  <a:lnTo>
                    <a:pt x="2740" y="997"/>
                  </a:lnTo>
                  <a:lnTo>
                    <a:pt x="1993" y="1026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110581" tIns="110581" rIns="110581" bIns="110581" anchor="ctr" anchorCtr="0">
              <a:noAutofit/>
            </a:bodyPr>
            <a:lstStyle/>
            <a:p>
              <a:endParaRPr sz="1693"/>
            </a:p>
          </p:txBody>
        </p:sp>
        <p:sp>
          <p:nvSpPr>
            <p:cNvPr id="936" name="Google Shape;936;p61"/>
            <p:cNvSpPr/>
            <p:nvPr/>
          </p:nvSpPr>
          <p:spPr>
            <a:xfrm>
              <a:off x="746833" y="4262515"/>
              <a:ext cx="383464" cy="384011"/>
            </a:xfrm>
            <a:custGeom>
              <a:avLst/>
              <a:gdLst/>
              <a:ahLst/>
              <a:cxnLst/>
              <a:rect l="l" t="t" r="r" b="b"/>
              <a:pathLst>
                <a:path w="2807" h="2811" extrusionOk="0">
                  <a:moveTo>
                    <a:pt x="1245" y="109"/>
                  </a:moveTo>
                  <a:lnTo>
                    <a:pt x="1993" y="1077"/>
                  </a:lnTo>
                  <a:cubicBezTo>
                    <a:pt x="2002" y="1086"/>
                    <a:pt x="2012" y="1086"/>
                    <a:pt x="2021" y="1086"/>
                  </a:cubicBezTo>
                  <a:lnTo>
                    <a:pt x="2702" y="1067"/>
                  </a:lnTo>
                  <a:lnTo>
                    <a:pt x="2308" y="1623"/>
                  </a:lnTo>
                  <a:cubicBezTo>
                    <a:pt x="2299" y="1633"/>
                    <a:pt x="2299" y="1652"/>
                    <a:pt x="2308" y="1661"/>
                  </a:cubicBezTo>
                  <a:lnTo>
                    <a:pt x="2692" y="2121"/>
                  </a:lnTo>
                  <a:lnTo>
                    <a:pt x="1667" y="2044"/>
                  </a:lnTo>
                  <a:cubicBezTo>
                    <a:pt x="1657" y="2044"/>
                    <a:pt x="1648" y="2044"/>
                    <a:pt x="1638" y="2054"/>
                  </a:cubicBezTo>
                  <a:lnTo>
                    <a:pt x="939" y="2706"/>
                  </a:lnTo>
                  <a:lnTo>
                    <a:pt x="901" y="1872"/>
                  </a:lnTo>
                  <a:cubicBezTo>
                    <a:pt x="901" y="1853"/>
                    <a:pt x="891" y="1843"/>
                    <a:pt x="881" y="1843"/>
                  </a:cubicBezTo>
                  <a:lnTo>
                    <a:pt x="115" y="1546"/>
                  </a:lnTo>
                  <a:lnTo>
                    <a:pt x="1016" y="1086"/>
                  </a:lnTo>
                  <a:cubicBezTo>
                    <a:pt x="1025" y="1077"/>
                    <a:pt x="1035" y="1077"/>
                    <a:pt x="1035" y="1067"/>
                  </a:cubicBezTo>
                  <a:lnTo>
                    <a:pt x="1245" y="109"/>
                  </a:lnTo>
                  <a:close/>
                  <a:moveTo>
                    <a:pt x="1235" y="0"/>
                  </a:moveTo>
                  <a:cubicBezTo>
                    <a:pt x="1232" y="0"/>
                    <a:pt x="1229" y="1"/>
                    <a:pt x="1226" y="4"/>
                  </a:cubicBezTo>
                  <a:cubicBezTo>
                    <a:pt x="1207" y="4"/>
                    <a:pt x="1197" y="14"/>
                    <a:pt x="1197" y="23"/>
                  </a:cubicBezTo>
                  <a:lnTo>
                    <a:pt x="977" y="1029"/>
                  </a:lnTo>
                  <a:lnTo>
                    <a:pt x="19" y="1527"/>
                  </a:lnTo>
                  <a:cubicBezTo>
                    <a:pt x="9" y="1527"/>
                    <a:pt x="0" y="1546"/>
                    <a:pt x="0" y="1556"/>
                  </a:cubicBezTo>
                  <a:cubicBezTo>
                    <a:pt x="0" y="1565"/>
                    <a:pt x="9" y="1575"/>
                    <a:pt x="19" y="1584"/>
                  </a:cubicBezTo>
                  <a:lnTo>
                    <a:pt x="833" y="1891"/>
                  </a:lnTo>
                  <a:lnTo>
                    <a:pt x="881" y="2772"/>
                  </a:lnTo>
                  <a:cubicBezTo>
                    <a:pt x="881" y="2791"/>
                    <a:pt x="891" y="2801"/>
                    <a:pt x="901" y="2801"/>
                  </a:cubicBezTo>
                  <a:cubicBezTo>
                    <a:pt x="901" y="2811"/>
                    <a:pt x="910" y="2811"/>
                    <a:pt x="910" y="2811"/>
                  </a:cubicBezTo>
                  <a:cubicBezTo>
                    <a:pt x="920" y="2811"/>
                    <a:pt x="929" y="2801"/>
                    <a:pt x="939" y="2801"/>
                  </a:cubicBezTo>
                  <a:lnTo>
                    <a:pt x="1667" y="2112"/>
                  </a:lnTo>
                  <a:lnTo>
                    <a:pt x="2768" y="2198"/>
                  </a:lnTo>
                  <a:cubicBezTo>
                    <a:pt x="2778" y="2198"/>
                    <a:pt x="2787" y="2188"/>
                    <a:pt x="2797" y="2178"/>
                  </a:cubicBezTo>
                  <a:cubicBezTo>
                    <a:pt x="2806" y="2169"/>
                    <a:pt x="2797" y="2150"/>
                    <a:pt x="2797" y="2140"/>
                  </a:cubicBezTo>
                  <a:lnTo>
                    <a:pt x="2376" y="1642"/>
                  </a:lnTo>
                  <a:lnTo>
                    <a:pt x="2797" y="1048"/>
                  </a:lnTo>
                  <a:cubicBezTo>
                    <a:pt x="2797" y="1039"/>
                    <a:pt x="2806" y="1029"/>
                    <a:pt x="2797" y="1020"/>
                  </a:cubicBezTo>
                  <a:cubicBezTo>
                    <a:pt x="2787" y="1010"/>
                    <a:pt x="2778" y="1001"/>
                    <a:pt x="2768" y="1001"/>
                  </a:cubicBezTo>
                  <a:lnTo>
                    <a:pt x="2040" y="1020"/>
                  </a:lnTo>
                  <a:lnTo>
                    <a:pt x="1255" y="14"/>
                  </a:lnTo>
                  <a:cubicBezTo>
                    <a:pt x="1248" y="7"/>
                    <a:pt x="1241" y="0"/>
                    <a:pt x="1235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110581" tIns="110581" rIns="110581" bIns="110581" anchor="ctr" anchorCtr="0">
              <a:noAutofit/>
            </a:bodyPr>
            <a:lstStyle/>
            <a:p>
              <a:endParaRPr sz="1693"/>
            </a:p>
          </p:txBody>
        </p:sp>
        <p:sp>
          <p:nvSpPr>
            <p:cNvPr id="937" name="Google Shape;937;p61"/>
            <p:cNvSpPr/>
            <p:nvPr/>
          </p:nvSpPr>
          <p:spPr>
            <a:xfrm>
              <a:off x="433998" y="4638598"/>
              <a:ext cx="81283" cy="81283"/>
            </a:xfrm>
            <a:custGeom>
              <a:avLst/>
              <a:gdLst/>
              <a:ahLst/>
              <a:cxnLst/>
              <a:rect l="l" t="t" r="r" b="b"/>
              <a:pathLst>
                <a:path w="595" h="595" extrusionOk="0">
                  <a:moveTo>
                    <a:pt x="298" y="0"/>
                  </a:moveTo>
                  <a:cubicBezTo>
                    <a:pt x="135" y="0"/>
                    <a:pt x="0" y="134"/>
                    <a:pt x="0" y="297"/>
                  </a:cubicBezTo>
                  <a:cubicBezTo>
                    <a:pt x="0" y="460"/>
                    <a:pt x="135" y="594"/>
                    <a:pt x="298" y="594"/>
                  </a:cubicBezTo>
                  <a:cubicBezTo>
                    <a:pt x="460" y="594"/>
                    <a:pt x="594" y="460"/>
                    <a:pt x="594" y="297"/>
                  </a:cubicBezTo>
                  <a:cubicBezTo>
                    <a:pt x="594" y="134"/>
                    <a:pt x="460" y="0"/>
                    <a:pt x="298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110581" tIns="110581" rIns="110581" bIns="110581" anchor="ctr" anchorCtr="0">
              <a:noAutofit/>
            </a:bodyPr>
            <a:lstStyle/>
            <a:p>
              <a:endParaRPr sz="1693"/>
            </a:p>
          </p:txBody>
        </p:sp>
        <p:sp>
          <p:nvSpPr>
            <p:cNvPr id="938" name="Google Shape;938;p61"/>
            <p:cNvSpPr/>
            <p:nvPr/>
          </p:nvSpPr>
          <p:spPr>
            <a:xfrm>
              <a:off x="430173" y="4634637"/>
              <a:ext cx="89070" cy="89206"/>
            </a:xfrm>
            <a:custGeom>
              <a:avLst/>
              <a:gdLst/>
              <a:ahLst/>
              <a:cxnLst/>
              <a:rect l="l" t="t" r="r" b="b"/>
              <a:pathLst>
                <a:path w="652" h="653" extrusionOk="0">
                  <a:moveTo>
                    <a:pt x="326" y="58"/>
                  </a:moveTo>
                  <a:cubicBezTo>
                    <a:pt x="469" y="58"/>
                    <a:pt x="594" y="182"/>
                    <a:pt x="594" y="326"/>
                  </a:cubicBezTo>
                  <a:cubicBezTo>
                    <a:pt x="594" y="470"/>
                    <a:pt x="469" y="585"/>
                    <a:pt x="326" y="585"/>
                  </a:cubicBezTo>
                  <a:cubicBezTo>
                    <a:pt x="182" y="585"/>
                    <a:pt x="67" y="470"/>
                    <a:pt x="67" y="326"/>
                  </a:cubicBezTo>
                  <a:cubicBezTo>
                    <a:pt x="67" y="182"/>
                    <a:pt x="182" y="58"/>
                    <a:pt x="326" y="58"/>
                  </a:cubicBezTo>
                  <a:close/>
                  <a:moveTo>
                    <a:pt x="326" y="1"/>
                  </a:moveTo>
                  <a:cubicBezTo>
                    <a:pt x="143" y="1"/>
                    <a:pt x="0" y="144"/>
                    <a:pt x="0" y="326"/>
                  </a:cubicBezTo>
                  <a:cubicBezTo>
                    <a:pt x="0" y="508"/>
                    <a:pt x="143" y="652"/>
                    <a:pt x="326" y="652"/>
                  </a:cubicBezTo>
                  <a:cubicBezTo>
                    <a:pt x="507" y="652"/>
                    <a:pt x="651" y="508"/>
                    <a:pt x="651" y="326"/>
                  </a:cubicBezTo>
                  <a:cubicBezTo>
                    <a:pt x="651" y="144"/>
                    <a:pt x="507" y="1"/>
                    <a:pt x="326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110581" tIns="110581" rIns="110581" bIns="110581" anchor="ctr" anchorCtr="0">
              <a:noAutofit/>
            </a:bodyPr>
            <a:lstStyle/>
            <a:p>
              <a:endParaRPr sz="1693"/>
            </a:p>
          </p:txBody>
        </p:sp>
        <p:sp>
          <p:nvSpPr>
            <p:cNvPr id="939" name="Google Shape;939;p61"/>
            <p:cNvSpPr/>
            <p:nvPr/>
          </p:nvSpPr>
          <p:spPr>
            <a:xfrm>
              <a:off x="1549860" y="4688101"/>
              <a:ext cx="74589" cy="74726"/>
            </a:xfrm>
            <a:custGeom>
              <a:avLst/>
              <a:gdLst/>
              <a:ahLst/>
              <a:cxnLst/>
              <a:rect l="l" t="t" r="r" b="b"/>
              <a:pathLst>
                <a:path w="546" h="547" extrusionOk="0">
                  <a:moveTo>
                    <a:pt x="269" y="0"/>
                  </a:moveTo>
                  <a:cubicBezTo>
                    <a:pt x="115" y="0"/>
                    <a:pt x="0" y="125"/>
                    <a:pt x="0" y="278"/>
                  </a:cubicBezTo>
                  <a:cubicBezTo>
                    <a:pt x="0" y="422"/>
                    <a:pt x="115" y="546"/>
                    <a:pt x="269" y="546"/>
                  </a:cubicBezTo>
                  <a:cubicBezTo>
                    <a:pt x="422" y="546"/>
                    <a:pt x="546" y="422"/>
                    <a:pt x="546" y="278"/>
                  </a:cubicBezTo>
                  <a:cubicBezTo>
                    <a:pt x="546" y="125"/>
                    <a:pt x="422" y="0"/>
                    <a:pt x="269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110581" tIns="110581" rIns="110581" bIns="110581" anchor="ctr" anchorCtr="0">
              <a:noAutofit/>
            </a:bodyPr>
            <a:lstStyle/>
            <a:p>
              <a:endParaRPr sz="1693" dirty="0"/>
            </a:p>
          </p:txBody>
        </p:sp>
        <p:sp>
          <p:nvSpPr>
            <p:cNvPr id="940" name="Google Shape;940;p61"/>
            <p:cNvSpPr/>
            <p:nvPr/>
          </p:nvSpPr>
          <p:spPr>
            <a:xfrm>
              <a:off x="1549860" y="4702477"/>
              <a:ext cx="83879" cy="83879"/>
            </a:xfrm>
            <a:custGeom>
              <a:avLst/>
              <a:gdLst/>
              <a:ahLst/>
              <a:cxnLst/>
              <a:rect l="l" t="t" r="r" b="b"/>
              <a:pathLst>
                <a:path w="614" h="614" extrusionOk="0">
                  <a:moveTo>
                    <a:pt x="307" y="58"/>
                  </a:moveTo>
                  <a:cubicBezTo>
                    <a:pt x="441" y="58"/>
                    <a:pt x="546" y="173"/>
                    <a:pt x="546" y="307"/>
                  </a:cubicBezTo>
                  <a:cubicBezTo>
                    <a:pt x="546" y="431"/>
                    <a:pt x="441" y="546"/>
                    <a:pt x="307" y="546"/>
                  </a:cubicBezTo>
                  <a:cubicBezTo>
                    <a:pt x="172" y="546"/>
                    <a:pt x="67" y="431"/>
                    <a:pt x="67" y="307"/>
                  </a:cubicBezTo>
                  <a:cubicBezTo>
                    <a:pt x="67" y="173"/>
                    <a:pt x="172" y="58"/>
                    <a:pt x="307" y="58"/>
                  </a:cubicBezTo>
                  <a:close/>
                  <a:moveTo>
                    <a:pt x="307" y="1"/>
                  </a:moveTo>
                  <a:cubicBezTo>
                    <a:pt x="134" y="1"/>
                    <a:pt x="0" y="135"/>
                    <a:pt x="0" y="307"/>
                  </a:cubicBezTo>
                  <a:cubicBezTo>
                    <a:pt x="0" y="470"/>
                    <a:pt x="134" y="614"/>
                    <a:pt x="307" y="614"/>
                  </a:cubicBezTo>
                  <a:cubicBezTo>
                    <a:pt x="479" y="614"/>
                    <a:pt x="613" y="470"/>
                    <a:pt x="613" y="307"/>
                  </a:cubicBezTo>
                  <a:cubicBezTo>
                    <a:pt x="613" y="135"/>
                    <a:pt x="479" y="1"/>
                    <a:pt x="307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110581" tIns="110581" rIns="110581" bIns="110581" anchor="ctr" anchorCtr="0">
              <a:noAutofit/>
            </a:bodyPr>
            <a:lstStyle/>
            <a:p>
              <a:endParaRPr sz="1693"/>
            </a:p>
          </p:txBody>
        </p:sp>
        <p:sp>
          <p:nvSpPr>
            <p:cNvPr id="941" name="Google Shape;941;p61"/>
            <p:cNvSpPr/>
            <p:nvPr/>
          </p:nvSpPr>
          <p:spPr>
            <a:xfrm>
              <a:off x="5955050" y="4943509"/>
              <a:ext cx="70764" cy="70764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258" y="0"/>
                  </a:moveTo>
                  <a:cubicBezTo>
                    <a:pt x="115" y="0"/>
                    <a:pt x="0" y="115"/>
                    <a:pt x="0" y="259"/>
                  </a:cubicBezTo>
                  <a:cubicBezTo>
                    <a:pt x="0" y="403"/>
                    <a:pt x="115" y="518"/>
                    <a:pt x="258" y="518"/>
                  </a:cubicBezTo>
                  <a:cubicBezTo>
                    <a:pt x="402" y="518"/>
                    <a:pt x="517" y="403"/>
                    <a:pt x="517" y="259"/>
                  </a:cubicBezTo>
                  <a:cubicBezTo>
                    <a:pt x="517" y="115"/>
                    <a:pt x="402" y="0"/>
                    <a:pt x="258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110581" tIns="110581" rIns="110581" bIns="110581" anchor="ctr" anchorCtr="0">
              <a:noAutofit/>
            </a:bodyPr>
            <a:lstStyle/>
            <a:p>
              <a:endParaRPr sz="1693"/>
            </a:p>
          </p:txBody>
        </p:sp>
        <p:sp>
          <p:nvSpPr>
            <p:cNvPr id="942" name="Google Shape;942;p61"/>
            <p:cNvSpPr/>
            <p:nvPr/>
          </p:nvSpPr>
          <p:spPr>
            <a:xfrm>
              <a:off x="5950951" y="4939547"/>
              <a:ext cx="80053" cy="78687"/>
            </a:xfrm>
            <a:custGeom>
              <a:avLst/>
              <a:gdLst/>
              <a:ahLst/>
              <a:cxnLst/>
              <a:rect l="l" t="t" r="r" b="b"/>
              <a:pathLst>
                <a:path w="586" h="576" extrusionOk="0">
                  <a:moveTo>
                    <a:pt x="288" y="58"/>
                  </a:moveTo>
                  <a:cubicBezTo>
                    <a:pt x="413" y="58"/>
                    <a:pt x="518" y="164"/>
                    <a:pt x="518" y="288"/>
                  </a:cubicBezTo>
                  <a:cubicBezTo>
                    <a:pt x="518" y="413"/>
                    <a:pt x="413" y="508"/>
                    <a:pt x="288" y="508"/>
                  </a:cubicBezTo>
                  <a:cubicBezTo>
                    <a:pt x="164" y="508"/>
                    <a:pt x="68" y="413"/>
                    <a:pt x="68" y="288"/>
                  </a:cubicBezTo>
                  <a:cubicBezTo>
                    <a:pt x="68" y="164"/>
                    <a:pt x="164" y="58"/>
                    <a:pt x="288" y="58"/>
                  </a:cubicBezTo>
                  <a:close/>
                  <a:moveTo>
                    <a:pt x="288" y="0"/>
                  </a:moveTo>
                  <a:cubicBezTo>
                    <a:pt x="135" y="0"/>
                    <a:pt x="1" y="125"/>
                    <a:pt x="1" y="288"/>
                  </a:cubicBezTo>
                  <a:cubicBezTo>
                    <a:pt x="1" y="451"/>
                    <a:pt x="135" y="575"/>
                    <a:pt x="288" y="575"/>
                  </a:cubicBezTo>
                  <a:cubicBezTo>
                    <a:pt x="452" y="575"/>
                    <a:pt x="586" y="451"/>
                    <a:pt x="586" y="288"/>
                  </a:cubicBezTo>
                  <a:cubicBezTo>
                    <a:pt x="586" y="125"/>
                    <a:pt x="452" y="0"/>
                    <a:pt x="288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110581" tIns="110581" rIns="110581" bIns="110581" anchor="ctr" anchorCtr="0">
              <a:noAutofit/>
            </a:bodyPr>
            <a:lstStyle/>
            <a:p>
              <a:endParaRPr sz="1693"/>
            </a:p>
          </p:txBody>
        </p:sp>
        <p:sp>
          <p:nvSpPr>
            <p:cNvPr id="943" name="Google Shape;943;p61"/>
            <p:cNvSpPr/>
            <p:nvPr/>
          </p:nvSpPr>
          <p:spPr>
            <a:xfrm>
              <a:off x="1049012" y="1011096"/>
              <a:ext cx="70764" cy="70901"/>
            </a:xfrm>
            <a:custGeom>
              <a:avLst/>
              <a:gdLst/>
              <a:ahLst/>
              <a:cxnLst/>
              <a:rect l="l" t="t" r="r" b="b"/>
              <a:pathLst>
                <a:path w="518" h="519" extrusionOk="0">
                  <a:moveTo>
                    <a:pt x="260" y="1"/>
                  </a:moveTo>
                  <a:cubicBezTo>
                    <a:pt x="116" y="1"/>
                    <a:pt x="1" y="116"/>
                    <a:pt x="1" y="260"/>
                  </a:cubicBezTo>
                  <a:cubicBezTo>
                    <a:pt x="1" y="394"/>
                    <a:pt x="116" y="518"/>
                    <a:pt x="260" y="518"/>
                  </a:cubicBezTo>
                  <a:cubicBezTo>
                    <a:pt x="403" y="518"/>
                    <a:pt x="518" y="394"/>
                    <a:pt x="518" y="260"/>
                  </a:cubicBezTo>
                  <a:cubicBezTo>
                    <a:pt x="518" y="116"/>
                    <a:pt x="403" y="1"/>
                    <a:pt x="260" y="1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110581" tIns="110581" rIns="110581" bIns="110581" anchor="ctr" anchorCtr="0">
              <a:noAutofit/>
            </a:bodyPr>
            <a:lstStyle/>
            <a:p>
              <a:endParaRPr sz="1693"/>
            </a:p>
          </p:txBody>
        </p:sp>
        <p:sp>
          <p:nvSpPr>
            <p:cNvPr id="944" name="Google Shape;944;p61"/>
            <p:cNvSpPr/>
            <p:nvPr/>
          </p:nvSpPr>
          <p:spPr>
            <a:xfrm>
              <a:off x="1043820" y="1005905"/>
              <a:ext cx="79917" cy="80053"/>
            </a:xfrm>
            <a:custGeom>
              <a:avLst/>
              <a:gdLst/>
              <a:ahLst/>
              <a:cxnLst/>
              <a:rect l="l" t="t" r="r" b="b"/>
              <a:pathLst>
                <a:path w="585" h="586" extrusionOk="0">
                  <a:moveTo>
                    <a:pt x="298" y="68"/>
                  </a:moveTo>
                  <a:cubicBezTo>
                    <a:pt x="422" y="68"/>
                    <a:pt x="518" y="173"/>
                    <a:pt x="518" y="298"/>
                  </a:cubicBezTo>
                  <a:cubicBezTo>
                    <a:pt x="518" y="422"/>
                    <a:pt x="422" y="518"/>
                    <a:pt x="298" y="518"/>
                  </a:cubicBezTo>
                  <a:cubicBezTo>
                    <a:pt x="173" y="518"/>
                    <a:pt x="68" y="422"/>
                    <a:pt x="68" y="298"/>
                  </a:cubicBezTo>
                  <a:cubicBezTo>
                    <a:pt x="68" y="173"/>
                    <a:pt x="173" y="68"/>
                    <a:pt x="298" y="68"/>
                  </a:cubicBezTo>
                  <a:close/>
                  <a:moveTo>
                    <a:pt x="298" y="0"/>
                  </a:moveTo>
                  <a:cubicBezTo>
                    <a:pt x="134" y="0"/>
                    <a:pt x="0" y="135"/>
                    <a:pt x="0" y="298"/>
                  </a:cubicBezTo>
                  <a:cubicBezTo>
                    <a:pt x="0" y="451"/>
                    <a:pt x="134" y="585"/>
                    <a:pt x="298" y="585"/>
                  </a:cubicBezTo>
                  <a:cubicBezTo>
                    <a:pt x="451" y="585"/>
                    <a:pt x="585" y="451"/>
                    <a:pt x="585" y="298"/>
                  </a:cubicBezTo>
                  <a:cubicBezTo>
                    <a:pt x="585" y="135"/>
                    <a:pt x="451" y="0"/>
                    <a:pt x="298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110581" tIns="110581" rIns="110581" bIns="110581" anchor="ctr" anchorCtr="0">
              <a:noAutofit/>
            </a:bodyPr>
            <a:lstStyle/>
            <a:p>
              <a:endParaRPr sz="1693"/>
            </a:p>
          </p:txBody>
        </p:sp>
        <p:sp>
          <p:nvSpPr>
            <p:cNvPr id="945" name="Google Shape;945;p61"/>
            <p:cNvSpPr/>
            <p:nvPr/>
          </p:nvSpPr>
          <p:spPr>
            <a:xfrm>
              <a:off x="402578" y="1340869"/>
              <a:ext cx="69534" cy="69534"/>
            </a:xfrm>
            <a:custGeom>
              <a:avLst/>
              <a:gdLst/>
              <a:ahLst/>
              <a:cxnLst/>
              <a:rect l="l" t="t" r="r" b="b"/>
              <a:pathLst>
                <a:path w="509" h="509" extrusionOk="0">
                  <a:moveTo>
                    <a:pt x="250" y="1"/>
                  </a:moveTo>
                  <a:cubicBezTo>
                    <a:pt x="115" y="1"/>
                    <a:pt x="1" y="116"/>
                    <a:pt x="1" y="260"/>
                  </a:cubicBezTo>
                  <a:cubicBezTo>
                    <a:pt x="1" y="394"/>
                    <a:pt x="115" y="509"/>
                    <a:pt x="250" y="509"/>
                  </a:cubicBezTo>
                  <a:cubicBezTo>
                    <a:pt x="394" y="509"/>
                    <a:pt x="509" y="394"/>
                    <a:pt x="509" y="260"/>
                  </a:cubicBezTo>
                  <a:cubicBezTo>
                    <a:pt x="509" y="116"/>
                    <a:pt x="394" y="1"/>
                    <a:pt x="250" y="1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110581" tIns="110581" rIns="110581" bIns="110581" anchor="ctr" anchorCtr="0">
              <a:noAutofit/>
            </a:bodyPr>
            <a:lstStyle/>
            <a:p>
              <a:endParaRPr sz="1693"/>
            </a:p>
          </p:txBody>
        </p:sp>
        <p:sp>
          <p:nvSpPr>
            <p:cNvPr id="946" name="Google Shape;946;p61"/>
            <p:cNvSpPr/>
            <p:nvPr/>
          </p:nvSpPr>
          <p:spPr>
            <a:xfrm>
              <a:off x="397387" y="1335678"/>
              <a:ext cx="79917" cy="80053"/>
            </a:xfrm>
            <a:custGeom>
              <a:avLst/>
              <a:gdLst/>
              <a:ahLst/>
              <a:cxnLst/>
              <a:rect l="l" t="t" r="r" b="b"/>
              <a:pathLst>
                <a:path w="585" h="586" extrusionOk="0">
                  <a:moveTo>
                    <a:pt x="288" y="68"/>
                  </a:moveTo>
                  <a:cubicBezTo>
                    <a:pt x="412" y="68"/>
                    <a:pt x="517" y="173"/>
                    <a:pt x="517" y="298"/>
                  </a:cubicBezTo>
                  <a:cubicBezTo>
                    <a:pt x="517" y="422"/>
                    <a:pt x="412" y="518"/>
                    <a:pt x="288" y="518"/>
                  </a:cubicBezTo>
                  <a:cubicBezTo>
                    <a:pt x="163" y="518"/>
                    <a:pt x="68" y="422"/>
                    <a:pt x="68" y="298"/>
                  </a:cubicBezTo>
                  <a:cubicBezTo>
                    <a:pt x="68" y="173"/>
                    <a:pt x="163" y="68"/>
                    <a:pt x="288" y="68"/>
                  </a:cubicBezTo>
                  <a:close/>
                  <a:moveTo>
                    <a:pt x="288" y="0"/>
                  </a:moveTo>
                  <a:cubicBezTo>
                    <a:pt x="134" y="0"/>
                    <a:pt x="0" y="135"/>
                    <a:pt x="0" y="298"/>
                  </a:cubicBezTo>
                  <a:cubicBezTo>
                    <a:pt x="0" y="451"/>
                    <a:pt x="134" y="585"/>
                    <a:pt x="288" y="585"/>
                  </a:cubicBezTo>
                  <a:cubicBezTo>
                    <a:pt x="451" y="585"/>
                    <a:pt x="585" y="451"/>
                    <a:pt x="585" y="298"/>
                  </a:cubicBezTo>
                  <a:cubicBezTo>
                    <a:pt x="585" y="135"/>
                    <a:pt x="451" y="0"/>
                    <a:pt x="288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110581" tIns="110581" rIns="110581" bIns="110581" anchor="ctr" anchorCtr="0">
              <a:noAutofit/>
            </a:bodyPr>
            <a:lstStyle/>
            <a:p>
              <a:endParaRPr sz="1693"/>
            </a:p>
          </p:txBody>
        </p:sp>
        <p:sp>
          <p:nvSpPr>
            <p:cNvPr id="947" name="Google Shape;947;p61"/>
            <p:cNvSpPr/>
            <p:nvPr/>
          </p:nvSpPr>
          <p:spPr>
            <a:xfrm>
              <a:off x="6390696" y="956179"/>
              <a:ext cx="399311" cy="415021"/>
            </a:xfrm>
            <a:custGeom>
              <a:avLst/>
              <a:gdLst/>
              <a:ahLst/>
              <a:cxnLst/>
              <a:rect l="l" t="t" r="r" b="b"/>
              <a:pathLst>
                <a:path w="2923" h="3038" extrusionOk="0">
                  <a:moveTo>
                    <a:pt x="2146" y="0"/>
                  </a:moveTo>
                  <a:lnTo>
                    <a:pt x="1246" y="805"/>
                  </a:lnTo>
                  <a:lnTo>
                    <a:pt x="1" y="623"/>
                  </a:lnTo>
                  <a:lnTo>
                    <a:pt x="575" y="1486"/>
                  </a:lnTo>
                  <a:lnTo>
                    <a:pt x="10" y="2367"/>
                  </a:lnTo>
                  <a:lnTo>
                    <a:pt x="10" y="2367"/>
                  </a:lnTo>
                  <a:lnTo>
                    <a:pt x="1188" y="2214"/>
                  </a:lnTo>
                  <a:lnTo>
                    <a:pt x="2165" y="3037"/>
                  </a:lnTo>
                  <a:lnTo>
                    <a:pt x="2108" y="2261"/>
                  </a:lnTo>
                  <a:lnTo>
                    <a:pt x="2923" y="1974"/>
                  </a:lnTo>
                  <a:lnTo>
                    <a:pt x="2204" y="1495"/>
                  </a:lnTo>
                  <a:lnTo>
                    <a:pt x="2146" y="0"/>
                  </a:ln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110581" tIns="110581" rIns="110581" bIns="110581" anchor="ctr" anchorCtr="0">
              <a:noAutofit/>
            </a:bodyPr>
            <a:lstStyle/>
            <a:p>
              <a:endParaRPr sz="1693"/>
            </a:p>
          </p:txBody>
        </p:sp>
        <p:sp>
          <p:nvSpPr>
            <p:cNvPr id="948" name="Google Shape;948;p61"/>
            <p:cNvSpPr/>
            <p:nvPr/>
          </p:nvSpPr>
          <p:spPr>
            <a:xfrm>
              <a:off x="6385504" y="951261"/>
              <a:ext cx="409693" cy="425130"/>
            </a:xfrm>
            <a:custGeom>
              <a:avLst/>
              <a:gdLst/>
              <a:ahLst/>
              <a:cxnLst/>
              <a:rect l="l" t="t" r="r" b="b"/>
              <a:pathLst>
                <a:path w="2999" h="3112" extrusionOk="0">
                  <a:moveTo>
                    <a:pt x="2156" y="104"/>
                  </a:moveTo>
                  <a:lnTo>
                    <a:pt x="2213" y="1531"/>
                  </a:lnTo>
                  <a:cubicBezTo>
                    <a:pt x="2213" y="1541"/>
                    <a:pt x="2223" y="1550"/>
                    <a:pt x="2233" y="1560"/>
                  </a:cubicBezTo>
                  <a:lnTo>
                    <a:pt x="2893" y="2001"/>
                  </a:lnTo>
                  <a:lnTo>
                    <a:pt x="2137" y="2269"/>
                  </a:lnTo>
                  <a:cubicBezTo>
                    <a:pt x="2127" y="2269"/>
                    <a:pt x="2118" y="2288"/>
                    <a:pt x="2118" y="2297"/>
                  </a:cubicBezTo>
                  <a:lnTo>
                    <a:pt x="2165" y="2997"/>
                  </a:lnTo>
                  <a:lnTo>
                    <a:pt x="1245" y="2220"/>
                  </a:lnTo>
                  <a:cubicBezTo>
                    <a:pt x="1236" y="2211"/>
                    <a:pt x="1226" y="2211"/>
                    <a:pt x="1226" y="2211"/>
                  </a:cubicBezTo>
                  <a:lnTo>
                    <a:pt x="1217" y="2211"/>
                  </a:lnTo>
                  <a:lnTo>
                    <a:pt x="115" y="2365"/>
                  </a:lnTo>
                  <a:lnTo>
                    <a:pt x="642" y="1541"/>
                  </a:lnTo>
                  <a:cubicBezTo>
                    <a:pt x="652" y="1531"/>
                    <a:pt x="652" y="1512"/>
                    <a:pt x="642" y="1502"/>
                  </a:cubicBezTo>
                  <a:lnTo>
                    <a:pt x="106" y="707"/>
                  </a:lnTo>
                  <a:lnTo>
                    <a:pt x="1284" y="879"/>
                  </a:lnTo>
                  <a:cubicBezTo>
                    <a:pt x="1294" y="879"/>
                    <a:pt x="1303" y="879"/>
                    <a:pt x="1313" y="870"/>
                  </a:cubicBezTo>
                  <a:lnTo>
                    <a:pt x="2156" y="104"/>
                  </a:lnTo>
                  <a:close/>
                  <a:moveTo>
                    <a:pt x="2181" y="1"/>
                  </a:moveTo>
                  <a:cubicBezTo>
                    <a:pt x="2175" y="1"/>
                    <a:pt x="2170" y="3"/>
                    <a:pt x="2165" y="8"/>
                  </a:cubicBezTo>
                  <a:lnTo>
                    <a:pt x="1275" y="813"/>
                  </a:lnTo>
                  <a:lnTo>
                    <a:pt x="39" y="630"/>
                  </a:lnTo>
                  <a:cubicBezTo>
                    <a:pt x="29" y="630"/>
                    <a:pt x="19" y="630"/>
                    <a:pt x="10" y="640"/>
                  </a:cubicBezTo>
                  <a:cubicBezTo>
                    <a:pt x="0" y="659"/>
                    <a:pt x="0" y="669"/>
                    <a:pt x="10" y="679"/>
                  </a:cubicBezTo>
                  <a:lnTo>
                    <a:pt x="575" y="1522"/>
                  </a:lnTo>
                  <a:lnTo>
                    <a:pt x="19" y="2384"/>
                  </a:lnTo>
                  <a:cubicBezTo>
                    <a:pt x="10" y="2393"/>
                    <a:pt x="10" y="2412"/>
                    <a:pt x="19" y="2422"/>
                  </a:cubicBezTo>
                  <a:cubicBezTo>
                    <a:pt x="29" y="2431"/>
                    <a:pt x="39" y="2441"/>
                    <a:pt x="48" y="2441"/>
                  </a:cubicBezTo>
                  <a:lnTo>
                    <a:pt x="1207" y="2278"/>
                  </a:lnTo>
                  <a:lnTo>
                    <a:pt x="2184" y="3102"/>
                  </a:lnTo>
                  <a:cubicBezTo>
                    <a:pt x="2194" y="3102"/>
                    <a:pt x="2194" y="3112"/>
                    <a:pt x="2203" y="3112"/>
                  </a:cubicBezTo>
                  <a:cubicBezTo>
                    <a:pt x="2213" y="3112"/>
                    <a:pt x="2213" y="3102"/>
                    <a:pt x="2223" y="3102"/>
                  </a:cubicBezTo>
                  <a:cubicBezTo>
                    <a:pt x="2233" y="3102"/>
                    <a:pt x="2242" y="3083"/>
                    <a:pt x="2242" y="3073"/>
                  </a:cubicBezTo>
                  <a:lnTo>
                    <a:pt x="2184" y="2316"/>
                  </a:lnTo>
                  <a:lnTo>
                    <a:pt x="2980" y="2039"/>
                  </a:lnTo>
                  <a:cubicBezTo>
                    <a:pt x="2989" y="2039"/>
                    <a:pt x="2999" y="2029"/>
                    <a:pt x="2999" y="2010"/>
                  </a:cubicBezTo>
                  <a:cubicBezTo>
                    <a:pt x="2999" y="2001"/>
                    <a:pt x="2989" y="1991"/>
                    <a:pt x="2980" y="1981"/>
                  </a:cubicBezTo>
                  <a:lnTo>
                    <a:pt x="2280" y="1512"/>
                  </a:lnTo>
                  <a:lnTo>
                    <a:pt x="2223" y="36"/>
                  </a:lnTo>
                  <a:cubicBezTo>
                    <a:pt x="2223" y="17"/>
                    <a:pt x="2213" y="8"/>
                    <a:pt x="2203" y="8"/>
                  </a:cubicBezTo>
                  <a:cubicBezTo>
                    <a:pt x="2194" y="3"/>
                    <a:pt x="2187" y="1"/>
                    <a:pt x="2181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110581" tIns="110581" rIns="110581" bIns="110581" anchor="ctr" anchorCtr="0">
              <a:noAutofit/>
            </a:bodyPr>
            <a:lstStyle/>
            <a:p>
              <a:endParaRPr sz="1693"/>
            </a:p>
          </p:txBody>
        </p:sp>
        <p:sp>
          <p:nvSpPr>
            <p:cNvPr id="949" name="Google Shape;949;p61"/>
            <p:cNvSpPr/>
            <p:nvPr/>
          </p:nvSpPr>
          <p:spPr>
            <a:xfrm>
              <a:off x="6946967" y="660422"/>
              <a:ext cx="81146" cy="82649"/>
            </a:xfrm>
            <a:custGeom>
              <a:avLst/>
              <a:gdLst/>
              <a:ahLst/>
              <a:cxnLst/>
              <a:rect l="l" t="t" r="r" b="b"/>
              <a:pathLst>
                <a:path w="594" h="605" extrusionOk="0">
                  <a:moveTo>
                    <a:pt x="297" y="1"/>
                  </a:moveTo>
                  <a:cubicBezTo>
                    <a:pt x="134" y="1"/>
                    <a:pt x="0" y="135"/>
                    <a:pt x="0" y="307"/>
                  </a:cubicBezTo>
                  <a:cubicBezTo>
                    <a:pt x="0" y="470"/>
                    <a:pt x="134" y="604"/>
                    <a:pt x="297" y="604"/>
                  </a:cubicBezTo>
                  <a:cubicBezTo>
                    <a:pt x="460" y="604"/>
                    <a:pt x="594" y="470"/>
                    <a:pt x="594" y="307"/>
                  </a:cubicBezTo>
                  <a:cubicBezTo>
                    <a:pt x="594" y="135"/>
                    <a:pt x="460" y="1"/>
                    <a:pt x="297" y="1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110581" tIns="110581" rIns="110581" bIns="110581" anchor="ctr" anchorCtr="0">
              <a:noAutofit/>
            </a:bodyPr>
            <a:lstStyle/>
            <a:p>
              <a:endParaRPr sz="1693"/>
            </a:p>
          </p:txBody>
        </p:sp>
        <p:sp>
          <p:nvSpPr>
            <p:cNvPr id="950" name="Google Shape;950;p61"/>
            <p:cNvSpPr/>
            <p:nvPr/>
          </p:nvSpPr>
          <p:spPr>
            <a:xfrm>
              <a:off x="6942869" y="656597"/>
              <a:ext cx="90572" cy="90299"/>
            </a:xfrm>
            <a:custGeom>
              <a:avLst/>
              <a:gdLst/>
              <a:ahLst/>
              <a:cxnLst/>
              <a:rect l="l" t="t" r="r" b="b"/>
              <a:pathLst>
                <a:path w="663" h="661" extrusionOk="0">
                  <a:moveTo>
                    <a:pt x="327" y="67"/>
                  </a:moveTo>
                  <a:cubicBezTo>
                    <a:pt x="471" y="67"/>
                    <a:pt x="595" y="182"/>
                    <a:pt x="595" y="335"/>
                  </a:cubicBezTo>
                  <a:cubicBezTo>
                    <a:pt x="595" y="479"/>
                    <a:pt x="471" y="594"/>
                    <a:pt x="327" y="594"/>
                  </a:cubicBezTo>
                  <a:cubicBezTo>
                    <a:pt x="183" y="594"/>
                    <a:pt x="58" y="479"/>
                    <a:pt x="58" y="335"/>
                  </a:cubicBezTo>
                  <a:cubicBezTo>
                    <a:pt x="58" y="182"/>
                    <a:pt x="183" y="67"/>
                    <a:pt x="327" y="67"/>
                  </a:cubicBezTo>
                  <a:close/>
                  <a:moveTo>
                    <a:pt x="327" y="0"/>
                  </a:moveTo>
                  <a:cubicBezTo>
                    <a:pt x="145" y="0"/>
                    <a:pt x="1" y="153"/>
                    <a:pt x="1" y="335"/>
                  </a:cubicBezTo>
                  <a:cubicBezTo>
                    <a:pt x="1" y="517"/>
                    <a:pt x="145" y="661"/>
                    <a:pt x="327" y="661"/>
                  </a:cubicBezTo>
                  <a:cubicBezTo>
                    <a:pt x="509" y="661"/>
                    <a:pt x="662" y="517"/>
                    <a:pt x="662" y="335"/>
                  </a:cubicBezTo>
                  <a:cubicBezTo>
                    <a:pt x="662" y="153"/>
                    <a:pt x="509" y="0"/>
                    <a:pt x="327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110581" tIns="110581" rIns="110581" bIns="110581" anchor="ctr" anchorCtr="0">
              <a:noAutofit/>
            </a:bodyPr>
            <a:lstStyle/>
            <a:p>
              <a:endParaRPr sz="1693"/>
            </a:p>
          </p:txBody>
        </p:sp>
        <p:sp>
          <p:nvSpPr>
            <p:cNvPr id="951" name="Google Shape;951;p61"/>
            <p:cNvSpPr/>
            <p:nvPr/>
          </p:nvSpPr>
          <p:spPr>
            <a:xfrm>
              <a:off x="6185236" y="702361"/>
              <a:ext cx="82649" cy="81283"/>
            </a:xfrm>
            <a:custGeom>
              <a:avLst/>
              <a:gdLst/>
              <a:ahLst/>
              <a:cxnLst/>
              <a:rect l="l" t="t" r="r" b="b"/>
              <a:pathLst>
                <a:path w="605" h="595" extrusionOk="0">
                  <a:moveTo>
                    <a:pt x="298" y="0"/>
                  </a:moveTo>
                  <a:cubicBezTo>
                    <a:pt x="135" y="0"/>
                    <a:pt x="1" y="134"/>
                    <a:pt x="1" y="297"/>
                  </a:cubicBezTo>
                  <a:cubicBezTo>
                    <a:pt x="1" y="460"/>
                    <a:pt x="135" y="594"/>
                    <a:pt x="298" y="594"/>
                  </a:cubicBezTo>
                  <a:cubicBezTo>
                    <a:pt x="470" y="594"/>
                    <a:pt x="604" y="460"/>
                    <a:pt x="604" y="297"/>
                  </a:cubicBezTo>
                  <a:cubicBezTo>
                    <a:pt x="604" y="134"/>
                    <a:pt x="470" y="0"/>
                    <a:pt x="298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110581" tIns="110581" rIns="110581" bIns="110581" anchor="ctr" anchorCtr="0">
              <a:noAutofit/>
            </a:bodyPr>
            <a:lstStyle/>
            <a:p>
              <a:endParaRPr sz="1693"/>
            </a:p>
          </p:txBody>
        </p:sp>
        <p:sp>
          <p:nvSpPr>
            <p:cNvPr id="952" name="Google Shape;952;p61"/>
            <p:cNvSpPr/>
            <p:nvPr/>
          </p:nvSpPr>
          <p:spPr>
            <a:xfrm>
              <a:off x="6181274" y="697033"/>
              <a:ext cx="90572" cy="90572"/>
            </a:xfrm>
            <a:custGeom>
              <a:avLst/>
              <a:gdLst/>
              <a:ahLst/>
              <a:cxnLst/>
              <a:rect l="l" t="t" r="r" b="b"/>
              <a:pathLst>
                <a:path w="663" h="663" extrusionOk="0">
                  <a:moveTo>
                    <a:pt x="327" y="68"/>
                  </a:moveTo>
                  <a:cubicBezTo>
                    <a:pt x="480" y="68"/>
                    <a:pt x="595" y="183"/>
                    <a:pt x="595" y="336"/>
                  </a:cubicBezTo>
                  <a:cubicBezTo>
                    <a:pt x="595" y="480"/>
                    <a:pt x="480" y="595"/>
                    <a:pt x="327" y="595"/>
                  </a:cubicBezTo>
                  <a:cubicBezTo>
                    <a:pt x="183" y="595"/>
                    <a:pt x="68" y="480"/>
                    <a:pt x="68" y="336"/>
                  </a:cubicBezTo>
                  <a:cubicBezTo>
                    <a:pt x="68" y="183"/>
                    <a:pt x="183" y="68"/>
                    <a:pt x="327" y="68"/>
                  </a:cubicBezTo>
                  <a:close/>
                  <a:moveTo>
                    <a:pt x="327" y="1"/>
                  </a:moveTo>
                  <a:cubicBezTo>
                    <a:pt x="145" y="1"/>
                    <a:pt x="1" y="154"/>
                    <a:pt x="1" y="336"/>
                  </a:cubicBezTo>
                  <a:cubicBezTo>
                    <a:pt x="1" y="518"/>
                    <a:pt x="145" y="662"/>
                    <a:pt x="327" y="662"/>
                  </a:cubicBezTo>
                  <a:cubicBezTo>
                    <a:pt x="509" y="662"/>
                    <a:pt x="662" y="518"/>
                    <a:pt x="662" y="336"/>
                  </a:cubicBezTo>
                  <a:cubicBezTo>
                    <a:pt x="662" y="154"/>
                    <a:pt x="509" y="1"/>
                    <a:pt x="327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110581" tIns="110581" rIns="110581" bIns="110581" anchor="ctr" anchorCtr="0">
              <a:noAutofit/>
            </a:bodyPr>
            <a:lstStyle/>
            <a:p>
              <a:endParaRPr sz="1693"/>
            </a:p>
          </p:txBody>
        </p:sp>
        <p:sp>
          <p:nvSpPr>
            <p:cNvPr id="955" name="Google Shape;955;p61"/>
            <p:cNvSpPr/>
            <p:nvPr/>
          </p:nvSpPr>
          <p:spPr>
            <a:xfrm>
              <a:off x="2798699" y="923803"/>
              <a:ext cx="392617" cy="320350"/>
            </a:xfrm>
            <a:custGeom>
              <a:avLst/>
              <a:gdLst/>
              <a:ahLst/>
              <a:cxnLst/>
              <a:rect l="l" t="t" r="r" b="b"/>
              <a:pathLst>
                <a:path w="2874" h="2345" extrusionOk="0">
                  <a:moveTo>
                    <a:pt x="1960" y="1"/>
                  </a:moveTo>
                  <a:cubicBezTo>
                    <a:pt x="1837" y="1"/>
                    <a:pt x="1713" y="34"/>
                    <a:pt x="1600" y="103"/>
                  </a:cubicBezTo>
                  <a:cubicBezTo>
                    <a:pt x="1284" y="295"/>
                    <a:pt x="1265" y="669"/>
                    <a:pt x="1265" y="669"/>
                  </a:cubicBezTo>
                  <a:cubicBezTo>
                    <a:pt x="1265" y="669"/>
                    <a:pt x="1049" y="400"/>
                    <a:pt x="697" y="400"/>
                  </a:cubicBezTo>
                  <a:cubicBezTo>
                    <a:pt x="685" y="400"/>
                    <a:pt x="673" y="400"/>
                    <a:pt x="661" y="401"/>
                  </a:cubicBezTo>
                  <a:cubicBezTo>
                    <a:pt x="288" y="420"/>
                    <a:pt x="0" y="746"/>
                    <a:pt x="9" y="1119"/>
                  </a:cubicBezTo>
                  <a:cubicBezTo>
                    <a:pt x="28" y="1699"/>
                    <a:pt x="623" y="2345"/>
                    <a:pt x="1765" y="2345"/>
                  </a:cubicBezTo>
                  <a:cubicBezTo>
                    <a:pt x="1774" y="2345"/>
                    <a:pt x="1782" y="2345"/>
                    <a:pt x="1791" y="2345"/>
                  </a:cubicBezTo>
                  <a:cubicBezTo>
                    <a:pt x="2740" y="1693"/>
                    <a:pt x="2874" y="812"/>
                    <a:pt x="2548" y="324"/>
                  </a:cubicBezTo>
                  <a:cubicBezTo>
                    <a:pt x="2417" y="117"/>
                    <a:pt x="2191" y="1"/>
                    <a:pt x="1960" y="1"/>
                  </a:cubicBezTo>
                  <a:close/>
                </a:path>
              </a:pathLst>
            </a:custGeom>
            <a:solidFill>
              <a:srgbClr val="EF8981"/>
            </a:solidFill>
            <a:ln>
              <a:noFill/>
            </a:ln>
          </p:spPr>
          <p:txBody>
            <a:bodyPr spcFirstLastPara="1" wrap="square" lIns="110581" tIns="110581" rIns="110581" bIns="110581" anchor="ctr" anchorCtr="0">
              <a:noAutofit/>
            </a:bodyPr>
            <a:lstStyle/>
            <a:p>
              <a:endParaRPr sz="1693"/>
            </a:p>
          </p:txBody>
        </p:sp>
        <p:sp>
          <p:nvSpPr>
            <p:cNvPr id="956" name="Google Shape;956;p61"/>
            <p:cNvSpPr/>
            <p:nvPr/>
          </p:nvSpPr>
          <p:spPr>
            <a:xfrm>
              <a:off x="2793372" y="919158"/>
              <a:ext cx="407098" cy="330323"/>
            </a:xfrm>
            <a:custGeom>
              <a:avLst/>
              <a:gdLst/>
              <a:ahLst/>
              <a:cxnLst/>
              <a:rect l="l" t="t" r="r" b="b"/>
              <a:pathLst>
                <a:path w="2980" h="2418" extrusionOk="0">
                  <a:moveTo>
                    <a:pt x="2004" y="67"/>
                  </a:moveTo>
                  <a:cubicBezTo>
                    <a:pt x="2221" y="67"/>
                    <a:pt x="2434" y="175"/>
                    <a:pt x="2558" y="367"/>
                  </a:cubicBezTo>
                  <a:cubicBezTo>
                    <a:pt x="2980" y="1029"/>
                    <a:pt x="2491" y="1881"/>
                    <a:pt x="1821" y="2351"/>
                  </a:cubicBezTo>
                  <a:lnTo>
                    <a:pt x="1811" y="2351"/>
                  </a:lnTo>
                  <a:cubicBezTo>
                    <a:pt x="997" y="2351"/>
                    <a:pt x="106" y="1929"/>
                    <a:pt x="78" y="1153"/>
                  </a:cubicBezTo>
                  <a:cubicBezTo>
                    <a:pt x="68" y="789"/>
                    <a:pt x="346" y="482"/>
                    <a:pt x="700" y="463"/>
                  </a:cubicBezTo>
                  <a:cubicBezTo>
                    <a:pt x="712" y="462"/>
                    <a:pt x="723" y="462"/>
                    <a:pt x="735" y="462"/>
                  </a:cubicBezTo>
                  <a:cubicBezTo>
                    <a:pt x="1069" y="462"/>
                    <a:pt x="1275" y="722"/>
                    <a:pt x="1275" y="722"/>
                  </a:cubicBezTo>
                  <a:lnTo>
                    <a:pt x="1332" y="789"/>
                  </a:lnTo>
                  <a:lnTo>
                    <a:pt x="1332" y="703"/>
                  </a:lnTo>
                  <a:cubicBezTo>
                    <a:pt x="1332" y="703"/>
                    <a:pt x="1361" y="348"/>
                    <a:pt x="1658" y="166"/>
                  </a:cubicBezTo>
                  <a:cubicBezTo>
                    <a:pt x="1766" y="99"/>
                    <a:pt x="1885" y="67"/>
                    <a:pt x="2004" y="67"/>
                  </a:cubicBezTo>
                  <a:close/>
                  <a:moveTo>
                    <a:pt x="2002" y="0"/>
                  </a:moveTo>
                  <a:cubicBezTo>
                    <a:pt x="1873" y="0"/>
                    <a:pt x="1743" y="35"/>
                    <a:pt x="1629" y="109"/>
                  </a:cubicBezTo>
                  <a:cubicBezTo>
                    <a:pt x="1380" y="262"/>
                    <a:pt x="1304" y="511"/>
                    <a:pt x="1285" y="626"/>
                  </a:cubicBezTo>
                  <a:cubicBezTo>
                    <a:pt x="1192" y="542"/>
                    <a:pt x="1000" y="396"/>
                    <a:pt x="726" y="396"/>
                  </a:cubicBezTo>
                  <a:cubicBezTo>
                    <a:pt x="718" y="396"/>
                    <a:pt x="709" y="396"/>
                    <a:pt x="700" y="396"/>
                  </a:cubicBezTo>
                  <a:cubicBezTo>
                    <a:pt x="307" y="416"/>
                    <a:pt x="1" y="750"/>
                    <a:pt x="10" y="1153"/>
                  </a:cubicBezTo>
                  <a:cubicBezTo>
                    <a:pt x="29" y="1469"/>
                    <a:pt x="202" y="1785"/>
                    <a:pt x="489" y="2015"/>
                  </a:cubicBezTo>
                  <a:cubicBezTo>
                    <a:pt x="729" y="2197"/>
                    <a:pt x="1140" y="2417"/>
                    <a:pt x="1811" y="2417"/>
                  </a:cubicBezTo>
                  <a:lnTo>
                    <a:pt x="1840" y="2417"/>
                  </a:lnTo>
                  <a:lnTo>
                    <a:pt x="1849" y="2408"/>
                  </a:lnTo>
                  <a:cubicBezTo>
                    <a:pt x="2405" y="2025"/>
                    <a:pt x="2626" y="1603"/>
                    <a:pt x="2721" y="1316"/>
                  </a:cubicBezTo>
                  <a:cubicBezTo>
                    <a:pt x="2826" y="961"/>
                    <a:pt x="2788" y="607"/>
                    <a:pt x="2616" y="339"/>
                  </a:cubicBezTo>
                  <a:cubicBezTo>
                    <a:pt x="2479" y="121"/>
                    <a:pt x="2241" y="0"/>
                    <a:pt x="2002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110581" tIns="110581" rIns="110581" bIns="110581" anchor="ctr" anchorCtr="0">
              <a:noAutofit/>
            </a:bodyPr>
            <a:lstStyle/>
            <a:p>
              <a:endParaRPr sz="1693"/>
            </a:p>
          </p:txBody>
        </p:sp>
        <p:sp>
          <p:nvSpPr>
            <p:cNvPr id="957" name="Google Shape;957;p61"/>
            <p:cNvSpPr/>
            <p:nvPr/>
          </p:nvSpPr>
          <p:spPr>
            <a:xfrm>
              <a:off x="4406860" y="923803"/>
              <a:ext cx="392754" cy="320350"/>
            </a:xfrm>
            <a:custGeom>
              <a:avLst/>
              <a:gdLst/>
              <a:ahLst/>
              <a:cxnLst/>
              <a:rect l="l" t="t" r="r" b="b"/>
              <a:pathLst>
                <a:path w="2875" h="2345" extrusionOk="0">
                  <a:moveTo>
                    <a:pt x="912" y="1"/>
                  </a:moveTo>
                  <a:cubicBezTo>
                    <a:pt x="683" y="1"/>
                    <a:pt x="458" y="117"/>
                    <a:pt x="326" y="324"/>
                  </a:cubicBezTo>
                  <a:cubicBezTo>
                    <a:pt x="1" y="812"/>
                    <a:pt x="135" y="1693"/>
                    <a:pt x="1083" y="2345"/>
                  </a:cubicBezTo>
                  <a:cubicBezTo>
                    <a:pt x="1092" y="2345"/>
                    <a:pt x="1101" y="2345"/>
                    <a:pt x="1109" y="2345"/>
                  </a:cubicBezTo>
                  <a:cubicBezTo>
                    <a:pt x="2242" y="2345"/>
                    <a:pt x="2846" y="1699"/>
                    <a:pt x="2865" y="1119"/>
                  </a:cubicBezTo>
                  <a:cubicBezTo>
                    <a:pt x="2874" y="746"/>
                    <a:pt x="2587" y="420"/>
                    <a:pt x="2214" y="401"/>
                  </a:cubicBezTo>
                  <a:cubicBezTo>
                    <a:pt x="2202" y="400"/>
                    <a:pt x="2190" y="400"/>
                    <a:pt x="2178" y="400"/>
                  </a:cubicBezTo>
                  <a:cubicBezTo>
                    <a:pt x="1825" y="400"/>
                    <a:pt x="1610" y="669"/>
                    <a:pt x="1610" y="669"/>
                  </a:cubicBezTo>
                  <a:cubicBezTo>
                    <a:pt x="1610" y="669"/>
                    <a:pt x="1582" y="295"/>
                    <a:pt x="1265" y="103"/>
                  </a:cubicBezTo>
                  <a:cubicBezTo>
                    <a:pt x="1156" y="34"/>
                    <a:pt x="1033" y="1"/>
                    <a:pt x="912" y="1"/>
                  </a:cubicBezTo>
                  <a:close/>
                </a:path>
              </a:pathLst>
            </a:custGeom>
            <a:solidFill>
              <a:srgbClr val="EF8981"/>
            </a:solidFill>
            <a:ln>
              <a:noFill/>
            </a:ln>
          </p:spPr>
          <p:txBody>
            <a:bodyPr spcFirstLastPara="1" wrap="square" lIns="110581" tIns="110581" rIns="110581" bIns="110581" anchor="ctr" anchorCtr="0">
              <a:noAutofit/>
            </a:bodyPr>
            <a:lstStyle/>
            <a:p>
              <a:endParaRPr sz="1693"/>
            </a:p>
          </p:txBody>
        </p:sp>
        <p:sp>
          <p:nvSpPr>
            <p:cNvPr id="958" name="Google Shape;958;p61"/>
            <p:cNvSpPr/>
            <p:nvPr/>
          </p:nvSpPr>
          <p:spPr>
            <a:xfrm>
              <a:off x="4396341" y="919158"/>
              <a:ext cx="408464" cy="330323"/>
            </a:xfrm>
            <a:custGeom>
              <a:avLst/>
              <a:gdLst/>
              <a:ahLst/>
              <a:cxnLst/>
              <a:rect l="l" t="t" r="r" b="b"/>
              <a:pathLst>
                <a:path w="2990" h="2418" extrusionOk="0">
                  <a:moveTo>
                    <a:pt x="984" y="67"/>
                  </a:moveTo>
                  <a:cubicBezTo>
                    <a:pt x="1101" y="67"/>
                    <a:pt x="1218" y="99"/>
                    <a:pt x="1323" y="166"/>
                  </a:cubicBezTo>
                  <a:cubicBezTo>
                    <a:pt x="1629" y="348"/>
                    <a:pt x="1649" y="703"/>
                    <a:pt x="1649" y="703"/>
                  </a:cubicBezTo>
                  <a:lnTo>
                    <a:pt x="1659" y="789"/>
                  </a:lnTo>
                  <a:lnTo>
                    <a:pt x="1716" y="722"/>
                  </a:lnTo>
                  <a:cubicBezTo>
                    <a:pt x="1716" y="722"/>
                    <a:pt x="1922" y="462"/>
                    <a:pt x="2256" y="462"/>
                  </a:cubicBezTo>
                  <a:cubicBezTo>
                    <a:pt x="2267" y="462"/>
                    <a:pt x="2279" y="462"/>
                    <a:pt x="2291" y="463"/>
                  </a:cubicBezTo>
                  <a:cubicBezTo>
                    <a:pt x="2645" y="482"/>
                    <a:pt x="2923" y="789"/>
                    <a:pt x="2904" y="1153"/>
                  </a:cubicBezTo>
                  <a:cubicBezTo>
                    <a:pt x="2885" y="1929"/>
                    <a:pt x="1993" y="2351"/>
                    <a:pt x="1170" y="2351"/>
                  </a:cubicBezTo>
                  <a:cubicBezTo>
                    <a:pt x="490" y="1881"/>
                    <a:pt x="1" y="1029"/>
                    <a:pt x="422" y="367"/>
                  </a:cubicBezTo>
                  <a:cubicBezTo>
                    <a:pt x="553" y="175"/>
                    <a:pt x="768" y="67"/>
                    <a:pt x="984" y="67"/>
                  </a:cubicBezTo>
                  <a:close/>
                  <a:moveTo>
                    <a:pt x="989" y="0"/>
                  </a:moveTo>
                  <a:cubicBezTo>
                    <a:pt x="750" y="0"/>
                    <a:pt x="512" y="121"/>
                    <a:pt x="375" y="339"/>
                  </a:cubicBezTo>
                  <a:cubicBezTo>
                    <a:pt x="202" y="607"/>
                    <a:pt x="164" y="961"/>
                    <a:pt x="269" y="1316"/>
                  </a:cubicBezTo>
                  <a:cubicBezTo>
                    <a:pt x="356" y="1603"/>
                    <a:pt x="576" y="2025"/>
                    <a:pt x="1141" y="2408"/>
                  </a:cubicBezTo>
                  <a:lnTo>
                    <a:pt x="1150" y="2417"/>
                  </a:lnTo>
                  <a:lnTo>
                    <a:pt x="1180" y="2417"/>
                  </a:lnTo>
                  <a:cubicBezTo>
                    <a:pt x="1850" y="2417"/>
                    <a:pt x="2262" y="2197"/>
                    <a:pt x="2492" y="2015"/>
                  </a:cubicBezTo>
                  <a:cubicBezTo>
                    <a:pt x="2789" y="1785"/>
                    <a:pt x="2961" y="1469"/>
                    <a:pt x="2970" y="1153"/>
                  </a:cubicBezTo>
                  <a:cubicBezTo>
                    <a:pt x="2990" y="750"/>
                    <a:pt x="2683" y="416"/>
                    <a:pt x="2291" y="396"/>
                  </a:cubicBezTo>
                  <a:cubicBezTo>
                    <a:pt x="2282" y="396"/>
                    <a:pt x="2273" y="396"/>
                    <a:pt x="2264" y="396"/>
                  </a:cubicBezTo>
                  <a:cubicBezTo>
                    <a:pt x="1990" y="396"/>
                    <a:pt x="1790" y="542"/>
                    <a:pt x="1706" y="626"/>
                  </a:cubicBezTo>
                  <a:cubicBezTo>
                    <a:pt x="1687" y="511"/>
                    <a:pt x="1610" y="262"/>
                    <a:pt x="1361" y="109"/>
                  </a:cubicBezTo>
                  <a:cubicBezTo>
                    <a:pt x="1247" y="35"/>
                    <a:pt x="1118" y="0"/>
                    <a:pt x="989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110581" tIns="110581" rIns="110581" bIns="110581" anchor="ctr" anchorCtr="0">
              <a:noAutofit/>
            </a:bodyPr>
            <a:lstStyle/>
            <a:p>
              <a:endParaRPr sz="1693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5E16467D-9DA4-49FC-9B67-19956C3AF862}"/>
              </a:ext>
            </a:extLst>
          </p:cNvPr>
          <p:cNvSpPr txBox="1"/>
          <p:nvPr/>
        </p:nvSpPr>
        <p:spPr>
          <a:xfrm>
            <a:off x="271141" y="923169"/>
            <a:ext cx="6215400" cy="802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34" b="1" dirty="0" err="1">
                <a:ln w="9525">
                  <a:solidFill>
                    <a:srgbClr val="EEFCFF">
                      <a:lumMod val="500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rgbClr val="FFDA6F">
                      <a:lumMod val="60000"/>
                      <a:lumOff val="40000"/>
                    </a:srgbClr>
                  </a:outerShdw>
                </a:effectLst>
                <a:latin typeface="#9Slide07 Crocante" panose="02000000000000000000" pitchFamily="2" charset="0"/>
              </a:rPr>
              <a:t>Nộp</a:t>
            </a:r>
            <a:r>
              <a:rPr lang="en-US" sz="4634" b="1" dirty="0">
                <a:ln w="9525">
                  <a:solidFill>
                    <a:srgbClr val="EEFCFF">
                      <a:lumMod val="500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rgbClr val="FFDA6F">
                      <a:lumMod val="60000"/>
                      <a:lumOff val="40000"/>
                    </a:srgbClr>
                  </a:outerShdw>
                </a:effectLst>
                <a:latin typeface="#9Slide07 Crocante" panose="02000000000000000000" pitchFamily="2" charset="0"/>
              </a:rPr>
              <a:t> </a:t>
            </a:r>
            <a:r>
              <a:rPr lang="en-US" sz="4634" b="1" dirty="0" err="1">
                <a:ln w="9525">
                  <a:solidFill>
                    <a:srgbClr val="EEFCFF">
                      <a:lumMod val="500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rgbClr val="FFDA6F">
                      <a:lumMod val="60000"/>
                      <a:lumOff val="40000"/>
                    </a:srgbClr>
                  </a:outerShdw>
                </a:effectLst>
                <a:latin typeface="#9Slide07 Crocante" panose="02000000000000000000" pitchFamily="2" charset="0"/>
              </a:rPr>
              <a:t>bài</a:t>
            </a:r>
            <a:r>
              <a:rPr lang="en-US" sz="4634" b="1" dirty="0">
                <a:ln w="9525">
                  <a:solidFill>
                    <a:srgbClr val="EEFCFF">
                      <a:lumMod val="500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rgbClr val="FFDA6F">
                      <a:lumMod val="60000"/>
                      <a:lumOff val="40000"/>
                    </a:srgbClr>
                  </a:outerShdw>
                </a:effectLst>
                <a:latin typeface="#9Slide07 Crocante" panose="02000000000000000000" pitchFamily="2" charset="0"/>
              </a:rPr>
              <a:t> </a:t>
            </a:r>
            <a:r>
              <a:rPr lang="en-US" sz="4634" b="1" dirty="0" err="1">
                <a:ln w="9525">
                  <a:solidFill>
                    <a:srgbClr val="EEFCFF">
                      <a:lumMod val="500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rgbClr val="FFDA6F">
                      <a:lumMod val="60000"/>
                      <a:lumOff val="40000"/>
                    </a:srgbClr>
                  </a:outerShdw>
                </a:effectLst>
                <a:latin typeface="#9Slide07 Crocante" panose="02000000000000000000" pitchFamily="2" charset="0"/>
              </a:rPr>
              <a:t>ngay</a:t>
            </a:r>
            <a:r>
              <a:rPr lang="en-US" sz="4634" b="1" dirty="0">
                <a:ln w="9525">
                  <a:solidFill>
                    <a:srgbClr val="EEFCFF">
                      <a:lumMod val="500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rgbClr val="FFDA6F">
                      <a:lumMod val="60000"/>
                      <a:lumOff val="40000"/>
                    </a:srgbClr>
                  </a:outerShdw>
                </a:effectLst>
                <a:latin typeface="#9Slide07 Crocante" panose="02000000000000000000" pitchFamily="2" charset="0"/>
              </a:rPr>
              <a:t> </a:t>
            </a:r>
            <a:r>
              <a:rPr lang="en-US" sz="4634" b="1" dirty="0" err="1">
                <a:ln w="9525">
                  <a:solidFill>
                    <a:srgbClr val="EEFCFF">
                      <a:lumMod val="500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rgbClr val="FFDA6F">
                      <a:lumMod val="60000"/>
                      <a:lumOff val="40000"/>
                    </a:srgbClr>
                  </a:outerShdw>
                </a:effectLst>
                <a:latin typeface="#9Slide07 Crocante" panose="02000000000000000000" pitchFamily="2" charset="0"/>
              </a:rPr>
              <a:t>thôi</a:t>
            </a:r>
            <a:r>
              <a:rPr lang="en-US" sz="4634" b="1" dirty="0">
                <a:ln w="9525">
                  <a:solidFill>
                    <a:srgbClr val="EEFCFF">
                      <a:lumMod val="500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rgbClr val="FFDA6F">
                      <a:lumMod val="60000"/>
                      <a:lumOff val="40000"/>
                    </a:srgbClr>
                  </a:outerShdw>
                </a:effectLst>
                <a:latin typeface="#9Slide07 Crocante" panose="02000000000000000000" pitchFamily="2" charset="0"/>
              </a:rPr>
              <a:t> !</a:t>
            </a:r>
          </a:p>
        </p:txBody>
      </p:sp>
      <p:pic>
        <p:nvPicPr>
          <p:cNvPr id="38" name="Picture 37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C07743CC-96BE-417B-8C7C-7A89A1DBA7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63" b="89863" l="9962" r="90977">
                        <a14:foregroundMark x1="22180" y1="37534" x2="29323" y2="73699"/>
                        <a14:foregroundMark x1="29323" y1="73699" x2="29323" y2="76712"/>
                        <a14:foregroundMark x1="27632" y1="32603" x2="27632" y2="32603"/>
                        <a14:foregroundMark x1="39098" y1="50137" x2="39098" y2="50137"/>
                        <a14:foregroundMark x1="39286" y1="47945" x2="39286" y2="47945"/>
                        <a14:foregroundMark x1="38722" y1="45753" x2="38722" y2="45753"/>
                        <a14:foregroundMark x1="49436" y1="40274" x2="49436" y2="40274"/>
                        <a14:foregroundMark x1="49436" y1="41096" x2="51316" y2="46849"/>
                        <a14:foregroundMark x1="74248" y1="49315" x2="73496" y2="56712"/>
                        <a14:foregroundMark x1="71617" y1="46027" x2="70489" y2="56164"/>
                        <a14:foregroundMark x1="70113" y1="49589" x2="62970" y2="51233"/>
                        <a14:foregroundMark x1="68985" y1="44932" x2="60150" y2="49315"/>
                        <a14:foregroundMark x1="69549" y1="43562" x2="64098" y2="44110"/>
                        <a14:foregroundMark x1="71241" y1="42466" x2="67669" y2="39452"/>
                        <a14:foregroundMark x1="72744" y1="41918" x2="60150" y2="41370"/>
                        <a14:foregroundMark x1="60150" y1="41370" x2="57143" y2="46575"/>
                        <a14:foregroundMark x1="60150" y1="37534" x2="64662" y2="38904"/>
                        <a14:foregroundMark x1="69549" y1="40274" x2="52068" y2="41918"/>
                        <a14:foregroundMark x1="52068" y1="41918" x2="50188" y2="44932"/>
                        <a14:foregroundMark x1="39098" y1="73973" x2="51316" y2="87671"/>
                        <a14:foregroundMark x1="43985" y1="72877" x2="50752" y2="86027"/>
                        <a14:foregroundMark x1="33835" y1="73151" x2="32707" y2="73973"/>
                        <a14:foregroundMark x1="34398" y1="70411" x2="35150" y2="68219"/>
                        <a14:foregroundMark x1="84398" y1="76438" x2="77444" y2="73699"/>
                        <a14:foregroundMark x1="82331" y1="67123" x2="84962" y2="72329"/>
                        <a14:foregroundMark x1="82707" y1="73151" x2="85526" y2="77534"/>
                        <a14:foregroundMark x1="78759" y1="71507" x2="77444" y2="71233"/>
                        <a14:foregroundMark x1="77444" y1="79178" x2="77632" y2="80822"/>
                        <a14:foregroundMark x1="88534" y1="78356" x2="88534" y2="78356"/>
                        <a14:foregroundMark x1="90977" y1="77534" x2="90977" y2="77534"/>
                        <a14:foregroundMark x1="88722" y1="79726" x2="88722" y2="79726"/>
                        <a14:foregroundMark x1="86278" y1="78082" x2="86842" y2="80822"/>
                        <a14:foregroundMark x1="72932" y1="47397" x2="70677" y2="48493"/>
                        <a14:foregroundMark x1="30451" y1="39452" x2="29887" y2="43288"/>
                        <a14:foregroundMark x1="22180" y1="75890" x2="22744" y2="71507"/>
                        <a14:foregroundMark x1="19737" y1="28219" x2="19737" y2="28219"/>
                        <a14:foregroundMark x1="19925" y1="26575" x2="19925" y2="26575"/>
                        <a14:foregroundMark x1="43797" y1="66575" x2="41541" y2="65753"/>
                        <a14:foregroundMark x1="40226" y1="63836" x2="43797" y2="69589"/>
                        <a14:foregroundMark x1="57895" y1="53425" x2="60526" y2="58082"/>
                        <a14:foregroundMark x1="63722" y1="61918" x2="65226" y2="63836"/>
                        <a14:foregroundMark x1="60150" y1="56986" x2="59023" y2="61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830" y="122160"/>
            <a:ext cx="3231771" cy="2217286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7D656253-82F6-47F1-B290-21CCAB01DD9F}"/>
              </a:ext>
            </a:extLst>
          </p:cNvPr>
          <p:cNvSpPr txBox="1"/>
          <p:nvPr/>
        </p:nvSpPr>
        <p:spPr>
          <a:xfrm rot="544208">
            <a:off x="6727603" y="657445"/>
            <a:ext cx="1187722" cy="664615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1200386"/>
              </a:avLst>
            </a:prstTxWarp>
            <a:spAutoFit/>
          </a:bodyPr>
          <a:lstStyle/>
          <a:p>
            <a:r>
              <a:rPr lang="en-US" sz="3862" dirty="0">
                <a:ln>
                  <a:solidFill>
                    <a:srgbClr val="72D3CE">
                      <a:lumMod val="75000"/>
                    </a:srgbClr>
                  </a:solidFill>
                </a:ln>
                <a:solidFill>
                  <a:srgbClr val="FF0000"/>
                </a:solidFill>
                <a:latin typeface="#9Slide07 SVNZero" panose="02040603050506020204" pitchFamily="18" charset="0"/>
              </a:rPr>
              <a:t>Form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="" xmlns:a16="http://schemas.microsoft.com/office/drawing/2014/main" id="{01CD90A8-C076-43EE-AE78-0500EE84BCF0}"/>
              </a:ext>
            </a:extLst>
          </p:cNvPr>
          <p:cNvSpPr/>
          <p:nvPr/>
        </p:nvSpPr>
        <p:spPr>
          <a:xfrm>
            <a:off x="571206" y="2116475"/>
            <a:ext cx="7827199" cy="2806978"/>
          </a:xfrm>
          <a:custGeom>
            <a:avLst/>
            <a:gdLst>
              <a:gd name="connsiteX0" fmla="*/ 0 w 7827199"/>
              <a:gd name="connsiteY0" fmla="*/ 467839 h 2806978"/>
              <a:gd name="connsiteX1" fmla="*/ 467839 w 7827199"/>
              <a:gd name="connsiteY1" fmla="*/ 0 h 2806978"/>
              <a:gd name="connsiteX2" fmla="*/ 7359360 w 7827199"/>
              <a:gd name="connsiteY2" fmla="*/ 0 h 2806978"/>
              <a:gd name="connsiteX3" fmla="*/ 7827199 w 7827199"/>
              <a:gd name="connsiteY3" fmla="*/ 467839 h 2806978"/>
              <a:gd name="connsiteX4" fmla="*/ 7827199 w 7827199"/>
              <a:gd name="connsiteY4" fmla="*/ 2339139 h 2806978"/>
              <a:gd name="connsiteX5" fmla="*/ 7359360 w 7827199"/>
              <a:gd name="connsiteY5" fmla="*/ 2806978 h 2806978"/>
              <a:gd name="connsiteX6" fmla="*/ 467839 w 7827199"/>
              <a:gd name="connsiteY6" fmla="*/ 2806978 h 2806978"/>
              <a:gd name="connsiteX7" fmla="*/ 0 w 7827199"/>
              <a:gd name="connsiteY7" fmla="*/ 2339139 h 2806978"/>
              <a:gd name="connsiteX8" fmla="*/ 0 w 7827199"/>
              <a:gd name="connsiteY8" fmla="*/ 467839 h 2806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27199" h="2806978" extrusionOk="0">
                <a:moveTo>
                  <a:pt x="0" y="467839"/>
                </a:moveTo>
                <a:cubicBezTo>
                  <a:pt x="-21153" y="246571"/>
                  <a:pt x="194156" y="-6319"/>
                  <a:pt x="467839" y="0"/>
                </a:cubicBezTo>
                <a:cubicBezTo>
                  <a:pt x="2009357" y="-60713"/>
                  <a:pt x="4616400" y="61072"/>
                  <a:pt x="7359360" y="0"/>
                </a:cubicBezTo>
                <a:cubicBezTo>
                  <a:pt x="7602486" y="5098"/>
                  <a:pt x="7812381" y="226982"/>
                  <a:pt x="7827199" y="467839"/>
                </a:cubicBezTo>
                <a:cubicBezTo>
                  <a:pt x="7690896" y="1202747"/>
                  <a:pt x="7916031" y="1540858"/>
                  <a:pt x="7827199" y="2339139"/>
                </a:cubicBezTo>
                <a:cubicBezTo>
                  <a:pt x="7832133" y="2592830"/>
                  <a:pt x="7631316" y="2807874"/>
                  <a:pt x="7359360" y="2806978"/>
                </a:cubicBezTo>
                <a:cubicBezTo>
                  <a:pt x="5135068" y="2733207"/>
                  <a:pt x="2448050" y="2651095"/>
                  <a:pt x="467839" y="2806978"/>
                </a:cubicBezTo>
                <a:cubicBezTo>
                  <a:pt x="216323" y="2807973"/>
                  <a:pt x="-15991" y="2590221"/>
                  <a:pt x="0" y="2339139"/>
                </a:cubicBezTo>
                <a:cubicBezTo>
                  <a:pt x="13915" y="1595801"/>
                  <a:pt x="-67751" y="1175654"/>
                  <a:pt x="0" y="467839"/>
                </a:cubicBezTo>
                <a:close/>
              </a:path>
            </a:pathLst>
          </a:custGeom>
          <a:noFill/>
          <a:ln>
            <a:solidFill>
              <a:srgbClr val="F06D6C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981765707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rgbClr val="215B6F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4FFBCB3E-2346-4B79-AEEB-5A6A5091A88F}"/>
              </a:ext>
            </a:extLst>
          </p:cNvPr>
          <p:cNvSpPr txBox="1"/>
          <p:nvPr/>
        </p:nvSpPr>
        <p:spPr>
          <a:xfrm>
            <a:off x="680935" y="2412203"/>
            <a:ext cx="7747524" cy="802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17" b="1" dirty="0">
                <a:latin typeface="Cambria" panose="02040503050406030204" pitchFamily="18" charset="0"/>
                <a:ea typeface="Cambria" panose="02040503050406030204" pitchFamily="18" charset="0"/>
              </a:rPr>
              <a:t>1. Con </a:t>
            </a:r>
            <a:r>
              <a:rPr lang="en-US" sz="2317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chụp</a:t>
            </a:r>
            <a:r>
              <a:rPr lang="en-US" sz="2317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17" b="1" dirty="0" err="1"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US" sz="2317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17" b="1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317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17" b="1" dirty="0" err="1"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US" sz="2317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17" b="1" dirty="0" err="1">
                <a:latin typeface="Cambria" panose="02040503050406030204" pitchFamily="18" charset="0"/>
                <a:ea typeface="Cambria" panose="02040503050406030204" pitchFamily="18" charset="0"/>
              </a:rPr>
              <a:t>tả</a:t>
            </a:r>
            <a:r>
              <a:rPr lang="en-US" sz="2317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317" b="1" dirty="0" err="1"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sz="2317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17" b="1" dirty="0" err="1">
                <a:latin typeface="Cambria" panose="02040503050406030204" pitchFamily="18" charset="0"/>
                <a:ea typeface="Cambria" panose="02040503050406030204" pitchFamily="18" charset="0"/>
              </a:rPr>
              <a:t>cầu</a:t>
            </a:r>
            <a:r>
              <a:rPr lang="en-US" sz="2317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17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chụp</a:t>
            </a:r>
            <a:r>
              <a:rPr lang="en-US" sz="2317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17" b="1" dirty="0" err="1"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2317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317" b="1" dirty="0" err="1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317" b="1" dirty="0">
                <a:latin typeface="Cambria" panose="02040503050406030204" pitchFamily="18" charset="0"/>
                <a:ea typeface="Cambria" panose="02040503050406030204" pitchFamily="18" charset="0"/>
              </a:rPr>
              <a:t> rung, </a:t>
            </a:r>
            <a:r>
              <a:rPr lang="en-US" sz="2317" b="1" dirty="0" err="1"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2317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17" b="1" dirty="0" err="1">
                <a:latin typeface="Cambria" panose="02040503050406030204" pitchFamily="18" charset="0"/>
                <a:ea typeface="Cambria" panose="02040503050406030204" pitchFamily="18" charset="0"/>
              </a:rPr>
              <a:t>nhìn</a:t>
            </a:r>
            <a:r>
              <a:rPr lang="en-US" sz="2317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17" b="1" dirty="0" err="1">
                <a:latin typeface="Cambria" panose="02040503050406030204" pitchFamily="18" charset="0"/>
                <a:ea typeface="Cambria" panose="02040503050406030204" pitchFamily="18" charset="0"/>
              </a:rPr>
              <a:t>rõ</a:t>
            </a:r>
            <a:r>
              <a:rPr lang="en-US" sz="2317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17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2317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3B5F913E-51A9-4B11-846D-89BA9C2868A6}"/>
              </a:ext>
            </a:extLst>
          </p:cNvPr>
          <p:cNvSpPr txBox="1"/>
          <p:nvPr/>
        </p:nvSpPr>
        <p:spPr>
          <a:xfrm>
            <a:off x="1004011" y="3343405"/>
            <a:ext cx="6971207" cy="802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17" b="1" dirty="0"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-US" sz="2317" b="1" dirty="0" err="1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2317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17" b="1" dirty="0">
                <a:solidFill>
                  <a:srgbClr val="16B7D1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Assignment</a:t>
            </a:r>
            <a:r>
              <a:rPr lang="en-US" sz="2317" b="1" dirty="0"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US" sz="2317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2317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17" b="1" dirty="0" err="1">
                <a:solidFill>
                  <a:srgbClr val="16B7D1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317" b="1" dirty="0">
                <a:solidFill>
                  <a:srgbClr val="16B7D1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17" b="1" dirty="0" err="1">
                <a:solidFill>
                  <a:srgbClr val="16B7D1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US" sz="2317" b="1" dirty="0">
                <a:solidFill>
                  <a:srgbClr val="16B7D1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17" b="1" dirty="0" err="1">
                <a:solidFill>
                  <a:srgbClr val="16B7D1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tả</a:t>
            </a:r>
            <a:r>
              <a:rPr lang="en-US" sz="2317" b="1" dirty="0">
                <a:solidFill>
                  <a:srgbClr val="16B7D1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- </a:t>
            </a:r>
            <a:r>
              <a:rPr lang="en-US" sz="2317" b="1" dirty="0" err="1">
                <a:solidFill>
                  <a:srgbClr val="16B7D1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tuần</a:t>
            </a:r>
            <a:r>
              <a:rPr lang="en-US" sz="2317" b="1" dirty="0">
                <a:solidFill>
                  <a:srgbClr val="16B7D1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sz="2317" b="1" dirty="0" err="1">
                <a:solidFill>
                  <a:srgbClr val="FE8763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2317" b="1" dirty="0">
                <a:solidFill>
                  <a:srgbClr val="FE8763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17" b="1" dirty="0" err="1">
                <a:solidFill>
                  <a:srgbClr val="FE8763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gửi</a:t>
            </a:r>
            <a:r>
              <a:rPr lang="en-US" sz="2317" b="1" dirty="0">
                <a:solidFill>
                  <a:srgbClr val="FE8763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qua </a:t>
            </a:r>
            <a:r>
              <a:rPr lang="en-US" sz="2317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Chat TEAMS </a:t>
            </a:r>
            <a:r>
              <a:rPr lang="en-US" sz="2317" b="1" dirty="0">
                <a:solidFill>
                  <a:srgbClr val="FE8763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 </a:t>
            </a:r>
            <a:r>
              <a:rPr lang="en-US" sz="2317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Zalo</a:t>
            </a:r>
            <a:r>
              <a:rPr lang="en-US" sz="2317" b="1" dirty="0">
                <a:solidFill>
                  <a:srgbClr val="16B7D1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17" b="1" dirty="0">
                <a:solidFill>
                  <a:srgbClr val="FE8763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 </a:t>
            </a:r>
            <a:r>
              <a:rPr lang="en-US" sz="2317" b="1" dirty="0" err="1">
                <a:solidFill>
                  <a:srgbClr val="FE8763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</a:t>
            </a:r>
            <a:r>
              <a:rPr lang="en-US" sz="2317" b="1" dirty="0">
                <a:solidFill>
                  <a:srgbClr val="FE8763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BF535FA8-0830-4C3A-9F08-2518059ECC26}"/>
              </a:ext>
            </a:extLst>
          </p:cNvPr>
          <p:cNvSpPr txBox="1"/>
          <p:nvPr/>
        </p:nvSpPr>
        <p:spPr>
          <a:xfrm>
            <a:off x="1494182" y="4248854"/>
            <a:ext cx="6971207" cy="445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17" b="1" dirty="0"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en-US" sz="2317" b="1" dirty="0" err="1">
                <a:latin typeface="Cambria" panose="02040503050406030204" pitchFamily="18" charset="0"/>
                <a:ea typeface="Cambria" panose="02040503050406030204" pitchFamily="18" charset="0"/>
              </a:rPr>
              <a:t>Tải</a:t>
            </a:r>
            <a:r>
              <a:rPr lang="en-US" sz="2317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17" b="1" dirty="0" err="1"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US" sz="2317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17" b="1" dirty="0" err="1">
                <a:latin typeface="Cambria" panose="02040503050406030204" pitchFamily="18" charset="0"/>
                <a:ea typeface="Cambria" panose="02040503050406030204" pitchFamily="18" charset="0"/>
              </a:rPr>
              <a:t>vừa</a:t>
            </a:r>
            <a:r>
              <a:rPr lang="en-US" sz="2317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17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chụp</a:t>
            </a:r>
            <a:r>
              <a:rPr lang="en-US" sz="2317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17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317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17" b="1" dirty="0" err="1">
                <a:latin typeface="Cambria" panose="02040503050406030204" pitchFamily="18" charset="0"/>
                <a:ea typeface="Cambria" panose="02040503050406030204" pitchFamily="18" charset="0"/>
              </a:rPr>
              <a:t>ấn</a:t>
            </a:r>
            <a:r>
              <a:rPr lang="en-US" sz="2317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17" b="1" dirty="0" err="1">
                <a:latin typeface="Cambria" panose="02040503050406030204" pitchFamily="18" charset="0"/>
                <a:ea typeface="Cambria" panose="02040503050406030204" pitchFamily="18" charset="0"/>
              </a:rPr>
              <a:t>nộp</a:t>
            </a:r>
            <a:r>
              <a:rPr lang="en-US" sz="2317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17" b="1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317" b="1" dirty="0">
                <a:latin typeface="Cambria" panose="02040503050406030204" pitchFamily="18" charset="0"/>
                <a:ea typeface="Cambria" panose="02040503050406030204" pitchFamily="18" charset="0"/>
              </a:rPr>
              <a:t>/submit.</a:t>
            </a:r>
          </a:p>
        </p:txBody>
      </p:sp>
    </p:spTree>
    <p:extLst>
      <p:ext uri="{BB962C8B-B14F-4D97-AF65-F5344CB8AC3E}">
        <p14:creationId xmlns:p14="http://schemas.microsoft.com/office/powerpoint/2010/main" val="159497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0"/>
          <p:cNvSpPr/>
          <p:nvPr/>
        </p:nvSpPr>
        <p:spPr>
          <a:xfrm>
            <a:off x="6127027" y="0"/>
            <a:ext cx="3194016" cy="5528158"/>
          </a:xfrm>
          <a:custGeom>
            <a:avLst/>
            <a:gdLst/>
            <a:ahLst/>
            <a:cxnLst/>
            <a:rect l="l" t="t" r="r" b="b"/>
            <a:pathLst>
              <a:path w="25125" h="43486" extrusionOk="0">
                <a:moveTo>
                  <a:pt x="12789" y="0"/>
                </a:moveTo>
                <a:lnTo>
                  <a:pt x="12861" y="167"/>
                </a:lnTo>
                <a:lnTo>
                  <a:pt x="13051" y="667"/>
                </a:lnTo>
                <a:lnTo>
                  <a:pt x="13242" y="2215"/>
                </a:lnTo>
                <a:lnTo>
                  <a:pt x="13242" y="4644"/>
                </a:lnTo>
                <a:lnTo>
                  <a:pt x="13218" y="5120"/>
                </a:lnTo>
                <a:lnTo>
                  <a:pt x="13003" y="6049"/>
                </a:lnTo>
                <a:lnTo>
                  <a:pt x="12194" y="11693"/>
                </a:lnTo>
                <a:lnTo>
                  <a:pt x="12051" y="15241"/>
                </a:lnTo>
                <a:lnTo>
                  <a:pt x="12170" y="17694"/>
                </a:lnTo>
                <a:lnTo>
                  <a:pt x="12313" y="18909"/>
                </a:lnTo>
                <a:lnTo>
                  <a:pt x="12480" y="20409"/>
                </a:lnTo>
                <a:lnTo>
                  <a:pt x="12551" y="23338"/>
                </a:lnTo>
                <a:lnTo>
                  <a:pt x="12337" y="26196"/>
                </a:lnTo>
                <a:lnTo>
                  <a:pt x="11956" y="28816"/>
                </a:lnTo>
                <a:lnTo>
                  <a:pt x="11217" y="32173"/>
                </a:lnTo>
                <a:lnTo>
                  <a:pt x="10408" y="34888"/>
                </a:lnTo>
                <a:lnTo>
                  <a:pt x="10289" y="35150"/>
                </a:lnTo>
                <a:lnTo>
                  <a:pt x="10384" y="32673"/>
                </a:lnTo>
                <a:lnTo>
                  <a:pt x="10384" y="32150"/>
                </a:lnTo>
                <a:lnTo>
                  <a:pt x="10146" y="30673"/>
                </a:lnTo>
                <a:lnTo>
                  <a:pt x="9431" y="27815"/>
                </a:lnTo>
                <a:lnTo>
                  <a:pt x="8074" y="23529"/>
                </a:lnTo>
                <a:lnTo>
                  <a:pt x="6740" y="19980"/>
                </a:lnTo>
                <a:lnTo>
                  <a:pt x="6288" y="19004"/>
                </a:lnTo>
                <a:lnTo>
                  <a:pt x="6097" y="18599"/>
                </a:lnTo>
                <a:lnTo>
                  <a:pt x="5907" y="17504"/>
                </a:lnTo>
                <a:lnTo>
                  <a:pt x="5883" y="15503"/>
                </a:lnTo>
                <a:lnTo>
                  <a:pt x="6407" y="11550"/>
                </a:lnTo>
                <a:lnTo>
                  <a:pt x="6597" y="10788"/>
                </a:lnTo>
                <a:lnTo>
                  <a:pt x="6478" y="10955"/>
                </a:lnTo>
                <a:lnTo>
                  <a:pt x="5526" y="12717"/>
                </a:lnTo>
                <a:lnTo>
                  <a:pt x="4573" y="14932"/>
                </a:lnTo>
                <a:lnTo>
                  <a:pt x="3954" y="16718"/>
                </a:lnTo>
                <a:lnTo>
                  <a:pt x="3430" y="18671"/>
                </a:lnTo>
                <a:lnTo>
                  <a:pt x="3097" y="20766"/>
                </a:lnTo>
                <a:lnTo>
                  <a:pt x="3025" y="21838"/>
                </a:lnTo>
                <a:lnTo>
                  <a:pt x="3025" y="22933"/>
                </a:lnTo>
                <a:lnTo>
                  <a:pt x="3239" y="25220"/>
                </a:lnTo>
                <a:lnTo>
                  <a:pt x="3692" y="27553"/>
                </a:lnTo>
                <a:lnTo>
                  <a:pt x="4264" y="29792"/>
                </a:lnTo>
                <a:lnTo>
                  <a:pt x="5859" y="34555"/>
                </a:lnTo>
                <a:lnTo>
                  <a:pt x="6288" y="35555"/>
                </a:lnTo>
                <a:lnTo>
                  <a:pt x="6073" y="35698"/>
                </a:lnTo>
                <a:lnTo>
                  <a:pt x="5716" y="35745"/>
                </a:lnTo>
                <a:lnTo>
                  <a:pt x="5383" y="35507"/>
                </a:lnTo>
                <a:lnTo>
                  <a:pt x="5073" y="35031"/>
                </a:lnTo>
                <a:lnTo>
                  <a:pt x="4240" y="33150"/>
                </a:lnTo>
                <a:lnTo>
                  <a:pt x="3311" y="31173"/>
                </a:lnTo>
                <a:lnTo>
                  <a:pt x="3049" y="30697"/>
                </a:lnTo>
                <a:lnTo>
                  <a:pt x="2477" y="29887"/>
                </a:lnTo>
                <a:lnTo>
                  <a:pt x="1644" y="29006"/>
                </a:lnTo>
                <a:lnTo>
                  <a:pt x="239" y="28149"/>
                </a:lnTo>
                <a:lnTo>
                  <a:pt x="1" y="28077"/>
                </a:lnTo>
                <a:lnTo>
                  <a:pt x="1" y="28077"/>
                </a:lnTo>
                <a:lnTo>
                  <a:pt x="72" y="28292"/>
                </a:lnTo>
                <a:lnTo>
                  <a:pt x="763" y="31602"/>
                </a:lnTo>
                <a:lnTo>
                  <a:pt x="1287" y="35126"/>
                </a:lnTo>
                <a:lnTo>
                  <a:pt x="1453" y="36079"/>
                </a:lnTo>
                <a:lnTo>
                  <a:pt x="2025" y="37746"/>
                </a:lnTo>
                <a:lnTo>
                  <a:pt x="2787" y="39080"/>
                </a:lnTo>
                <a:lnTo>
                  <a:pt x="3644" y="40127"/>
                </a:lnTo>
                <a:lnTo>
                  <a:pt x="4930" y="41247"/>
                </a:lnTo>
                <a:lnTo>
                  <a:pt x="6169" y="41937"/>
                </a:lnTo>
                <a:lnTo>
                  <a:pt x="6312" y="41985"/>
                </a:lnTo>
                <a:lnTo>
                  <a:pt x="6955" y="42199"/>
                </a:lnTo>
                <a:lnTo>
                  <a:pt x="7598" y="42390"/>
                </a:lnTo>
                <a:lnTo>
                  <a:pt x="7740" y="42461"/>
                </a:lnTo>
                <a:lnTo>
                  <a:pt x="9360" y="42985"/>
                </a:lnTo>
                <a:lnTo>
                  <a:pt x="11598" y="43366"/>
                </a:lnTo>
                <a:lnTo>
                  <a:pt x="13504" y="43485"/>
                </a:lnTo>
                <a:lnTo>
                  <a:pt x="15718" y="43414"/>
                </a:lnTo>
                <a:lnTo>
                  <a:pt x="18219" y="43033"/>
                </a:lnTo>
                <a:lnTo>
                  <a:pt x="19600" y="42723"/>
                </a:lnTo>
                <a:lnTo>
                  <a:pt x="19695" y="42699"/>
                </a:lnTo>
                <a:lnTo>
                  <a:pt x="20672" y="42247"/>
                </a:lnTo>
                <a:lnTo>
                  <a:pt x="21720" y="41485"/>
                </a:lnTo>
                <a:lnTo>
                  <a:pt x="22410" y="40747"/>
                </a:lnTo>
                <a:lnTo>
                  <a:pt x="23053" y="39770"/>
                </a:lnTo>
                <a:lnTo>
                  <a:pt x="23577" y="38579"/>
                </a:lnTo>
                <a:lnTo>
                  <a:pt x="23768" y="37865"/>
                </a:lnTo>
                <a:lnTo>
                  <a:pt x="24363" y="35245"/>
                </a:lnTo>
                <a:lnTo>
                  <a:pt x="25054" y="32816"/>
                </a:lnTo>
                <a:lnTo>
                  <a:pt x="25125" y="32650"/>
                </a:lnTo>
                <a:lnTo>
                  <a:pt x="25125" y="32650"/>
                </a:lnTo>
                <a:lnTo>
                  <a:pt x="24934" y="32673"/>
                </a:lnTo>
                <a:lnTo>
                  <a:pt x="23839" y="33245"/>
                </a:lnTo>
                <a:lnTo>
                  <a:pt x="22934" y="34102"/>
                </a:lnTo>
                <a:lnTo>
                  <a:pt x="22482" y="34769"/>
                </a:lnTo>
                <a:lnTo>
                  <a:pt x="21839" y="35888"/>
                </a:lnTo>
                <a:lnTo>
                  <a:pt x="21100" y="37293"/>
                </a:lnTo>
                <a:lnTo>
                  <a:pt x="20672" y="37913"/>
                </a:lnTo>
                <a:lnTo>
                  <a:pt x="20481" y="38032"/>
                </a:lnTo>
                <a:lnTo>
                  <a:pt x="20481" y="38032"/>
                </a:lnTo>
                <a:lnTo>
                  <a:pt x="20719" y="37389"/>
                </a:lnTo>
                <a:lnTo>
                  <a:pt x="21100" y="35984"/>
                </a:lnTo>
                <a:lnTo>
                  <a:pt x="21219" y="35222"/>
                </a:lnTo>
                <a:lnTo>
                  <a:pt x="21886" y="33578"/>
                </a:lnTo>
                <a:lnTo>
                  <a:pt x="22767" y="30673"/>
                </a:lnTo>
                <a:lnTo>
                  <a:pt x="23148" y="28720"/>
                </a:lnTo>
                <a:lnTo>
                  <a:pt x="23196" y="27791"/>
                </a:lnTo>
                <a:lnTo>
                  <a:pt x="23220" y="26982"/>
                </a:lnTo>
                <a:lnTo>
                  <a:pt x="23077" y="25386"/>
                </a:lnTo>
                <a:lnTo>
                  <a:pt x="22648" y="23172"/>
                </a:lnTo>
                <a:lnTo>
                  <a:pt x="21434" y="19814"/>
                </a:lnTo>
                <a:lnTo>
                  <a:pt x="21148" y="19290"/>
                </a:lnTo>
                <a:lnTo>
                  <a:pt x="21148" y="19290"/>
                </a:lnTo>
                <a:lnTo>
                  <a:pt x="21243" y="19885"/>
                </a:lnTo>
                <a:lnTo>
                  <a:pt x="21410" y="22886"/>
                </a:lnTo>
                <a:lnTo>
                  <a:pt x="21291" y="24362"/>
                </a:lnTo>
                <a:lnTo>
                  <a:pt x="21077" y="25172"/>
                </a:lnTo>
                <a:lnTo>
                  <a:pt x="20934" y="25482"/>
                </a:lnTo>
                <a:lnTo>
                  <a:pt x="20553" y="26101"/>
                </a:lnTo>
                <a:lnTo>
                  <a:pt x="19505" y="28363"/>
                </a:lnTo>
                <a:lnTo>
                  <a:pt x="18362" y="31149"/>
                </a:lnTo>
                <a:lnTo>
                  <a:pt x="17409" y="33817"/>
                </a:lnTo>
                <a:lnTo>
                  <a:pt x="17171" y="34841"/>
                </a:lnTo>
                <a:lnTo>
                  <a:pt x="17385" y="32030"/>
                </a:lnTo>
                <a:lnTo>
                  <a:pt x="17933" y="26863"/>
                </a:lnTo>
                <a:lnTo>
                  <a:pt x="18433" y="23600"/>
                </a:lnTo>
                <a:lnTo>
                  <a:pt x="18719" y="22195"/>
                </a:lnTo>
                <a:lnTo>
                  <a:pt x="18957" y="21123"/>
                </a:lnTo>
                <a:lnTo>
                  <a:pt x="19195" y="19123"/>
                </a:lnTo>
                <a:lnTo>
                  <a:pt x="19195" y="17266"/>
                </a:lnTo>
                <a:lnTo>
                  <a:pt x="19052" y="15527"/>
                </a:lnTo>
                <a:lnTo>
                  <a:pt x="18600" y="13122"/>
                </a:lnTo>
                <a:lnTo>
                  <a:pt x="17790" y="10217"/>
                </a:lnTo>
                <a:lnTo>
                  <a:pt x="17433" y="8835"/>
                </a:lnTo>
                <a:lnTo>
                  <a:pt x="17266" y="8145"/>
                </a:lnTo>
                <a:lnTo>
                  <a:pt x="16671" y="6597"/>
                </a:lnTo>
                <a:lnTo>
                  <a:pt x="15456" y="4191"/>
                </a:lnTo>
                <a:lnTo>
                  <a:pt x="13789" y="1405"/>
                </a:lnTo>
                <a:lnTo>
                  <a:pt x="12980" y="214"/>
                </a:lnTo>
                <a:lnTo>
                  <a:pt x="1278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B9AB7676-7E56-42A1-8E81-DB6F6E182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64" y="1631945"/>
            <a:ext cx="4072800" cy="799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="" xmlns:a16="http://schemas.microsoft.com/office/drawing/2014/main" id="{6015847E-177B-4458-80B9-DC8D0D0683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19664" y="2431132"/>
            <a:ext cx="4072800" cy="1671900"/>
          </a:xfrm>
        </p:spPr>
        <p:txBody>
          <a:bodyPr/>
          <a:lstStyle/>
          <a:p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BC376A51-C3E7-4D8F-BB5D-18CA1AF6C1C9}"/>
              </a:ext>
            </a:extLst>
          </p:cNvPr>
          <p:cNvGrpSpPr/>
          <p:nvPr/>
        </p:nvGrpSpPr>
        <p:grpSpPr>
          <a:xfrm>
            <a:off x="1637049" y="27082"/>
            <a:ext cx="6949232" cy="5143502"/>
            <a:chOff x="1097384" y="0"/>
            <a:chExt cx="6949232" cy="5143502"/>
          </a:xfrm>
        </p:grpSpPr>
        <p:grpSp>
          <p:nvGrpSpPr>
            <p:cNvPr id="7" name="Google Shape;105;p15">
              <a:extLst>
                <a:ext uri="{FF2B5EF4-FFF2-40B4-BE49-F238E27FC236}">
                  <a16:creationId xmlns="" xmlns:a16="http://schemas.microsoft.com/office/drawing/2014/main" id="{01EA1CD5-4D5C-4131-BC5C-971DF339FA45}"/>
                </a:ext>
              </a:extLst>
            </p:cNvPr>
            <p:cNvGrpSpPr/>
            <p:nvPr/>
          </p:nvGrpSpPr>
          <p:grpSpPr>
            <a:xfrm>
              <a:off x="1097384" y="0"/>
              <a:ext cx="6949232" cy="5143502"/>
              <a:chOff x="1325193" y="0"/>
              <a:chExt cx="9265642" cy="6858002"/>
            </a:xfrm>
          </p:grpSpPr>
          <p:pic>
            <p:nvPicPr>
              <p:cNvPr id="12" name="Google Shape;106;p15" descr="A close up of a screen&#10;&#10;Description generated with high confidence">
                <a:extLst>
                  <a:ext uri="{FF2B5EF4-FFF2-40B4-BE49-F238E27FC236}">
                    <a16:creationId xmlns="" xmlns:a16="http://schemas.microsoft.com/office/drawing/2014/main" id="{B45B660C-4C7B-4318-8CEE-A415253CB6E7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7026" b="8626"/>
              <a:stretch/>
            </p:blipFill>
            <p:spPr>
              <a:xfrm>
                <a:off x="1325193" y="1238655"/>
                <a:ext cx="9265642" cy="561934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" name="Google Shape;107;p15" descr="A close up of a screen&#10;&#10;Description generated with high confidence">
                <a:extLst>
                  <a:ext uri="{FF2B5EF4-FFF2-40B4-BE49-F238E27FC236}">
                    <a16:creationId xmlns="" xmlns:a16="http://schemas.microsoft.com/office/drawing/2014/main" id="{9794A893-6907-4142-AEF1-B1CF2AF7B252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7026" b="8626"/>
              <a:stretch/>
            </p:blipFill>
            <p:spPr>
              <a:xfrm>
                <a:off x="1325193" y="0"/>
                <a:ext cx="9265642" cy="561934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8" name="Google Shape;108;p15">
              <a:extLst>
                <a:ext uri="{FF2B5EF4-FFF2-40B4-BE49-F238E27FC236}">
                  <a16:creationId xmlns="" xmlns:a16="http://schemas.microsoft.com/office/drawing/2014/main" id="{D327C54B-D7D3-483F-9937-F164F317AB70}"/>
                </a:ext>
              </a:extLst>
            </p:cNvPr>
            <p:cNvSpPr txBox="1"/>
            <p:nvPr/>
          </p:nvSpPr>
          <p:spPr>
            <a:xfrm>
              <a:off x="1586158" y="63180"/>
              <a:ext cx="6400800" cy="5692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b" anchorCtr="0">
              <a:noAutofit/>
            </a:bodyPr>
            <a:lstStyle/>
            <a:p>
              <a:r>
                <a:rPr lang="en-US" sz="2400" b="1" dirty="0" err="1" smtClean="0">
                  <a:solidFill>
                    <a:schemeClr val="bg1">
                      <a:lumMod val="10000"/>
                    </a:schemeClr>
                  </a:solidFill>
                  <a:latin typeface="HP001 4 hàng" panose="020B0603050302020204" pitchFamily="34" charset="0"/>
                  <a:ea typeface="Cambria"/>
                  <a:cs typeface="Cambria"/>
                  <a:sym typeface="Cambria"/>
                </a:rPr>
                <a:t>Thứ</a:t>
              </a:r>
              <a:r>
                <a:rPr lang="en-US" sz="2400" b="1" dirty="0">
                  <a:solidFill>
                    <a:schemeClr val="bg1">
                      <a:lumMod val="10000"/>
                    </a:schemeClr>
                  </a:solidFill>
                  <a:latin typeface="HP001 4 hàng" panose="020B0603050302020204" pitchFamily="34" charset="0"/>
                  <a:ea typeface="Cambria"/>
                  <a:cs typeface="Cambria"/>
                  <a:sym typeface="Cambria"/>
                </a:rPr>
                <a:t> </a:t>
              </a:r>
              <a:r>
                <a:rPr lang="en-US" sz="2400" b="1" dirty="0" err="1" smtClean="0">
                  <a:solidFill>
                    <a:schemeClr val="bg1">
                      <a:lumMod val="10000"/>
                    </a:schemeClr>
                  </a:solidFill>
                  <a:latin typeface="HP001 4 hàng" panose="020B0603050302020204" pitchFamily="34" charset="0"/>
                  <a:ea typeface="Cambria"/>
                  <a:cs typeface="Cambria"/>
                  <a:sym typeface="Cambria"/>
                </a:rPr>
                <a:t>ba</a:t>
              </a:r>
              <a:r>
                <a:rPr lang="en-US" sz="2400" b="1" dirty="0" smtClean="0">
                  <a:solidFill>
                    <a:schemeClr val="bg1">
                      <a:lumMod val="10000"/>
                    </a:schemeClr>
                  </a:solidFill>
                  <a:latin typeface="HP001 4 hàng" panose="020B0603050302020204" pitchFamily="34" charset="0"/>
                  <a:ea typeface="Cambria"/>
                  <a:cs typeface="Cambria"/>
                  <a:sym typeface="Cambria"/>
                </a:rPr>
                <a:t>, </a:t>
              </a:r>
              <a:r>
                <a:rPr lang="en-US" sz="2400" b="1" dirty="0" err="1" smtClean="0">
                  <a:solidFill>
                    <a:schemeClr val="bg1">
                      <a:lumMod val="10000"/>
                    </a:schemeClr>
                  </a:solidFill>
                  <a:latin typeface="HP001 4 hàng" panose="020B0603050302020204" pitchFamily="34" charset="0"/>
                  <a:ea typeface="Cambria"/>
                  <a:cs typeface="Cambria"/>
                  <a:sym typeface="Cambria"/>
                </a:rPr>
                <a:t>ngày</a:t>
              </a:r>
              <a:r>
                <a:rPr lang="en-US" sz="2400" b="1" dirty="0" smtClean="0">
                  <a:solidFill>
                    <a:schemeClr val="bg1">
                      <a:lumMod val="10000"/>
                    </a:schemeClr>
                  </a:solidFill>
                  <a:latin typeface="HP001 4 hàng" panose="020B0603050302020204" pitchFamily="34" charset="0"/>
                  <a:ea typeface="Cambria"/>
                  <a:cs typeface="Cambria"/>
                  <a:sym typeface="Cambria"/>
                </a:rPr>
                <a:t> 14 </a:t>
              </a:r>
              <a:r>
                <a:rPr lang="en-US" sz="2400" b="1" dirty="0" err="1" smtClean="0">
                  <a:solidFill>
                    <a:schemeClr val="bg1">
                      <a:lumMod val="10000"/>
                    </a:schemeClr>
                  </a:solidFill>
                  <a:latin typeface="HP001 4 hàng" panose="020B0603050302020204" pitchFamily="34" charset="0"/>
                  <a:ea typeface="Cambria"/>
                  <a:cs typeface="Cambria"/>
                  <a:sym typeface="Cambria"/>
                </a:rPr>
                <a:t>tháng</a:t>
              </a:r>
              <a:r>
                <a:rPr lang="en-US" sz="2400" b="1" dirty="0" smtClean="0">
                  <a:solidFill>
                    <a:schemeClr val="bg1">
                      <a:lumMod val="10000"/>
                    </a:schemeClr>
                  </a:solidFill>
                  <a:latin typeface="HP001 4 hàng" panose="020B0603050302020204" pitchFamily="34" charset="0"/>
                  <a:ea typeface="Cambria"/>
                  <a:cs typeface="Cambria"/>
                  <a:sym typeface="Cambria"/>
                </a:rPr>
                <a:t> 9 </a:t>
              </a:r>
              <a:r>
                <a:rPr lang="en-US" sz="2400" b="1" dirty="0" err="1" smtClean="0">
                  <a:solidFill>
                    <a:schemeClr val="bg1">
                      <a:lumMod val="10000"/>
                    </a:schemeClr>
                  </a:solidFill>
                  <a:latin typeface="HP001 4 hàng" panose="020B0603050302020204" pitchFamily="34" charset="0"/>
                  <a:ea typeface="Cambria"/>
                  <a:cs typeface="Cambria"/>
                  <a:sym typeface="Cambria"/>
                </a:rPr>
                <a:t>năm</a:t>
              </a:r>
              <a:r>
                <a:rPr lang="en-US" sz="2400" b="1" dirty="0" smtClean="0">
                  <a:solidFill>
                    <a:schemeClr val="bg1">
                      <a:lumMod val="10000"/>
                    </a:schemeClr>
                  </a:solidFill>
                  <a:latin typeface="HP001 4 hàng" panose="020B0603050302020204" pitchFamily="34" charset="0"/>
                  <a:ea typeface="Cambria"/>
                  <a:cs typeface="Cambria"/>
                  <a:sym typeface="Cambria"/>
                </a:rPr>
                <a:t> 2021</a:t>
              </a:r>
              <a:endParaRPr sz="2400" b="1" dirty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0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9" name="Google Shape;109;p15">
              <a:extLst>
                <a:ext uri="{FF2B5EF4-FFF2-40B4-BE49-F238E27FC236}">
                  <a16:creationId xmlns="" xmlns:a16="http://schemas.microsoft.com/office/drawing/2014/main" id="{907387B4-B60F-4BE2-BA88-3DD2F9FF66F2}"/>
                </a:ext>
              </a:extLst>
            </p:cNvPr>
            <p:cNvSpPr txBox="1"/>
            <p:nvPr/>
          </p:nvSpPr>
          <p:spPr>
            <a:xfrm>
              <a:off x="2952456" y="445285"/>
              <a:ext cx="2139946" cy="5692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b" anchorCtr="0">
              <a:noAutofit/>
            </a:bodyPr>
            <a:lstStyle/>
            <a:p>
              <a:endParaRPr sz="21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0" name="Google Shape;110;p15">
              <a:extLst>
                <a:ext uri="{FF2B5EF4-FFF2-40B4-BE49-F238E27FC236}">
                  <a16:creationId xmlns="" xmlns:a16="http://schemas.microsoft.com/office/drawing/2014/main" id="{6E92705C-50D8-4B2B-AF91-9DEDB107D98C}"/>
                </a:ext>
              </a:extLst>
            </p:cNvPr>
            <p:cNvSpPr txBox="1"/>
            <p:nvPr/>
          </p:nvSpPr>
          <p:spPr>
            <a:xfrm>
              <a:off x="3006793" y="973406"/>
              <a:ext cx="4953271" cy="5692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b" anchorCtr="0">
              <a:noAutofit/>
            </a:bodyPr>
            <a:lstStyle/>
            <a:p>
              <a:r>
                <a:rPr lang="en-US" sz="2200" b="1" dirty="0">
                  <a:solidFill>
                    <a:schemeClr val="bg1">
                      <a:lumMod val="10000"/>
                    </a:schemeClr>
                  </a:solidFill>
                  <a:latin typeface="HP001 4 hàng" panose="020B0603050302020204" pitchFamily="34" charset="0"/>
                  <a:ea typeface="Cambria"/>
                  <a:cs typeface="Cambria"/>
                  <a:sym typeface="Cambria"/>
                </a:rPr>
                <a:t>Ai </a:t>
              </a:r>
              <a:r>
                <a:rPr lang="en-US" sz="2200" b="1" dirty="0" err="1">
                  <a:solidFill>
                    <a:schemeClr val="bg1">
                      <a:lumMod val="10000"/>
                    </a:schemeClr>
                  </a:solidFill>
                  <a:latin typeface="HP001 4 hàng" panose="020B0603050302020204" pitchFamily="34" charset="0"/>
                  <a:ea typeface="Cambria"/>
                  <a:cs typeface="Cambria"/>
                  <a:sym typeface="Cambria"/>
                </a:rPr>
                <a:t>có</a:t>
              </a:r>
              <a:r>
                <a:rPr lang="en-US" sz="2200" b="1" dirty="0">
                  <a:solidFill>
                    <a:schemeClr val="bg1">
                      <a:lumMod val="10000"/>
                    </a:schemeClr>
                  </a:solidFill>
                  <a:latin typeface="HP001 4 hàng" panose="020B0603050302020204" pitchFamily="34" charset="0"/>
                  <a:ea typeface="Cambria"/>
                  <a:cs typeface="Cambria"/>
                  <a:sym typeface="Cambria"/>
                </a:rPr>
                <a:t> </a:t>
              </a:r>
              <a:r>
                <a:rPr lang="en-US" sz="2200" b="1" dirty="0" err="1">
                  <a:solidFill>
                    <a:schemeClr val="bg1">
                      <a:lumMod val="10000"/>
                    </a:schemeClr>
                  </a:solidFill>
                  <a:latin typeface="HP001 4 hàng" panose="020B0603050302020204" pitchFamily="34" charset="0"/>
                  <a:ea typeface="Cambria"/>
                  <a:cs typeface="Cambria"/>
                  <a:sym typeface="Cambria"/>
                </a:rPr>
                <a:t>lỗi</a:t>
              </a:r>
              <a:r>
                <a:rPr lang="en-US" sz="2200" b="1" dirty="0">
                  <a:solidFill>
                    <a:schemeClr val="bg1">
                      <a:lumMod val="10000"/>
                    </a:schemeClr>
                  </a:solidFill>
                  <a:latin typeface="HP001 4 hàng" panose="020B0603050302020204" pitchFamily="34" charset="0"/>
                  <a:ea typeface="Cambria"/>
                  <a:cs typeface="Cambria"/>
                  <a:sym typeface="Cambria"/>
                </a:rPr>
                <a:t>?</a:t>
              </a:r>
              <a:endParaRPr sz="2200" b="1" dirty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0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" name="Google Shape;110;p15">
              <a:extLst>
                <a:ext uri="{FF2B5EF4-FFF2-40B4-BE49-F238E27FC236}">
                  <a16:creationId xmlns="" xmlns:a16="http://schemas.microsoft.com/office/drawing/2014/main" id="{FB0CC60D-76EB-48B1-BD93-25AE2920A1E3}"/>
                </a:ext>
              </a:extLst>
            </p:cNvPr>
            <p:cNvSpPr txBox="1"/>
            <p:nvPr/>
          </p:nvSpPr>
          <p:spPr>
            <a:xfrm>
              <a:off x="3006585" y="532453"/>
              <a:ext cx="4953271" cy="5692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b" anchorCtr="0">
              <a:noAutofit/>
            </a:bodyPr>
            <a:lstStyle/>
            <a:p>
              <a:r>
                <a:rPr lang="vi-VN" sz="2100" b="1" dirty="0">
                  <a:solidFill>
                    <a:schemeClr val="bg1">
                      <a:lumMod val="10000"/>
                    </a:schemeClr>
                  </a:solidFill>
                  <a:latin typeface="HP001 4 hàng" panose="020B0603050302020204" pitchFamily="34" charset="0"/>
                  <a:ea typeface="Cambria"/>
                  <a:cs typeface="Cambria"/>
                  <a:sym typeface="Cambria"/>
                </a:rPr>
                <a:t>Chính tả</a:t>
              </a:r>
              <a:endParaRPr sz="2100" b="1" dirty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0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1B0A46C4-D37D-47F3-AA83-5750D5697040}"/>
              </a:ext>
            </a:extLst>
          </p:cNvPr>
          <p:cNvGrpSpPr/>
          <p:nvPr/>
        </p:nvGrpSpPr>
        <p:grpSpPr>
          <a:xfrm>
            <a:off x="253082" y="113673"/>
            <a:ext cx="1847813" cy="461665"/>
            <a:chOff x="176255" y="1383683"/>
            <a:chExt cx="1847813" cy="461665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="" xmlns:a16="http://schemas.microsoft.com/office/drawing/2014/main" id="{C5C0DBCE-0801-4B37-A983-FC94996874A8}"/>
                </a:ext>
              </a:extLst>
            </p:cNvPr>
            <p:cNvCxnSpPr/>
            <p:nvPr/>
          </p:nvCxnSpPr>
          <p:spPr>
            <a:xfrm flipH="1">
              <a:off x="1490668" y="1733550"/>
              <a:ext cx="533400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8AB0D8F7-160D-4A9C-ACF2-6D9AA41E310C}"/>
                </a:ext>
              </a:extLst>
            </p:cNvPr>
            <p:cNvSpPr/>
            <p:nvPr/>
          </p:nvSpPr>
          <p:spPr>
            <a:xfrm>
              <a:off x="176255" y="1484366"/>
              <a:ext cx="1314413" cy="325384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EDA95CD5-344E-4B99-A961-5593F7D01FA8}"/>
                </a:ext>
              </a:extLst>
            </p:cNvPr>
            <p:cNvSpPr txBox="1"/>
            <p:nvPr/>
          </p:nvSpPr>
          <p:spPr>
            <a:xfrm>
              <a:off x="348902" y="1383683"/>
              <a:ext cx="11965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Lùi 1 ô</a:t>
              </a:r>
              <a:endPara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9BD8A483-6630-47B3-9BB3-A0CE5FE393F8}"/>
              </a:ext>
            </a:extLst>
          </p:cNvPr>
          <p:cNvGrpSpPr/>
          <p:nvPr/>
        </p:nvGrpSpPr>
        <p:grpSpPr>
          <a:xfrm>
            <a:off x="255686" y="549904"/>
            <a:ext cx="1847813" cy="461665"/>
            <a:chOff x="176255" y="1383683"/>
            <a:chExt cx="1847813" cy="461665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="" xmlns:a16="http://schemas.microsoft.com/office/drawing/2014/main" id="{087912CE-2C95-4EC7-ABF9-3EC1D4DEFD2D}"/>
                </a:ext>
              </a:extLst>
            </p:cNvPr>
            <p:cNvCxnSpPr/>
            <p:nvPr/>
          </p:nvCxnSpPr>
          <p:spPr>
            <a:xfrm flipH="1">
              <a:off x="1490668" y="1733550"/>
              <a:ext cx="533400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9BEA0CFC-BF41-4202-9DD7-FB5732CC80BD}"/>
                </a:ext>
              </a:extLst>
            </p:cNvPr>
            <p:cNvSpPr/>
            <p:nvPr/>
          </p:nvSpPr>
          <p:spPr>
            <a:xfrm>
              <a:off x="176255" y="1484366"/>
              <a:ext cx="1314413" cy="325384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C822BBDE-B0A0-4161-9F88-E21A2E7DFE48}"/>
                </a:ext>
              </a:extLst>
            </p:cNvPr>
            <p:cNvSpPr txBox="1"/>
            <p:nvPr/>
          </p:nvSpPr>
          <p:spPr>
            <a:xfrm>
              <a:off x="348902" y="1383683"/>
              <a:ext cx="11965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Lùi </a:t>
              </a:r>
              <a:r>
                <a:rPr lang="vi-VN" sz="2400" dirty="0" smtClean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4 </a:t>
              </a:r>
              <a:r>
                <a:rPr lang="vi-VN" sz="2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ô</a:t>
              </a:r>
              <a:endPara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5FAF1900-07BF-487C-A3CD-292802DBAAEC}"/>
              </a:ext>
            </a:extLst>
          </p:cNvPr>
          <p:cNvSpPr txBox="1"/>
          <p:nvPr/>
        </p:nvSpPr>
        <p:spPr>
          <a:xfrm>
            <a:off x="2061019" y="1501458"/>
            <a:ext cx="2712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="" xmlns:a16="http://schemas.microsoft.com/office/drawing/2014/main" id="{E0E87224-E72C-445E-81B0-98AB0428DAA2}"/>
              </a:ext>
            </a:extLst>
          </p:cNvPr>
          <p:cNvGrpSpPr/>
          <p:nvPr/>
        </p:nvGrpSpPr>
        <p:grpSpPr>
          <a:xfrm>
            <a:off x="265547" y="1079510"/>
            <a:ext cx="1847813" cy="461665"/>
            <a:chOff x="176255" y="1383683"/>
            <a:chExt cx="1847813" cy="461665"/>
          </a:xfrm>
        </p:grpSpPr>
        <p:cxnSp>
          <p:nvCxnSpPr>
            <p:cNvPr id="64" name="Straight Arrow Connector 63">
              <a:extLst>
                <a:ext uri="{FF2B5EF4-FFF2-40B4-BE49-F238E27FC236}">
                  <a16:creationId xmlns="" xmlns:a16="http://schemas.microsoft.com/office/drawing/2014/main" id="{B2666A04-A18B-4553-8564-F82B44E274F7}"/>
                </a:ext>
              </a:extLst>
            </p:cNvPr>
            <p:cNvCxnSpPr/>
            <p:nvPr/>
          </p:nvCxnSpPr>
          <p:spPr>
            <a:xfrm flipH="1">
              <a:off x="1490668" y="1733550"/>
              <a:ext cx="533400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Rectangle 64">
              <a:extLst>
                <a:ext uri="{FF2B5EF4-FFF2-40B4-BE49-F238E27FC236}">
                  <a16:creationId xmlns="" xmlns:a16="http://schemas.microsoft.com/office/drawing/2014/main" id="{D7600ABF-6187-4988-98BB-C4A2C178F6EE}"/>
                </a:ext>
              </a:extLst>
            </p:cNvPr>
            <p:cNvSpPr/>
            <p:nvPr/>
          </p:nvSpPr>
          <p:spPr>
            <a:xfrm>
              <a:off x="176255" y="1484366"/>
              <a:ext cx="1314413" cy="325384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TextBox 65">
              <a:extLst>
                <a:ext uri="{FF2B5EF4-FFF2-40B4-BE49-F238E27FC236}">
                  <a16:creationId xmlns="" xmlns:a16="http://schemas.microsoft.com/office/drawing/2014/main" id="{86C43643-2B38-4FB5-A7D7-661379235762}"/>
                </a:ext>
              </a:extLst>
            </p:cNvPr>
            <p:cNvSpPr txBox="1"/>
            <p:nvPr/>
          </p:nvSpPr>
          <p:spPr>
            <a:xfrm>
              <a:off x="348902" y="1383683"/>
              <a:ext cx="11965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Lùi </a:t>
              </a:r>
              <a:r>
                <a:rPr lang="vi-VN" sz="2400" dirty="0" smtClean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4 </a:t>
              </a:r>
              <a:r>
                <a:rPr lang="vi-VN" sz="2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ô</a:t>
              </a:r>
              <a:endPara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6530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9"/>
          <p:cNvSpPr/>
          <p:nvPr/>
        </p:nvSpPr>
        <p:spPr>
          <a:xfrm rot="-8100000">
            <a:off x="7750956" y="-673963"/>
            <a:ext cx="2264704" cy="2427912"/>
          </a:xfrm>
          <a:custGeom>
            <a:avLst/>
            <a:gdLst/>
            <a:ahLst/>
            <a:cxnLst/>
            <a:rect l="l" t="t" r="r" b="b"/>
            <a:pathLst>
              <a:path w="25435" h="27268" extrusionOk="0">
                <a:moveTo>
                  <a:pt x="21910" y="0"/>
                </a:moveTo>
                <a:lnTo>
                  <a:pt x="21791" y="95"/>
                </a:lnTo>
                <a:lnTo>
                  <a:pt x="21672" y="238"/>
                </a:lnTo>
                <a:lnTo>
                  <a:pt x="21696" y="619"/>
                </a:lnTo>
                <a:lnTo>
                  <a:pt x="21981" y="1262"/>
                </a:lnTo>
                <a:lnTo>
                  <a:pt x="22220" y="1738"/>
                </a:lnTo>
                <a:lnTo>
                  <a:pt x="22458" y="2239"/>
                </a:lnTo>
                <a:lnTo>
                  <a:pt x="22672" y="3001"/>
                </a:lnTo>
                <a:lnTo>
                  <a:pt x="22529" y="3310"/>
                </a:lnTo>
                <a:lnTo>
                  <a:pt x="22339" y="3310"/>
                </a:lnTo>
                <a:lnTo>
                  <a:pt x="21791" y="3167"/>
                </a:lnTo>
                <a:lnTo>
                  <a:pt x="20910" y="2762"/>
                </a:lnTo>
                <a:lnTo>
                  <a:pt x="20600" y="2762"/>
                </a:lnTo>
                <a:lnTo>
                  <a:pt x="20481" y="2929"/>
                </a:lnTo>
                <a:lnTo>
                  <a:pt x="20457" y="3072"/>
                </a:lnTo>
                <a:lnTo>
                  <a:pt x="20457" y="3286"/>
                </a:lnTo>
                <a:lnTo>
                  <a:pt x="20576" y="3620"/>
                </a:lnTo>
                <a:lnTo>
                  <a:pt x="20934" y="4001"/>
                </a:lnTo>
                <a:lnTo>
                  <a:pt x="21291" y="4287"/>
                </a:lnTo>
                <a:lnTo>
                  <a:pt x="21481" y="4453"/>
                </a:lnTo>
                <a:lnTo>
                  <a:pt x="21719" y="4953"/>
                </a:lnTo>
                <a:lnTo>
                  <a:pt x="21791" y="5525"/>
                </a:lnTo>
                <a:lnTo>
                  <a:pt x="21672" y="6049"/>
                </a:lnTo>
                <a:lnTo>
                  <a:pt x="21505" y="6239"/>
                </a:lnTo>
                <a:lnTo>
                  <a:pt x="20600" y="7263"/>
                </a:lnTo>
                <a:lnTo>
                  <a:pt x="19910" y="8097"/>
                </a:lnTo>
                <a:lnTo>
                  <a:pt x="19814" y="8168"/>
                </a:lnTo>
                <a:lnTo>
                  <a:pt x="19600" y="8049"/>
                </a:lnTo>
                <a:lnTo>
                  <a:pt x="19290" y="7382"/>
                </a:lnTo>
                <a:lnTo>
                  <a:pt x="19028" y="6692"/>
                </a:lnTo>
                <a:lnTo>
                  <a:pt x="18933" y="6358"/>
                </a:lnTo>
                <a:lnTo>
                  <a:pt x="18933" y="5811"/>
                </a:lnTo>
                <a:lnTo>
                  <a:pt x="18981" y="5334"/>
                </a:lnTo>
                <a:lnTo>
                  <a:pt x="18981" y="4977"/>
                </a:lnTo>
                <a:lnTo>
                  <a:pt x="18885" y="4811"/>
                </a:lnTo>
                <a:lnTo>
                  <a:pt x="18743" y="4691"/>
                </a:lnTo>
                <a:lnTo>
                  <a:pt x="18290" y="4644"/>
                </a:lnTo>
                <a:lnTo>
                  <a:pt x="17838" y="4787"/>
                </a:lnTo>
                <a:lnTo>
                  <a:pt x="17695" y="5025"/>
                </a:lnTo>
                <a:lnTo>
                  <a:pt x="17742" y="5192"/>
                </a:lnTo>
                <a:lnTo>
                  <a:pt x="17814" y="5311"/>
                </a:lnTo>
                <a:lnTo>
                  <a:pt x="18004" y="5501"/>
                </a:lnTo>
                <a:lnTo>
                  <a:pt x="18171" y="5811"/>
                </a:lnTo>
                <a:lnTo>
                  <a:pt x="18171" y="6073"/>
                </a:lnTo>
                <a:lnTo>
                  <a:pt x="18052" y="6239"/>
                </a:lnTo>
                <a:lnTo>
                  <a:pt x="17957" y="6287"/>
                </a:lnTo>
                <a:lnTo>
                  <a:pt x="17861" y="6287"/>
                </a:lnTo>
                <a:lnTo>
                  <a:pt x="17671" y="6144"/>
                </a:lnTo>
                <a:lnTo>
                  <a:pt x="17457" y="5930"/>
                </a:lnTo>
                <a:lnTo>
                  <a:pt x="17171" y="5787"/>
                </a:lnTo>
                <a:lnTo>
                  <a:pt x="16980" y="5811"/>
                </a:lnTo>
                <a:lnTo>
                  <a:pt x="16766" y="5882"/>
                </a:lnTo>
                <a:lnTo>
                  <a:pt x="16504" y="6144"/>
                </a:lnTo>
                <a:lnTo>
                  <a:pt x="16480" y="6454"/>
                </a:lnTo>
                <a:lnTo>
                  <a:pt x="16647" y="6716"/>
                </a:lnTo>
                <a:lnTo>
                  <a:pt x="16837" y="6763"/>
                </a:lnTo>
                <a:lnTo>
                  <a:pt x="17218" y="6882"/>
                </a:lnTo>
                <a:lnTo>
                  <a:pt x="17790" y="7240"/>
                </a:lnTo>
                <a:lnTo>
                  <a:pt x="18100" y="7502"/>
                </a:lnTo>
                <a:lnTo>
                  <a:pt x="18362" y="7787"/>
                </a:lnTo>
                <a:lnTo>
                  <a:pt x="18719" y="8454"/>
                </a:lnTo>
                <a:lnTo>
                  <a:pt x="18838" y="8788"/>
                </a:lnTo>
                <a:lnTo>
                  <a:pt x="18862" y="8978"/>
                </a:lnTo>
                <a:lnTo>
                  <a:pt x="18743" y="9597"/>
                </a:lnTo>
                <a:lnTo>
                  <a:pt x="18457" y="10359"/>
                </a:lnTo>
                <a:lnTo>
                  <a:pt x="17981" y="11002"/>
                </a:lnTo>
                <a:lnTo>
                  <a:pt x="17695" y="11193"/>
                </a:lnTo>
                <a:lnTo>
                  <a:pt x="17409" y="11312"/>
                </a:lnTo>
                <a:lnTo>
                  <a:pt x="16933" y="11336"/>
                </a:lnTo>
                <a:lnTo>
                  <a:pt x="16575" y="11098"/>
                </a:lnTo>
                <a:lnTo>
                  <a:pt x="16433" y="10645"/>
                </a:lnTo>
                <a:lnTo>
                  <a:pt x="16480" y="10335"/>
                </a:lnTo>
                <a:lnTo>
                  <a:pt x="16528" y="10050"/>
                </a:lnTo>
                <a:lnTo>
                  <a:pt x="16409" y="9621"/>
                </a:lnTo>
                <a:lnTo>
                  <a:pt x="16171" y="9383"/>
                </a:lnTo>
                <a:lnTo>
                  <a:pt x="15909" y="9311"/>
                </a:lnTo>
                <a:lnTo>
                  <a:pt x="15813" y="9335"/>
                </a:lnTo>
                <a:lnTo>
                  <a:pt x="15599" y="9454"/>
                </a:lnTo>
                <a:lnTo>
                  <a:pt x="15313" y="9835"/>
                </a:lnTo>
                <a:lnTo>
                  <a:pt x="15170" y="10312"/>
                </a:lnTo>
                <a:lnTo>
                  <a:pt x="15218" y="10788"/>
                </a:lnTo>
                <a:lnTo>
                  <a:pt x="15289" y="10978"/>
                </a:lnTo>
                <a:lnTo>
                  <a:pt x="15623" y="11645"/>
                </a:lnTo>
                <a:lnTo>
                  <a:pt x="15837" y="12241"/>
                </a:lnTo>
                <a:lnTo>
                  <a:pt x="15861" y="12407"/>
                </a:lnTo>
                <a:lnTo>
                  <a:pt x="15766" y="12765"/>
                </a:lnTo>
                <a:lnTo>
                  <a:pt x="15480" y="13241"/>
                </a:lnTo>
                <a:lnTo>
                  <a:pt x="15337" y="13408"/>
                </a:lnTo>
                <a:lnTo>
                  <a:pt x="15170" y="13360"/>
                </a:lnTo>
                <a:lnTo>
                  <a:pt x="14670" y="12812"/>
                </a:lnTo>
                <a:lnTo>
                  <a:pt x="14242" y="12550"/>
                </a:lnTo>
                <a:lnTo>
                  <a:pt x="14027" y="12550"/>
                </a:lnTo>
                <a:lnTo>
                  <a:pt x="13884" y="12598"/>
                </a:lnTo>
                <a:lnTo>
                  <a:pt x="13742" y="12717"/>
                </a:lnTo>
                <a:lnTo>
                  <a:pt x="13765" y="13026"/>
                </a:lnTo>
                <a:lnTo>
                  <a:pt x="13980" y="13265"/>
                </a:lnTo>
                <a:lnTo>
                  <a:pt x="14289" y="13503"/>
                </a:lnTo>
                <a:lnTo>
                  <a:pt x="14789" y="13931"/>
                </a:lnTo>
                <a:lnTo>
                  <a:pt x="14980" y="14312"/>
                </a:lnTo>
                <a:lnTo>
                  <a:pt x="14980" y="14551"/>
                </a:lnTo>
                <a:lnTo>
                  <a:pt x="14837" y="15813"/>
                </a:lnTo>
                <a:lnTo>
                  <a:pt x="14623" y="16980"/>
                </a:lnTo>
                <a:lnTo>
                  <a:pt x="14599" y="17527"/>
                </a:lnTo>
                <a:lnTo>
                  <a:pt x="14670" y="18670"/>
                </a:lnTo>
                <a:lnTo>
                  <a:pt x="14599" y="19361"/>
                </a:lnTo>
                <a:lnTo>
                  <a:pt x="14456" y="19599"/>
                </a:lnTo>
                <a:lnTo>
                  <a:pt x="13527" y="20790"/>
                </a:lnTo>
                <a:lnTo>
                  <a:pt x="12598" y="21909"/>
                </a:lnTo>
                <a:lnTo>
                  <a:pt x="12503" y="21981"/>
                </a:lnTo>
                <a:lnTo>
                  <a:pt x="12289" y="22004"/>
                </a:lnTo>
                <a:lnTo>
                  <a:pt x="11932" y="21766"/>
                </a:lnTo>
                <a:lnTo>
                  <a:pt x="11503" y="21076"/>
                </a:lnTo>
                <a:lnTo>
                  <a:pt x="11289" y="20290"/>
                </a:lnTo>
                <a:lnTo>
                  <a:pt x="11336" y="19933"/>
                </a:lnTo>
                <a:lnTo>
                  <a:pt x="11455" y="19647"/>
                </a:lnTo>
                <a:lnTo>
                  <a:pt x="11860" y="19218"/>
                </a:lnTo>
                <a:lnTo>
                  <a:pt x="12622" y="18813"/>
                </a:lnTo>
                <a:lnTo>
                  <a:pt x="13051" y="18551"/>
                </a:lnTo>
                <a:lnTo>
                  <a:pt x="13218" y="18409"/>
                </a:lnTo>
                <a:lnTo>
                  <a:pt x="13456" y="18004"/>
                </a:lnTo>
                <a:lnTo>
                  <a:pt x="13527" y="17623"/>
                </a:lnTo>
                <a:lnTo>
                  <a:pt x="13289" y="17337"/>
                </a:lnTo>
                <a:lnTo>
                  <a:pt x="13027" y="17265"/>
                </a:lnTo>
                <a:lnTo>
                  <a:pt x="12741" y="17265"/>
                </a:lnTo>
                <a:lnTo>
                  <a:pt x="12336" y="17527"/>
                </a:lnTo>
                <a:lnTo>
                  <a:pt x="12122" y="17646"/>
                </a:lnTo>
                <a:lnTo>
                  <a:pt x="12027" y="17646"/>
                </a:lnTo>
                <a:lnTo>
                  <a:pt x="11789" y="17480"/>
                </a:lnTo>
                <a:lnTo>
                  <a:pt x="11694" y="17123"/>
                </a:lnTo>
                <a:lnTo>
                  <a:pt x="11860" y="16622"/>
                </a:lnTo>
                <a:lnTo>
                  <a:pt x="12098" y="16360"/>
                </a:lnTo>
                <a:lnTo>
                  <a:pt x="12432" y="15932"/>
                </a:lnTo>
                <a:lnTo>
                  <a:pt x="13051" y="14860"/>
                </a:lnTo>
                <a:lnTo>
                  <a:pt x="13384" y="14479"/>
                </a:lnTo>
                <a:lnTo>
                  <a:pt x="13527" y="14336"/>
                </a:lnTo>
                <a:lnTo>
                  <a:pt x="13694" y="14074"/>
                </a:lnTo>
                <a:lnTo>
                  <a:pt x="13718" y="13693"/>
                </a:lnTo>
                <a:lnTo>
                  <a:pt x="13480" y="13288"/>
                </a:lnTo>
                <a:lnTo>
                  <a:pt x="13099" y="13122"/>
                </a:lnTo>
                <a:lnTo>
                  <a:pt x="12932" y="13217"/>
                </a:lnTo>
                <a:lnTo>
                  <a:pt x="12813" y="13360"/>
                </a:lnTo>
                <a:lnTo>
                  <a:pt x="12718" y="13669"/>
                </a:lnTo>
                <a:lnTo>
                  <a:pt x="12694" y="13955"/>
                </a:lnTo>
                <a:lnTo>
                  <a:pt x="12575" y="14146"/>
                </a:lnTo>
                <a:lnTo>
                  <a:pt x="12432" y="14193"/>
                </a:lnTo>
                <a:lnTo>
                  <a:pt x="12360" y="14170"/>
                </a:lnTo>
                <a:lnTo>
                  <a:pt x="12241" y="14074"/>
                </a:lnTo>
                <a:lnTo>
                  <a:pt x="12170" y="13765"/>
                </a:lnTo>
                <a:lnTo>
                  <a:pt x="12122" y="13217"/>
                </a:lnTo>
                <a:lnTo>
                  <a:pt x="12051" y="12693"/>
                </a:lnTo>
                <a:lnTo>
                  <a:pt x="11932" y="12550"/>
                </a:lnTo>
                <a:lnTo>
                  <a:pt x="11789" y="12455"/>
                </a:lnTo>
                <a:lnTo>
                  <a:pt x="11551" y="12360"/>
                </a:lnTo>
                <a:lnTo>
                  <a:pt x="11241" y="12503"/>
                </a:lnTo>
                <a:lnTo>
                  <a:pt x="11098" y="12765"/>
                </a:lnTo>
                <a:lnTo>
                  <a:pt x="11051" y="12955"/>
                </a:lnTo>
                <a:lnTo>
                  <a:pt x="11146" y="13336"/>
                </a:lnTo>
                <a:lnTo>
                  <a:pt x="11503" y="13908"/>
                </a:lnTo>
                <a:lnTo>
                  <a:pt x="11574" y="14289"/>
                </a:lnTo>
                <a:lnTo>
                  <a:pt x="11551" y="14955"/>
                </a:lnTo>
                <a:lnTo>
                  <a:pt x="11432" y="15622"/>
                </a:lnTo>
                <a:lnTo>
                  <a:pt x="11360" y="15813"/>
                </a:lnTo>
                <a:lnTo>
                  <a:pt x="11074" y="16122"/>
                </a:lnTo>
                <a:lnTo>
                  <a:pt x="10693" y="16337"/>
                </a:lnTo>
                <a:lnTo>
                  <a:pt x="10360" y="16408"/>
                </a:lnTo>
                <a:lnTo>
                  <a:pt x="10265" y="16384"/>
                </a:lnTo>
                <a:lnTo>
                  <a:pt x="10169" y="16313"/>
                </a:lnTo>
                <a:lnTo>
                  <a:pt x="9931" y="15884"/>
                </a:lnTo>
                <a:lnTo>
                  <a:pt x="9717" y="15241"/>
                </a:lnTo>
                <a:lnTo>
                  <a:pt x="9598" y="14455"/>
                </a:lnTo>
                <a:lnTo>
                  <a:pt x="9598" y="14027"/>
                </a:lnTo>
                <a:lnTo>
                  <a:pt x="9598" y="13217"/>
                </a:lnTo>
                <a:lnTo>
                  <a:pt x="9526" y="12288"/>
                </a:lnTo>
                <a:lnTo>
                  <a:pt x="9693" y="11812"/>
                </a:lnTo>
                <a:lnTo>
                  <a:pt x="9884" y="11645"/>
                </a:lnTo>
                <a:lnTo>
                  <a:pt x="10455" y="11264"/>
                </a:lnTo>
                <a:lnTo>
                  <a:pt x="11455" y="10597"/>
                </a:lnTo>
                <a:lnTo>
                  <a:pt x="11979" y="10169"/>
                </a:lnTo>
                <a:lnTo>
                  <a:pt x="12146" y="9931"/>
                </a:lnTo>
                <a:lnTo>
                  <a:pt x="12384" y="9550"/>
                </a:lnTo>
                <a:lnTo>
                  <a:pt x="12479" y="9049"/>
                </a:lnTo>
                <a:lnTo>
                  <a:pt x="12408" y="8811"/>
                </a:lnTo>
                <a:lnTo>
                  <a:pt x="12313" y="8716"/>
                </a:lnTo>
                <a:lnTo>
                  <a:pt x="12146" y="8668"/>
                </a:lnTo>
                <a:lnTo>
                  <a:pt x="11908" y="8716"/>
                </a:lnTo>
                <a:lnTo>
                  <a:pt x="11598" y="9026"/>
                </a:lnTo>
                <a:lnTo>
                  <a:pt x="11455" y="9240"/>
                </a:lnTo>
                <a:lnTo>
                  <a:pt x="11217" y="9526"/>
                </a:lnTo>
                <a:lnTo>
                  <a:pt x="10717" y="10073"/>
                </a:lnTo>
                <a:lnTo>
                  <a:pt x="10479" y="10026"/>
                </a:lnTo>
                <a:lnTo>
                  <a:pt x="10479" y="9764"/>
                </a:lnTo>
                <a:lnTo>
                  <a:pt x="10503" y="9383"/>
                </a:lnTo>
                <a:lnTo>
                  <a:pt x="10741" y="8454"/>
                </a:lnTo>
                <a:lnTo>
                  <a:pt x="11170" y="7525"/>
                </a:lnTo>
                <a:lnTo>
                  <a:pt x="11694" y="6763"/>
                </a:lnTo>
                <a:lnTo>
                  <a:pt x="11979" y="6573"/>
                </a:lnTo>
                <a:lnTo>
                  <a:pt x="12265" y="6406"/>
                </a:lnTo>
                <a:lnTo>
                  <a:pt x="12646" y="5977"/>
                </a:lnTo>
                <a:lnTo>
                  <a:pt x="12813" y="5501"/>
                </a:lnTo>
                <a:lnTo>
                  <a:pt x="12813" y="5049"/>
                </a:lnTo>
                <a:lnTo>
                  <a:pt x="12741" y="4882"/>
                </a:lnTo>
                <a:lnTo>
                  <a:pt x="12646" y="4715"/>
                </a:lnTo>
                <a:lnTo>
                  <a:pt x="12384" y="4549"/>
                </a:lnTo>
                <a:lnTo>
                  <a:pt x="12098" y="4501"/>
                </a:lnTo>
                <a:lnTo>
                  <a:pt x="11836" y="4596"/>
                </a:lnTo>
                <a:lnTo>
                  <a:pt x="11765" y="4715"/>
                </a:lnTo>
                <a:lnTo>
                  <a:pt x="11574" y="5168"/>
                </a:lnTo>
                <a:lnTo>
                  <a:pt x="11408" y="5811"/>
                </a:lnTo>
                <a:lnTo>
                  <a:pt x="11241" y="6049"/>
                </a:lnTo>
                <a:lnTo>
                  <a:pt x="11146" y="6049"/>
                </a:lnTo>
                <a:lnTo>
                  <a:pt x="11027" y="6001"/>
                </a:lnTo>
                <a:lnTo>
                  <a:pt x="10836" y="5573"/>
                </a:lnTo>
                <a:lnTo>
                  <a:pt x="10598" y="4596"/>
                </a:lnTo>
                <a:lnTo>
                  <a:pt x="10527" y="4096"/>
                </a:lnTo>
                <a:lnTo>
                  <a:pt x="10479" y="3906"/>
                </a:lnTo>
                <a:lnTo>
                  <a:pt x="10360" y="3596"/>
                </a:lnTo>
                <a:lnTo>
                  <a:pt x="10146" y="3382"/>
                </a:lnTo>
                <a:lnTo>
                  <a:pt x="9836" y="3358"/>
                </a:lnTo>
                <a:lnTo>
                  <a:pt x="9645" y="3405"/>
                </a:lnTo>
                <a:lnTo>
                  <a:pt x="9431" y="3525"/>
                </a:lnTo>
                <a:lnTo>
                  <a:pt x="9122" y="3858"/>
                </a:lnTo>
                <a:lnTo>
                  <a:pt x="8979" y="4263"/>
                </a:lnTo>
                <a:lnTo>
                  <a:pt x="9098" y="4620"/>
                </a:lnTo>
                <a:lnTo>
                  <a:pt x="9264" y="4763"/>
                </a:lnTo>
                <a:lnTo>
                  <a:pt x="9479" y="4882"/>
                </a:lnTo>
                <a:lnTo>
                  <a:pt x="9836" y="5287"/>
                </a:lnTo>
                <a:lnTo>
                  <a:pt x="10217" y="6001"/>
                </a:lnTo>
                <a:lnTo>
                  <a:pt x="10312" y="6406"/>
                </a:lnTo>
                <a:lnTo>
                  <a:pt x="10336" y="6644"/>
                </a:lnTo>
                <a:lnTo>
                  <a:pt x="10265" y="7121"/>
                </a:lnTo>
                <a:lnTo>
                  <a:pt x="10003" y="7787"/>
                </a:lnTo>
                <a:lnTo>
                  <a:pt x="9884" y="8216"/>
                </a:lnTo>
                <a:lnTo>
                  <a:pt x="9836" y="8383"/>
                </a:lnTo>
                <a:lnTo>
                  <a:pt x="9645" y="8335"/>
                </a:lnTo>
                <a:lnTo>
                  <a:pt x="9360" y="8049"/>
                </a:lnTo>
                <a:lnTo>
                  <a:pt x="8979" y="7811"/>
                </a:lnTo>
                <a:lnTo>
                  <a:pt x="8741" y="7811"/>
                </a:lnTo>
                <a:lnTo>
                  <a:pt x="8526" y="7835"/>
                </a:lnTo>
                <a:lnTo>
                  <a:pt x="8288" y="8025"/>
                </a:lnTo>
                <a:lnTo>
                  <a:pt x="8240" y="8311"/>
                </a:lnTo>
                <a:lnTo>
                  <a:pt x="8336" y="8621"/>
                </a:lnTo>
                <a:lnTo>
                  <a:pt x="8431" y="8764"/>
                </a:lnTo>
                <a:lnTo>
                  <a:pt x="8693" y="8978"/>
                </a:lnTo>
                <a:lnTo>
                  <a:pt x="9122" y="9216"/>
                </a:lnTo>
                <a:lnTo>
                  <a:pt x="9264" y="9502"/>
                </a:lnTo>
                <a:lnTo>
                  <a:pt x="9217" y="9740"/>
                </a:lnTo>
                <a:lnTo>
                  <a:pt x="9074" y="10169"/>
                </a:lnTo>
                <a:lnTo>
                  <a:pt x="8764" y="10859"/>
                </a:lnTo>
                <a:lnTo>
                  <a:pt x="8645" y="11359"/>
                </a:lnTo>
                <a:lnTo>
                  <a:pt x="8574" y="11907"/>
                </a:lnTo>
                <a:lnTo>
                  <a:pt x="8574" y="12788"/>
                </a:lnTo>
                <a:lnTo>
                  <a:pt x="8526" y="13169"/>
                </a:lnTo>
                <a:lnTo>
                  <a:pt x="8502" y="13598"/>
                </a:lnTo>
                <a:lnTo>
                  <a:pt x="8407" y="14170"/>
                </a:lnTo>
                <a:lnTo>
                  <a:pt x="8169" y="14289"/>
                </a:lnTo>
                <a:lnTo>
                  <a:pt x="7907" y="14170"/>
                </a:lnTo>
                <a:lnTo>
                  <a:pt x="7645" y="14003"/>
                </a:lnTo>
                <a:lnTo>
                  <a:pt x="7216" y="13527"/>
                </a:lnTo>
                <a:lnTo>
                  <a:pt x="6716" y="12550"/>
                </a:lnTo>
                <a:lnTo>
                  <a:pt x="6478" y="11860"/>
                </a:lnTo>
                <a:lnTo>
                  <a:pt x="6169" y="11074"/>
                </a:lnTo>
                <a:lnTo>
                  <a:pt x="5668" y="9764"/>
                </a:lnTo>
                <a:lnTo>
                  <a:pt x="5597" y="9216"/>
                </a:lnTo>
                <a:lnTo>
                  <a:pt x="5668" y="8930"/>
                </a:lnTo>
                <a:lnTo>
                  <a:pt x="5740" y="8811"/>
                </a:lnTo>
                <a:lnTo>
                  <a:pt x="6121" y="8359"/>
                </a:lnTo>
                <a:lnTo>
                  <a:pt x="6573" y="7668"/>
                </a:lnTo>
                <a:lnTo>
                  <a:pt x="6573" y="7382"/>
                </a:lnTo>
                <a:lnTo>
                  <a:pt x="6478" y="7216"/>
                </a:lnTo>
                <a:lnTo>
                  <a:pt x="6383" y="7168"/>
                </a:lnTo>
                <a:lnTo>
                  <a:pt x="6121" y="7097"/>
                </a:lnTo>
                <a:lnTo>
                  <a:pt x="5668" y="7192"/>
                </a:lnTo>
                <a:lnTo>
                  <a:pt x="5311" y="7525"/>
                </a:lnTo>
                <a:lnTo>
                  <a:pt x="5097" y="7906"/>
                </a:lnTo>
                <a:lnTo>
                  <a:pt x="5049" y="8073"/>
                </a:lnTo>
                <a:lnTo>
                  <a:pt x="5025" y="8145"/>
                </a:lnTo>
                <a:lnTo>
                  <a:pt x="4954" y="8192"/>
                </a:lnTo>
                <a:lnTo>
                  <a:pt x="4787" y="8049"/>
                </a:lnTo>
                <a:lnTo>
                  <a:pt x="4573" y="7621"/>
                </a:lnTo>
                <a:lnTo>
                  <a:pt x="4502" y="7025"/>
                </a:lnTo>
                <a:lnTo>
                  <a:pt x="4573" y="6716"/>
                </a:lnTo>
                <a:lnTo>
                  <a:pt x="4692" y="6144"/>
                </a:lnTo>
                <a:lnTo>
                  <a:pt x="4763" y="5525"/>
                </a:lnTo>
                <a:lnTo>
                  <a:pt x="4930" y="5239"/>
                </a:lnTo>
                <a:lnTo>
                  <a:pt x="5121" y="5120"/>
                </a:lnTo>
                <a:lnTo>
                  <a:pt x="5692" y="4834"/>
                </a:lnTo>
                <a:lnTo>
                  <a:pt x="6264" y="4406"/>
                </a:lnTo>
                <a:lnTo>
                  <a:pt x="6550" y="4048"/>
                </a:lnTo>
                <a:lnTo>
                  <a:pt x="6669" y="3834"/>
                </a:lnTo>
                <a:lnTo>
                  <a:pt x="6764" y="3596"/>
                </a:lnTo>
                <a:lnTo>
                  <a:pt x="6812" y="3167"/>
                </a:lnTo>
                <a:lnTo>
                  <a:pt x="6692" y="2858"/>
                </a:lnTo>
                <a:lnTo>
                  <a:pt x="6431" y="2739"/>
                </a:lnTo>
                <a:lnTo>
                  <a:pt x="6240" y="2762"/>
                </a:lnTo>
                <a:lnTo>
                  <a:pt x="6097" y="2810"/>
                </a:lnTo>
                <a:lnTo>
                  <a:pt x="5954" y="2953"/>
                </a:lnTo>
                <a:lnTo>
                  <a:pt x="5835" y="3286"/>
                </a:lnTo>
                <a:lnTo>
                  <a:pt x="5502" y="3596"/>
                </a:lnTo>
                <a:lnTo>
                  <a:pt x="5216" y="3787"/>
                </a:lnTo>
                <a:lnTo>
                  <a:pt x="4906" y="3739"/>
                </a:lnTo>
                <a:lnTo>
                  <a:pt x="4740" y="3501"/>
                </a:lnTo>
                <a:lnTo>
                  <a:pt x="4644" y="3286"/>
                </a:lnTo>
                <a:lnTo>
                  <a:pt x="4454" y="2810"/>
                </a:lnTo>
                <a:lnTo>
                  <a:pt x="3930" y="2072"/>
                </a:lnTo>
                <a:lnTo>
                  <a:pt x="3716" y="1834"/>
                </a:lnTo>
                <a:lnTo>
                  <a:pt x="3549" y="1643"/>
                </a:lnTo>
                <a:lnTo>
                  <a:pt x="3168" y="1429"/>
                </a:lnTo>
                <a:lnTo>
                  <a:pt x="2811" y="1357"/>
                </a:lnTo>
                <a:lnTo>
                  <a:pt x="2549" y="1429"/>
                </a:lnTo>
                <a:lnTo>
                  <a:pt x="2477" y="1524"/>
                </a:lnTo>
                <a:lnTo>
                  <a:pt x="2334" y="1786"/>
                </a:lnTo>
                <a:lnTo>
                  <a:pt x="2334" y="2524"/>
                </a:lnTo>
                <a:lnTo>
                  <a:pt x="2573" y="2977"/>
                </a:lnTo>
                <a:lnTo>
                  <a:pt x="2787" y="3144"/>
                </a:lnTo>
                <a:lnTo>
                  <a:pt x="3311" y="3429"/>
                </a:lnTo>
                <a:lnTo>
                  <a:pt x="3930" y="3763"/>
                </a:lnTo>
                <a:lnTo>
                  <a:pt x="4049" y="4096"/>
                </a:lnTo>
                <a:lnTo>
                  <a:pt x="3930" y="4287"/>
                </a:lnTo>
                <a:lnTo>
                  <a:pt x="3668" y="4691"/>
                </a:lnTo>
                <a:lnTo>
                  <a:pt x="3239" y="5263"/>
                </a:lnTo>
                <a:lnTo>
                  <a:pt x="3073" y="5334"/>
                </a:lnTo>
                <a:lnTo>
                  <a:pt x="2858" y="5358"/>
                </a:lnTo>
                <a:lnTo>
                  <a:pt x="2382" y="5144"/>
                </a:lnTo>
                <a:lnTo>
                  <a:pt x="1953" y="4691"/>
                </a:lnTo>
                <a:lnTo>
                  <a:pt x="1691" y="4120"/>
                </a:lnTo>
                <a:lnTo>
                  <a:pt x="1668" y="3787"/>
                </a:lnTo>
                <a:lnTo>
                  <a:pt x="1644" y="3501"/>
                </a:lnTo>
                <a:lnTo>
                  <a:pt x="1453" y="3096"/>
                </a:lnTo>
                <a:lnTo>
                  <a:pt x="1168" y="2953"/>
                </a:lnTo>
                <a:lnTo>
                  <a:pt x="882" y="3096"/>
                </a:lnTo>
                <a:lnTo>
                  <a:pt x="786" y="3263"/>
                </a:lnTo>
                <a:lnTo>
                  <a:pt x="715" y="3501"/>
                </a:lnTo>
                <a:lnTo>
                  <a:pt x="667" y="3953"/>
                </a:lnTo>
                <a:lnTo>
                  <a:pt x="763" y="4406"/>
                </a:lnTo>
                <a:lnTo>
                  <a:pt x="953" y="4811"/>
                </a:lnTo>
                <a:lnTo>
                  <a:pt x="1120" y="4977"/>
                </a:lnTo>
                <a:lnTo>
                  <a:pt x="1287" y="5144"/>
                </a:lnTo>
                <a:lnTo>
                  <a:pt x="1572" y="5573"/>
                </a:lnTo>
                <a:lnTo>
                  <a:pt x="1715" y="6025"/>
                </a:lnTo>
                <a:lnTo>
                  <a:pt x="1596" y="6382"/>
                </a:lnTo>
                <a:lnTo>
                  <a:pt x="1382" y="6454"/>
                </a:lnTo>
                <a:lnTo>
                  <a:pt x="953" y="6573"/>
                </a:lnTo>
                <a:lnTo>
                  <a:pt x="477" y="6739"/>
                </a:lnTo>
                <a:lnTo>
                  <a:pt x="215" y="6954"/>
                </a:lnTo>
                <a:lnTo>
                  <a:pt x="96" y="7121"/>
                </a:lnTo>
                <a:lnTo>
                  <a:pt x="1" y="7335"/>
                </a:lnTo>
                <a:lnTo>
                  <a:pt x="96" y="7740"/>
                </a:lnTo>
                <a:lnTo>
                  <a:pt x="334" y="7883"/>
                </a:lnTo>
                <a:lnTo>
                  <a:pt x="548" y="7859"/>
                </a:lnTo>
                <a:lnTo>
                  <a:pt x="953" y="7716"/>
                </a:lnTo>
                <a:lnTo>
                  <a:pt x="1620" y="7263"/>
                </a:lnTo>
                <a:lnTo>
                  <a:pt x="2001" y="7097"/>
                </a:lnTo>
                <a:lnTo>
                  <a:pt x="2120" y="7073"/>
                </a:lnTo>
                <a:lnTo>
                  <a:pt x="2430" y="7144"/>
                </a:lnTo>
                <a:lnTo>
                  <a:pt x="3001" y="7454"/>
                </a:lnTo>
                <a:lnTo>
                  <a:pt x="3739" y="8121"/>
                </a:lnTo>
                <a:lnTo>
                  <a:pt x="4097" y="8645"/>
                </a:lnTo>
                <a:lnTo>
                  <a:pt x="4168" y="8954"/>
                </a:lnTo>
                <a:lnTo>
                  <a:pt x="4120" y="9049"/>
                </a:lnTo>
                <a:lnTo>
                  <a:pt x="4001" y="9288"/>
                </a:lnTo>
                <a:lnTo>
                  <a:pt x="3620" y="9526"/>
                </a:lnTo>
                <a:lnTo>
                  <a:pt x="3216" y="9550"/>
                </a:lnTo>
                <a:lnTo>
                  <a:pt x="2930" y="9311"/>
                </a:lnTo>
                <a:lnTo>
                  <a:pt x="2858" y="9073"/>
                </a:lnTo>
                <a:lnTo>
                  <a:pt x="2811" y="8835"/>
                </a:lnTo>
                <a:lnTo>
                  <a:pt x="2620" y="8597"/>
                </a:lnTo>
                <a:lnTo>
                  <a:pt x="2239" y="8549"/>
                </a:lnTo>
                <a:lnTo>
                  <a:pt x="2001" y="8668"/>
                </a:lnTo>
                <a:lnTo>
                  <a:pt x="1834" y="8764"/>
                </a:lnTo>
                <a:lnTo>
                  <a:pt x="1691" y="9026"/>
                </a:lnTo>
                <a:lnTo>
                  <a:pt x="1763" y="9431"/>
                </a:lnTo>
                <a:lnTo>
                  <a:pt x="1953" y="9645"/>
                </a:lnTo>
                <a:lnTo>
                  <a:pt x="2263" y="9812"/>
                </a:lnTo>
                <a:lnTo>
                  <a:pt x="2930" y="9931"/>
                </a:lnTo>
                <a:lnTo>
                  <a:pt x="3216" y="10216"/>
                </a:lnTo>
                <a:lnTo>
                  <a:pt x="3216" y="10502"/>
                </a:lnTo>
                <a:lnTo>
                  <a:pt x="3192" y="10764"/>
                </a:lnTo>
                <a:lnTo>
                  <a:pt x="2930" y="10955"/>
                </a:lnTo>
                <a:lnTo>
                  <a:pt x="2334" y="10859"/>
                </a:lnTo>
                <a:lnTo>
                  <a:pt x="1858" y="10883"/>
                </a:lnTo>
                <a:lnTo>
                  <a:pt x="1549" y="11002"/>
                </a:lnTo>
                <a:lnTo>
                  <a:pt x="1239" y="11359"/>
                </a:lnTo>
                <a:lnTo>
                  <a:pt x="1239" y="11740"/>
                </a:lnTo>
                <a:lnTo>
                  <a:pt x="1453" y="11979"/>
                </a:lnTo>
                <a:lnTo>
                  <a:pt x="1620" y="11979"/>
                </a:lnTo>
                <a:lnTo>
                  <a:pt x="2025" y="11812"/>
                </a:lnTo>
                <a:lnTo>
                  <a:pt x="2835" y="11455"/>
                </a:lnTo>
                <a:lnTo>
                  <a:pt x="3382" y="11288"/>
                </a:lnTo>
                <a:lnTo>
                  <a:pt x="3644" y="11312"/>
                </a:lnTo>
                <a:lnTo>
                  <a:pt x="4144" y="11359"/>
                </a:lnTo>
                <a:lnTo>
                  <a:pt x="4811" y="11526"/>
                </a:lnTo>
                <a:lnTo>
                  <a:pt x="5168" y="11740"/>
                </a:lnTo>
                <a:lnTo>
                  <a:pt x="5287" y="11907"/>
                </a:lnTo>
                <a:lnTo>
                  <a:pt x="5621" y="12312"/>
                </a:lnTo>
                <a:lnTo>
                  <a:pt x="6169" y="12693"/>
                </a:lnTo>
                <a:lnTo>
                  <a:pt x="6407" y="12979"/>
                </a:lnTo>
                <a:lnTo>
                  <a:pt x="6431" y="13169"/>
                </a:lnTo>
                <a:lnTo>
                  <a:pt x="6431" y="13384"/>
                </a:lnTo>
                <a:lnTo>
                  <a:pt x="6240" y="13646"/>
                </a:lnTo>
                <a:lnTo>
                  <a:pt x="5788" y="13789"/>
                </a:lnTo>
                <a:lnTo>
                  <a:pt x="5478" y="13765"/>
                </a:lnTo>
                <a:lnTo>
                  <a:pt x="5359" y="13789"/>
                </a:lnTo>
                <a:lnTo>
                  <a:pt x="5121" y="14027"/>
                </a:lnTo>
                <a:lnTo>
                  <a:pt x="5049" y="14408"/>
                </a:lnTo>
                <a:lnTo>
                  <a:pt x="5240" y="14646"/>
                </a:lnTo>
                <a:lnTo>
                  <a:pt x="5478" y="14670"/>
                </a:lnTo>
                <a:lnTo>
                  <a:pt x="5954" y="14622"/>
                </a:lnTo>
                <a:lnTo>
                  <a:pt x="6645" y="14693"/>
                </a:lnTo>
                <a:lnTo>
                  <a:pt x="6978" y="14741"/>
                </a:lnTo>
                <a:lnTo>
                  <a:pt x="7145" y="14789"/>
                </a:lnTo>
                <a:lnTo>
                  <a:pt x="7526" y="14979"/>
                </a:lnTo>
                <a:lnTo>
                  <a:pt x="7859" y="15313"/>
                </a:lnTo>
                <a:lnTo>
                  <a:pt x="8193" y="15765"/>
                </a:lnTo>
                <a:lnTo>
                  <a:pt x="8312" y="16051"/>
                </a:lnTo>
                <a:lnTo>
                  <a:pt x="8479" y="16337"/>
                </a:lnTo>
                <a:lnTo>
                  <a:pt x="8907" y="16837"/>
                </a:lnTo>
                <a:lnTo>
                  <a:pt x="9360" y="17265"/>
                </a:lnTo>
                <a:lnTo>
                  <a:pt x="9741" y="17718"/>
                </a:lnTo>
                <a:lnTo>
                  <a:pt x="9860" y="17956"/>
                </a:lnTo>
                <a:lnTo>
                  <a:pt x="10026" y="18504"/>
                </a:lnTo>
                <a:lnTo>
                  <a:pt x="10098" y="19480"/>
                </a:lnTo>
                <a:lnTo>
                  <a:pt x="9979" y="19909"/>
                </a:lnTo>
                <a:lnTo>
                  <a:pt x="9836" y="19980"/>
                </a:lnTo>
                <a:lnTo>
                  <a:pt x="9645" y="19980"/>
                </a:lnTo>
                <a:lnTo>
                  <a:pt x="9098" y="19718"/>
                </a:lnTo>
                <a:lnTo>
                  <a:pt x="8550" y="19218"/>
                </a:lnTo>
                <a:lnTo>
                  <a:pt x="8121" y="18599"/>
                </a:lnTo>
                <a:lnTo>
                  <a:pt x="8026" y="18289"/>
                </a:lnTo>
                <a:lnTo>
                  <a:pt x="7955" y="17575"/>
                </a:lnTo>
                <a:lnTo>
                  <a:pt x="7883" y="16503"/>
                </a:lnTo>
                <a:lnTo>
                  <a:pt x="7693" y="16146"/>
                </a:lnTo>
                <a:lnTo>
                  <a:pt x="7478" y="16027"/>
                </a:lnTo>
                <a:lnTo>
                  <a:pt x="7335" y="16003"/>
                </a:lnTo>
                <a:lnTo>
                  <a:pt x="7121" y="16003"/>
                </a:lnTo>
                <a:lnTo>
                  <a:pt x="6859" y="16146"/>
                </a:lnTo>
                <a:lnTo>
                  <a:pt x="6788" y="16622"/>
                </a:lnTo>
                <a:lnTo>
                  <a:pt x="6931" y="17051"/>
                </a:lnTo>
                <a:lnTo>
                  <a:pt x="7216" y="17861"/>
                </a:lnTo>
                <a:lnTo>
                  <a:pt x="7359" y="18266"/>
                </a:lnTo>
                <a:lnTo>
                  <a:pt x="7312" y="18289"/>
                </a:lnTo>
                <a:lnTo>
                  <a:pt x="6883" y="18051"/>
                </a:lnTo>
                <a:lnTo>
                  <a:pt x="6502" y="18075"/>
                </a:lnTo>
                <a:lnTo>
                  <a:pt x="6311" y="18242"/>
                </a:lnTo>
                <a:lnTo>
                  <a:pt x="6192" y="18385"/>
                </a:lnTo>
                <a:lnTo>
                  <a:pt x="6145" y="18647"/>
                </a:lnTo>
                <a:lnTo>
                  <a:pt x="6311" y="18861"/>
                </a:lnTo>
                <a:lnTo>
                  <a:pt x="6692" y="19028"/>
                </a:lnTo>
                <a:lnTo>
                  <a:pt x="6954" y="19075"/>
                </a:lnTo>
                <a:lnTo>
                  <a:pt x="7216" y="19194"/>
                </a:lnTo>
                <a:lnTo>
                  <a:pt x="7788" y="19766"/>
                </a:lnTo>
                <a:lnTo>
                  <a:pt x="8359" y="20480"/>
                </a:lnTo>
                <a:lnTo>
                  <a:pt x="8955" y="21076"/>
                </a:lnTo>
                <a:lnTo>
                  <a:pt x="9264" y="21195"/>
                </a:lnTo>
                <a:lnTo>
                  <a:pt x="9622" y="21338"/>
                </a:lnTo>
                <a:lnTo>
                  <a:pt x="10050" y="21814"/>
                </a:lnTo>
                <a:lnTo>
                  <a:pt x="10193" y="22171"/>
                </a:lnTo>
                <a:lnTo>
                  <a:pt x="10360" y="22600"/>
                </a:lnTo>
                <a:lnTo>
                  <a:pt x="10455" y="23410"/>
                </a:lnTo>
                <a:lnTo>
                  <a:pt x="10312" y="23910"/>
                </a:lnTo>
                <a:lnTo>
                  <a:pt x="10122" y="24124"/>
                </a:lnTo>
                <a:lnTo>
                  <a:pt x="9884" y="24291"/>
                </a:lnTo>
                <a:lnTo>
                  <a:pt x="9241" y="24410"/>
                </a:lnTo>
                <a:lnTo>
                  <a:pt x="8550" y="24267"/>
                </a:lnTo>
                <a:lnTo>
                  <a:pt x="8169" y="23957"/>
                </a:lnTo>
                <a:lnTo>
                  <a:pt x="7978" y="23671"/>
                </a:lnTo>
                <a:lnTo>
                  <a:pt x="7955" y="23481"/>
                </a:lnTo>
                <a:lnTo>
                  <a:pt x="7788" y="22862"/>
                </a:lnTo>
                <a:lnTo>
                  <a:pt x="7502" y="22243"/>
                </a:lnTo>
                <a:lnTo>
                  <a:pt x="7431" y="21838"/>
                </a:lnTo>
                <a:lnTo>
                  <a:pt x="7455" y="21600"/>
                </a:lnTo>
                <a:lnTo>
                  <a:pt x="7502" y="21338"/>
                </a:lnTo>
                <a:lnTo>
                  <a:pt x="7478" y="20933"/>
                </a:lnTo>
                <a:lnTo>
                  <a:pt x="7335" y="20671"/>
                </a:lnTo>
                <a:lnTo>
                  <a:pt x="7097" y="20671"/>
                </a:lnTo>
                <a:lnTo>
                  <a:pt x="6954" y="20790"/>
                </a:lnTo>
                <a:lnTo>
                  <a:pt x="6835" y="20933"/>
                </a:lnTo>
                <a:lnTo>
                  <a:pt x="6835" y="21314"/>
                </a:lnTo>
                <a:lnTo>
                  <a:pt x="7002" y="21719"/>
                </a:lnTo>
                <a:lnTo>
                  <a:pt x="7121" y="22171"/>
                </a:lnTo>
                <a:lnTo>
                  <a:pt x="7121" y="22433"/>
                </a:lnTo>
                <a:lnTo>
                  <a:pt x="7050" y="22647"/>
                </a:lnTo>
                <a:lnTo>
                  <a:pt x="6692" y="22838"/>
                </a:lnTo>
                <a:lnTo>
                  <a:pt x="6216" y="22719"/>
                </a:lnTo>
                <a:lnTo>
                  <a:pt x="5835" y="22314"/>
                </a:lnTo>
                <a:lnTo>
                  <a:pt x="5740" y="22004"/>
                </a:lnTo>
                <a:lnTo>
                  <a:pt x="5740" y="21362"/>
                </a:lnTo>
                <a:lnTo>
                  <a:pt x="5883" y="20457"/>
                </a:lnTo>
                <a:lnTo>
                  <a:pt x="5835" y="19933"/>
                </a:lnTo>
                <a:lnTo>
                  <a:pt x="5716" y="19718"/>
                </a:lnTo>
                <a:lnTo>
                  <a:pt x="5335" y="19266"/>
                </a:lnTo>
                <a:lnTo>
                  <a:pt x="4883" y="18528"/>
                </a:lnTo>
                <a:lnTo>
                  <a:pt x="4859" y="18004"/>
                </a:lnTo>
                <a:lnTo>
                  <a:pt x="4978" y="17742"/>
                </a:lnTo>
                <a:lnTo>
                  <a:pt x="5383" y="17289"/>
                </a:lnTo>
                <a:lnTo>
                  <a:pt x="5835" y="16694"/>
                </a:lnTo>
                <a:lnTo>
                  <a:pt x="5811" y="16289"/>
                </a:lnTo>
                <a:lnTo>
                  <a:pt x="5645" y="16027"/>
                </a:lnTo>
                <a:lnTo>
                  <a:pt x="5478" y="15884"/>
                </a:lnTo>
                <a:lnTo>
                  <a:pt x="5168" y="15813"/>
                </a:lnTo>
                <a:lnTo>
                  <a:pt x="4883" y="15932"/>
                </a:lnTo>
                <a:lnTo>
                  <a:pt x="4740" y="16241"/>
                </a:lnTo>
                <a:lnTo>
                  <a:pt x="4740" y="16432"/>
                </a:lnTo>
                <a:lnTo>
                  <a:pt x="4740" y="16622"/>
                </a:lnTo>
                <a:lnTo>
                  <a:pt x="4573" y="16956"/>
                </a:lnTo>
                <a:lnTo>
                  <a:pt x="4311" y="17194"/>
                </a:lnTo>
                <a:lnTo>
                  <a:pt x="4049" y="17170"/>
                </a:lnTo>
                <a:lnTo>
                  <a:pt x="3954" y="17003"/>
                </a:lnTo>
                <a:lnTo>
                  <a:pt x="3811" y="16575"/>
                </a:lnTo>
                <a:lnTo>
                  <a:pt x="3763" y="15527"/>
                </a:lnTo>
                <a:lnTo>
                  <a:pt x="3835" y="15003"/>
                </a:lnTo>
                <a:lnTo>
                  <a:pt x="3882" y="14765"/>
                </a:lnTo>
                <a:lnTo>
                  <a:pt x="3835" y="14170"/>
                </a:lnTo>
                <a:lnTo>
                  <a:pt x="3644" y="13693"/>
                </a:lnTo>
                <a:lnTo>
                  <a:pt x="3430" y="13550"/>
                </a:lnTo>
                <a:lnTo>
                  <a:pt x="3239" y="13574"/>
                </a:lnTo>
                <a:lnTo>
                  <a:pt x="3120" y="13646"/>
                </a:lnTo>
                <a:lnTo>
                  <a:pt x="2930" y="13836"/>
                </a:lnTo>
                <a:lnTo>
                  <a:pt x="2692" y="14312"/>
                </a:lnTo>
                <a:lnTo>
                  <a:pt x="2620" y="15075"/>
                </a:lnTo>
                <a:lnTo>
                  <a:pt x="2644" y="15432"/>
                </a:lnTo>
                <a:lnTo>
                  <a:pt x="2811" y="16170"/>
                </a:lnTo>
                <a:lnTo>
                  <a:pt x="3073" y="16884"/>
                </a:lnTo>
                <a:lnTo>
                  <a:pt x="3358" y="17527"/>
                </a:lnTo>
                <a:lnTo>
                  <a:pt x="3573" y="18313"/>
                </a:lnTo>
                <a:lnTo>
                  <a:pt x="3573" y="18528"/>
                </a:lnTo>
                <a:lnTo>
                  <a:pt x="3382" y="18766"/>
                </a:lnTo>
                <a:lnTo>
                  <a:pt x="3049" y="18837"/>
                </a:lnTo>
                <a:lnTo>
                  <a:pt x="2620" y="18766"/>
                </a:lnTo>
                <a:lnTo>
                  <a:pt x="2382" y="18647"/>
                </a:lnTo>
                <a:lnTo>
                  <a:pt x="2025" y="18385"/>
                </a:lnTo>
                <a:lnTo>
                  <a:pt x="1620" y="18004"/>
                </a:lnTo>
                <a:lnTo>
                  <a:pt x="1310" y="17932"/>
                </a:lnTo>
                <a:lnTo>
                  <a:pt x="1144" y="18027"/>
                </a:lnTo>
                <a:lnTo>
                  <a:pt x="953" y="18147"/>
                </a:lnTo>
                <a:lnTo>
                  <a:pt x="763" y="18456"/>
                </a:lnTo>
                <a:lnTo>
                  <a:pt x="715" y="18813"/>
                </a:lnTo>
                <a:lnTo>
                  <a:pt x="858" y="19147"/>
                </a:lnTo>
                <a:lnTo>
                  <a:pt x="1001" y="19313"/>
                </a:lnTo>
                <a:lnTo>
                  <a:pt x="1144" y="19433"/>
                </a:lnTo>
                <a:lnTo>
                  <a:pt x="1596" y="19647"/>
                </a:lnTo>
                <a:lnTo>
                  <a:pt x="2430" y="19814"/>
                </a:lnTo>
                <a:lnTo>
                  <a:pt x="2906" y="19814"/>
                </a:lnTo>
                <a:lnTo>
                  <a:pt x="3263" y="19766"/>
                </a:lnTo>
                <a:lnTo>
                  <a:pt x="3692" y="19694"/>
                </a:lnTo>
                <a:lnTo>
                  <a:pt x="3906" y="19837"/>
                </a:lnTo>
                <a:lnTo>
                  <a:pt x="3978" y="20004"/>
                </a:lnTo>
                <a:lnTo>
                  <a:pt x="4144" y="20361"/>
                </a:lnTo>
                <a:lnTo>
                  <a:pt x="4597" y="20790"/>
                </a:lnTo>
                <a:lnTo>
                  <a:pt x="4763" y="21123"/>
                </a:lnTo>
                <a:lnTo>
                  <a:pt x="4859" y="21528"/>
                </a:lnTo>
                <a:lnTo>
                  <a:pt x="4835" y="22314"/>
                </a:lnTo>
                <a:lnTo>
                  <a:pt x="4883" y="22576"/>
                </a:lnTo>
                <a:lnTo>
                  <a:pt x="4883" y="22695"/>
                </a:lnTo>
                <a:lnTo>
                  <a:pt x="4763" y="22862"/>
                </a:lnTo>
                <a:lnTo>
                  <a:pt x="4216" y="22957"/>
                </a:lnTo>
                <a:lnTo>
                  <a:pt x="3573" y="22886"/>
                </a:lnTo>
                <a:lnTo>
                  <a:pt x="3239" y="22862"/>
                </a:lnTo>
                <a:lnTo>
                  <a:pt x="2763" y="23005"/>
                </a:lnTo>
                <a:lnTo>
                  <a:pt x="2501" y="23314"/>
                </a:lnTo>
                <a:lnTo>
                  <a:pt x="2406" y="23671"/>
                </a:lnTo>
                <a:lnTo>
                  <a:pt x="2453" y="23814"/>
                </a:lnTo>
                <a:lnTo>
                  <a:pt x="2549" y="23933"/>
                </a:lnTo>
                <a:lnTo>
                  <a:pt x="2858" y="24172"/>
                </a:lnTo>
                <a:lnTo>
                  <a:pt x="3311" y="24291"/>
                </a:lnTo>
                <a:lnTo>
                  <a:pt x="3835" y="24291"/>
                </a:lnTo>
                <a:lnTo>
                  <a:pt x="4097" y="24195"/>
                </a:lnTo>
                <a:lnTo>
                  <a:pt x="4454" y="24076"/>
                </a:lnTo>
                <a:lnTo>
                  <a:pt x="5097" y="23981"/>
                </a:lnTo>
                <a:lnTo>
                  <a:pt x="5907" y="24053"/>
                </a:lnTo>
                <a:lnTo>
                  <a:pt x="7050" y="24648"/>
                </a:lnTo>
                <a:lnTo>
                  <a:pt x="7502" y="24934"/>
                </a:lnTo>
                <a:lnTo>
                  <a:pt x="7716" y="25053"/>
                </a:lnTo>
                <a:lnTo>
                  <a:pt x="8145" y="25624"/>
                </a:lnTo>
                <a:lnTo>
                  <a:pt x="8526" y="26363"/>
                </a:lnTo>
                <a:lnTo>
                  <a:pt x="8764" y="27029"/>
                </a:lnTo>
                <a:lnTo>
                  <a:pt x="8764" y="27220"/>
                </a:lnTo>
                <a:lnTo>
                  <a:pt x="8788" y="27267"/>
                </a:lnTo>
                <a:lnTo>
                  <a:pt x="9050" y="27267"/>
                </a:lnTo>
                <a:lnTo>
                  <a:pt x="9836" y="27101"/>
                </a:lnTo>
                <a:lnTo>
                  <a:pt x="11813" y="26458"/>
                </a:lnTo>
                <a:lnTo>
                  <a:pt x="12265" y="26291"/>
                </a:lnTo>
                <a:lnTo>
                  <a:pt x="12194" y="26124"/>
                </a:lnTo>
                <a:lnTo>
                  <a:pt x="12098" y="25315"/>
                </a:lnTo>
                <a:lnTo>
                  <a:pt x="12313" y="24696"/>
                </a:lnTo>
                <a:lnTo>
                  <a:pt x="12551" y="24434"/>
                </a:lnTo>
                <a:lnTo>
                  <a:pt x="13265" y="23767"/>
                </a:lnTo>
                <a:lnTo>
                  <a:pt x="15051" y="21766"/>
                </a:lnTo>
                <a:lnTo>
                  <a:pt x="15599" y="21100"/>
                </a:lnTo>
                <a:lnTo>
                  <a:pt x="15861" y="20838"/>
                </a:lnTo>
                <a:lnTo>
                  <a:pt x="16718" y="20361"/>
                </a:lnTo>
                <a:lnTo>
                  <a:pt x="17695" y="19885"/>
                </a:lnTo>
                <a:lnTo>
                  <a:pt x="18504" y="19385"/>
                </a:lnTo>
                <a:lnTo>
                  <a:pt x="18743" y="19099"/>
                </a:lnTo>
                <a:lnTo>
                  <a:pt x="18909" y="18813"/>
                </a:lnTo>
                <a:lnTo>
                  <a:pt x="19005" y="18337"/>
                </a:lnTo>
                <a:lnTo>
                  <a:pt x="18885" y="17956"/>
                </a:lnTo>
                <a:lnTo>
                  <a:pt x="18647" y="17742"/>
                </a:lnTo>
                <a:lnTo>
                  <a:pt x="18481" y="17694"/>
                </a:lnTo>
                <a:lnTo>
                  <a:pt x="18266" y="17718"/>
                </a:lnTo>
                <a:lnTo>
                  <a:pt x="17766" y="18099"/>
                </a:lnTo>
                <a:lnTo>
                  <a:pt x="17004" y="18980"/>
                </a:lnTo>
                <a:lnTo>
                  <a:pt x="16504" y="19385"/>
                </a:lnTo>
                <a:lnTo>
                  <a:pt x="16409" y="19433"/>
                </a:lnTo>
                <a:lnTo>
                  <a:pt x="16242" y="19409"/>
                </a:lnTo>
                <a:lnTo>
                  <a:pt x="16123" y="19099"/>
                </a:lnTo>
                <a:lnTo>
                  <a:pt x="16194" y="17980"/>
                </a:lnTo>
                <a:lnTo>
                  <a:pt x="16314" y="17242"/>
                </a:lnTo>
                <a:lnTo>
                  <a:pt x="16385" y="17075"/>
                </a:lnTo>
                <a:lnTo>
                  <a:pt x="16790" y="16765"/>
                </a:lnTo>
                <a:lnTo>
                  <a:pt x="17838" y="16337"/>
                </a:lnTo>
                <a:lnTo>
                  <a:pt x="20576" y="15622"/>
                </a:lnTo>
                <a:lnTo>
                  <a:pt x="21553" y="15360"/>
                </a:lnTo>
                <a:lnTo>
                  <a:pt x="21791" y="15241"/>
                </a:lnTo>
                <a:lnTo>
                  <a:pt x="22148" y="14860"/>
                </a:lnTo>
                <a:lnTo>
                  <a:pt x="22267" y="14479"/>
                </a:lnTo>
                <a:lnTo>
                  <a:pt x="22124" y="14217"/>
                </a:lnTo>
                <a:lnTo>
                  <a:pt x="21910" y="14217"/>
                </a:lnTo>
                <a:lnTo>
                  <a:pt x="21457" y="14336"/>
                </a:lnTo>
                <a:lnTo>
                  <a:pt x="21005" y="14646"/>
                </a:lnTo>
                <a:lnTo>
                  <a:pt x="20695" y="14670"/>
                </a:lnTo>
                <a:lnTo>
                  <a:pt x="20529" y="14527"/>
                </a:lnTo>
                <a:lnTo>
                  <a:pt x="20457" y="14432"/>
                </a:lnTo>
                <a:lnTo>
                  <a:pt x="20505" y="14193"/>
                </a:lnTo>
                <a:lnTo>
                  <a:pt x="20862" y="13812"/>
                </a:lnTo>
                <a:lnTo>
                  <a:pt x="21529" y="13146"/>
                </a:lnTo>
                <a:lnTo>
                  <a:pt x="21886" y="12550"/>
                </a:lnTo>
                <a:lnTo>
                  <a:pt x="21934" y="12145"/>
                </a:lnTo>
                <a:lnTo>
                  <a:pt x="21862" y="11931"/>
                </a:lnTo>
                <a:lnTo>
                  <a:pt x="21696" y="11550"/>
                </a:lnTo>
                <a:lnTo>
                  <a:pt x="21243" y="11121"/>
                </a:lnTo>
                <a:lnTo>
                  <a:pt x="20838" y="10978"/>
                </a:lnTo>
                <a:lnTo>
                  <a:pt x="20672" y="11193"/>
                </a:lnTo>
                <a:lnTo>
                  <a:pt x="20719" y="11431"/>
                </a:lnTo>
                <a:lnTo>
                  <a:pt x="20814" y="11669"/>
                </a:lnTo>
                <a:lnTo>
                  <a:pt x="20814" y="12098"/>
                </a:lnTo>
                <a:lnTo>
                  <a:pt x="20648" y="12455"/>
                </a:lnTo>
                <a:lnTo>
                  <a:pt x="20410" y="12717"/>
                </a:lnTo>
                <a:lnTo>
                  <a:pt x="20243" y="12812"/>
                </a:lnTo>
                <a:lnTo>
                  <a:pt x="20171" y="12836"/>
                </a:lnTo>
                <a:lnTo>
                  <a:pt x="20076" y="12788"/>
                </a:lnTo>
                <a:lnTo>
                  <a:pt x="19981" y="12550"/>
                </a:lnTo>
                <a:lnTo>
                  <a:pt x="19910" y="12098"/>
                </a:lnTo>
                <a:lnTo>
                  <a:pt x="19790" y="11883"/>
                </a:lnTo>
                <a:lnTo>
                  <a:pt x="19600" y="11883"/>
                </a:lnTo>
                <a:lnTo>
                  <a:pt x="19481" y="11931"/>
                </a:lnTo>
                <a:lnTo>
                  <a:pt x="19290" y="12050"/>
                </a:lnTo>
                <a:lnTo>
                  <a:pt x="19267" y="12336"/>
                </a:lnTo>
                <a:lnTo>
                  <a:pt x="19457" y="12693"/>
                </a:lnTo>
                <a:lnTo>
                  <a:pt x="19624" y="13146"/>
                </a:lnTo>
                <a:lnTo>
                  <a:pt x="19600" y="13408"/>
                </a:lnTo>
                <a:lnTo>
                  <a:pt x="19528" y="13693"/>
                </a:lnTo>
                <a:lnTo>
                  <a:pt x="19290" y="14146"/>
                </a:lnTo>
                <a:lnTo>
                  <a:pt x="18719" y="14670"/>
                </a:lnTo>
                <a:lnTo>
                  <a:pt x="18219" y="14955"/>
                </a:lnTo>
                <a:lnTo>
                  <a:pt x="17576" y="15360"/>
                </a:lnTo>
                <a:lnTo>
                  <a:pt x="16433" y="16099"/>
                </a:lnTo>
                <a:lnTo>
                  <a:pt x="16052" y="16170"/>
                </a:lnTo>
                <a:lnTo>
                  <a:pt x="15932" y="16051"/>
                </a:lnTo>
                <a:lnTo>
                  <a:pt x="15909" y="15908"/>
                </a:lnTo>
                <a:lnTo>
                  <a:pt x="15956" y="15598"/>
                </a:lnTo>
                <a:lnTo>
                  <a:pt x="16099" y="15075"/>
                </a:lnTo>
                <a:lnTo>
                  <a:pt x="16552" y="14360"/>
                </a:lnTo>
                <a:lnTo>
                  <a:pt x="17052" y="13765"/>
                </a:lnTo>
                <a:lnTo>
                  <a:pt x="18481" y="12098"/>
                </a:lnTo>
                <a:lnTo>
                  <a:pt x="19719" y="10621"/>
                </a:lnTo>
                <a:lnTo>
                  <a:pt x="20148" y="9954"/>
                </a:lnTo>
                <a:lnTo>
                  <a:pt x="20886" y="8716"/>
                </a:lnTo>
                <a:lnTo>
                  <a:pt x="21338" y="8287"/>
                </a:lnTo>
                <a:lnTo>
                  <a:pt x="21672" y="8121"/>
                </a:lnTo>
                <a:lnTo>
                  <a:pt x="21862" y="8097"/>
                </a:lnTo>
                <a:lnTo>
                  <a:pt x="22220" y="8097"/>
                </a:lnTo>
                <a:lnTo>
                  <a:pt x="22720" y="8216"/>
                </a:lnTo>
                <a:lnTo>
                  <a:pt x="23077" y="8335"/>
                </a:lnTo>
                <a:lnTo>
                  <a:pt x="23363" y="8311"/>
                </a:lnTo>
                <a:lnTo>
                  <a:pt x="23505" y="8168"/>
                </a:lnTo>
                <a:lnTo>
                  <a:pt x="23625" y="7954"/>
                </a:lnTo>
                <a:lnTo>
                  <a:pt x="23648" y="7454"/>
                </a:lnTo>
                <a:lnTo>
                  <a:pt x="23458" y="7001"/>
                </a:lnTo>
                <a:lnTo>
                  <a:pt x="23291" y="6859"/>
                </a:lnTo>
                <a:lnTo>
                  <a:pt x="23148" y="6906"/>
                </a:lnTo>
                <a:lnTo>
                  <a:pt x="23077" y="6978"/>
                </a:lnTo>
                <a:lnTo>
                  <a:pt x="22839" y="7335"/>
                </a:lnTo>
                <a:lnTo>
                  <a:pt x="22505" y="7525"/>
                </a:lnTo>
                <a:lnTo>
                  <a:pt x="22291" y="7406"/>
                </a:lnTo>
                <a:lnTo>
                  <a:pt x="22196" y="7240"/>
                </a:lnTo>
                <a:lnTo>
                  <a:pt x="22124" y="7073"/>
                </a:lnTo>
                <a:lnTo>
                  <a:pt x="22148" y="6668"/>
                </a:lnTo>
                <a:lnTo>
                  <a:pt x="22362" y="5954"/>
                </a:lnTo>
                <a:lnTo>
                  <a:pt x="22982" y="4953"/>
                </a:lnTo>
                <a:lnTo>
                  <a:pt x="23791" y="4072"/>
                </a:lnTo>
                <a:lnTo>
                  <a:pt x="24172" y="3787"/>
                </a:lnTo>
                <a:lnTo>
                  <a:pt x="24863" y="3334"/>
                </a:lnTo>
                <a:lnTo>
                  <a:pt x="25387" y="2810"/>
                </a:lnTo>
                <a:lnTo>
                  <a:pt x="25434" y="2524"/>
                </a:lnTo>
                <a:lnTo>
                  <a:pt x="25315" y="2405"/>
                </a:lnTo>
                <a:lnTo>
                  <a:pt x="25173" y="2310"/>
                </a:lnTo>
                <a:lnTo>
                  <a:pt x="24815" y="2310"/>
                </a:lnTo>
                <a:lnTo>
                  <a:pt x="24244" y="2620"/>
                </a:lnTo>
                <a:lnTo>
                  <a:pt x="23863" y="2929"/>
                </a:lnTo>
                <a:lnTo>
                  <a:pt x="23791" y="3001"/>
                </a:lnTo>
                <a:lnTo>
                  <a:pt x="23625" y="2977"/>
                </a:lnTo>
                <a:lnTo>
                  <a:pt x="23410" y="2739"/>
                </a:lnTo>
                <a:lnTo>
                  <a:pt x="23124" y="1786"/>
                </a:lnTo>
                <a:lnTo>
                  <a:pt x="22934" y="1167"/>
                </a:lnTo>
                <a:lnTo>
                  <a:pt x="22720" y="667"/>
                </a:lnTo>
                <a:lnTo>
                  <a:pt x="22243" y="95"/>
                </a:lnTo>
                <a:lnTo>
                  <a:pt x="2191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F82027B-7B96-4CAF-AC62-08B7CBECB6D3}"/>
              </a:ext>
            </a:extLst>
          </p:cNvPr>
          <p:cNvSpPr txBox="1"/>
          <p:nvPr/>
        </p:nvSpPr>
        <p:spPr>
          <a:xfrm>
            <a:off x="248199" y="1022127"/>
            <a:ext cx="901179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vi-VN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</a:rPr>
              <a:t>MỤC TIÊU:</a:t>
            </a:r>
            <a:endParaRPr lang="en-US" sz="2800" b="1" i="1" dirty="0">
              <a:solidFill>
                <a:srgbClr val="333333"/>
              </a:solidFill>
              <a:effectLst/>
              <a:latin typeface="Cambria" panose="02040503050406030204" pitchFamily="18" charset="0"/>
            </a:endParaRPr>
          </a:p>
          <a:p>
            <a:pPr marR="0" algn="l">
              <a:spcBef>
                <a:spcPts val="0"/>
              </a:spcBef>
              <a:spcAft>
                <a:spcPts val="0"/>
              </a:spcAft>
            </a:pPr>
            <a:r>
              <a:rPr lang="en-US" sz="2800" i="0" dirty="0"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- </a:t>
            </a:r>
            <a:r>
              <a:rPr lang="en-US" sz="2800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Biết</a:t>
            </a:r>
            <a:r>
              <a:rPr lang="en-US" sz="2800" i="0" dirty="0"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2800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nghe</a:t>
            </a:r>
            <a:r>
              <a:rPr lang="en-US" sz="2800" dirty="0">
                <a:solidFill>
                  <a:srgbClr val="333333"/>
                </a:solidFill>
                <a:latin typeface="Cambria" panose="02040503050406030204" pitchFamily="18" charset="0"/>
              </a:rPr>
              <a:t> </a:t>
            </a:r>
            <a:r>
              <a:rPr lang="en-US" sz="2800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viết</a:t>
            </a:r>
            <a:r>
              <a:rPr lang="en-US" sz="2800" i="0" dirty="0"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2800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đúng</a:t>
            </a:r>
            <a:r>
              <a:rPr lang="en-US" sz="2800" dirty="0">
                <a:solidFill>
                  <a:srgbClr val="333333"/>
                </a:solidFill>
                <a:latin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rgbClr val="333333"/>
                </a:solidFill>
                <a:latin typeface="Cambria" panose="02040503050406030204" pitchFamily="18" charset="0"/>
              </a:rPr>
              <a:t>đẹp</a:t>
            </a:r>
            <a:r>
              <a:rPr lang="en-US" sz="2800" dirty="0">
                <a:solidFill>
                  <a:srgbClr val="333333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Cambria" panose="02040503050406030204" pitchFamily="18" charset="0"/>
              </a:rPr>
              <a:t>và</a:t>
            </a:r>
            <a:r>
              <a:rPr lang="en-US" sz="2800" dirty="0">
                <a:solidFill>
                  <a:srgbClr val="333333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Cambria" panose="02040503050406030204" pitchFamily="18" charset="0"/>
              </a:rPr>
              <a:t>trình</a:t>
            </a:r>
            <a:r>
              <a:rPr lang="en-US" sz="2800" dirty="0">
                <a:solidFill>
                  <a:srgbClr val="333333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Cambria" panose="02040503050406030204" pitchFamily="18" charset="0"/>
              </a:rPr>
              <a:t>bày</a:t>
            </a:r>
            <a:r>
              <a:rPr lang="en-US" sz="2800" dirty="0">
                <a:solidFill>
                  <a:srgbClr val="333333"/>
                </a:solidFill>
                <a:latin typeface="Cambria" panose="02040503050406030204" pitchFamily="18" charset="0"/>
              </a:rPr>
              <a:t> </a:t>
            </a:r>
            <a:r>
              <a:rPr lang="vi-VN" sz="280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đoạn 3 của bài</a:t>
            </a:r>
            <a:r>
              <a:rPr lang="en-US" sz="280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280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chính</a:t>
            </a:r>
            <a:r>
              <a:rPr lang="en-US" sz="280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280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tả</a:t>
            </a:r>
            <a:r>
              <a:rPr lang="en-US" sz="280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:</a:t>
            </a:r>
            <a:r>
              <a:rPr lang="vi-VN" sz="280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280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“</a:t>
            </a:r>
            <a:r>
              <a:rPr lang="vi-VN" sz="280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Ai có lỗi?</a:t>
            </a:r>
            <a:r>
              <a:rPr lang="en-US" sz="280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”</a:t>
            </a:r>
          </a:p>
          <a:p>
            <a:pPr marR="0" algn="l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Cambria" panose="02040503050406030204" pitchFamily="18" charset="0"/>
              </a:rPr>
              <a:t>- </a:t>
            </a:r>
            <a:r>
              <a:rPr lang="en-US" sz="2800" dirty="0" err="1">
                <a:latin typeface="Cambria" panose="02040503050406030204" pitchFamily="18" charset="0"/>
              </a:rPr>
              <a:t>Biết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viết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hoa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tên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riêng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người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nước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ngoài</a:t>
            </a:r>
            <a:r>
              <a:rPr lang="en-US" sz="2800" dirty="0">
                <a:latin typeface="Cambria" panose="02040503050406030204" pitchFamily="18" charset="0"/>
              </a:rPr>
              <a:t>.</a:t>
            </a:r>
            <a:endParaRPr lang="en-US" sz="2800" b="1" i="1" dirty="0">
              <a:solidFill>
                <a:srgbClr val="000000"/>
              </a:solidFill>
              <a:effectLst/>
              <a:latin typeface="Cambria" panose="02040503050406030204" pitchFamily="18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vi-VN" sz="280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 -</a:t>
            </a:r>
            <a:r>
              <a:rPr lang="en-US" sz="280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vi-VN" sz="280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Tìm đúng các từ chứa tiếng có vần </a:t>
            </a:r>
            <a:r>
              <a:rPr lang="vi-VN" sz="2800" i="1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uêch</a:t>
            </a:r>
            <a:r>
              <a:rPr lang="vi-VN" sz="280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, vần </a:t>
            </a:r>
            <a:r>
              <a:rPr lang="vi-VN" sz="2800" i="1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uyu</a:t>
            </a:r>
            <a:r>
              <a:rPr lang="vi-VN" sz="280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. </a:t>
            </a:r>
            <a:endParaRPr lang="en-US" sz="2800" i="0" dirty="0">
              <a:solidFill>
                <a:srgbClr val="000000"/>
              </a:solidFill>
              <a:effectLst/>
              <a:latin typeface="Cambria" panose="02040503050406030204" pitchFamily="18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endParaRPr lang="en-US" sz="2800" b="1" i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69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9"/>
          <p:cNvSpPr/>
          <p:nvPr/>
        </p:nvSpPr>
        <p:spPr>
          <a:xfrm rot="-8100000">
            <a:off x="7750956" y="-673963"/>
            <a:ext cx="2264704" cy="2427912"/>
          </a:xfrm>
          <a:custGeom>
            <a:avLst/>
            <a:gdLst/>
            <a:ahLst/>
            <a:cxnLst/>
            <a:rect l="l" t="t" r="r" b="b"/>
            <a:pathLst>
              <a:path w="25435" h="27268" extrusionOk="0">
                <a:moveTo>
                  <a:pt x="21910" y="0"/>
                </a:moveTo>
                <a:lnTo>
                  <a:pt x="21791" y="95"/>
                </a:lnTo>
                <a:lnTo>
                  <a:pt x="21672" y="238"/>
                </a:lnTo>
                <a:lnTo>
                  <a:pt x="21696" y="619"/>
                </a:lnTo>
                <a:lnTo>
                  <a:pt x="21981" y="1262"/>
                </a:lnTo>
                <a:lnTo>
                  <a:pt x="22220" y="1738"/>
                </a:lnTo>
                <a:lnTo>
                  <a:pt x="22458" y="2239"/>
                </a:lnTo>
                <a:lnTo>
                  <a:pt x="22672" y="3001"/>
                </a:lnTo>
                <a:lnTo>
                  <a:pt x="22529" y="3310"/>
                </a:lnTo>
                <a:lnTo>
                  <a:pt x="22339" y="3310"/>
                </a:lnTo>
                <a:lnTo>
                  <a:pt x="21791" y="3167"/>
                </a:lnTo>
                <a:lnTo>
                  <a:pt x="20910" y="2762"/>
                </a:lnTo>
                <a:lnTo>
                  <a:pt x="20600" y="2762"/>
                </a:lnTo>
                <a:lnTo>
                  <a:pt x="20481" y="2929"/>
                </a:lnTo>
                <a:lnTo>
                  <a:pt x="20457" y="3072"/>
                </a:lnTo>
                <a:lnTo>
                  <a:pt x="20457" y="3286"/>
                </a:lnTo>
                <a:lnTo>
                  <a:pt x="20576" y="3620"/>
                </a:lnTo>
                <a:lnTo>
                  <a:pt x="20934" y="4001"/>
                </a:lnTo>
                <a:lnTo>
                  <a:pt x="21291" y="4287"/>
                </a:lnTo>
                <a:lnTo>
                  <a:pt x="21481" y="4453"/>
                </a:lnTo>
                <a:lnTo>
                  <a:pt x="21719" y="4953"/>
                </a:lnTo>
                <a:lnTo>
                  <a:pt x="21791" y="5525"/>
                </a:lnTo>
                <a:lnTo>
                  <a:pt x="21672" y="6049"/>
                </a:lnTo>
                <a:lnTo>
                  <a:pt x="21505" y="6239"/>
                </a:lnTo>
                <a:lnTo>
                  <a:pt x="20600" y="7263"/>
                </a:lnTo>
                <a:lnTo>
                  <a:pt x="19910" y="8097"/>
                </a:lnTo>
                <a:lnTo>
                  <a:pt x="19814" y="8168"/>
                </a:lnTo>
                <a:lnTo>
                  <a:pt x="19600" y="8049"/>
                </a:lnTo>
                <a:lnTo>
                  <a:pt x="19290" y="7382"/>
                </a:lnTo>
                <a:lnTo>
                  <a:pt x="19028" y="6692"/>
                </a:lnTo>
                <a:lnTo>
                  <a:pt x="18933" y="6358"/>
                </a:lnTo>
                <a:lnTo>
                  <a:pt x="18933" y="5811"/>
                </a:lnTo>
                <a:lnTo>
                  <a:pt x="18981" y="5334"/>
                </a:lnTo>
                <a:lnTo>
                  <a:pt x="18981" y="4977"/>
                </a:lnTo>
                <a:lnTo>
                  <a:pt x="18885" y="4811"/>
                </a:lnTo>
                <a:lnTo>
                  <a:pt x="18743" y="4691"/>
                </a:lnTo>
                <a:lnTo>
                  <a:pt x="18290" y="4644"/>
                </a:lnTo>
                <a:lnTo>
                  <a:pt x="17838" y="4787"/>
                </a:lnTo>
                <a:lnTo>
                  <a:pt x="17695" y="5025"/>
                </a:lnTo>
                <a:lnTo>
                  <a:pt x="17742" y="5192"/>
                </a:lnTo>
                <a:lnTo>
                  <a:pt x="17814" y="5311"/>
                </a:lnTo>
                <a:lnTo>
                  <a:pt x="18004" y="5501"/>
                </a:lnTo>
                <a:lnTo>
                  <a:pt x="18171" y="5811"/>
                </a:lnTo>
                <a:lnTo>
                  <a:pt x="18171" y="6073"/>
                </a:lnTo>
                <a:lnTo>
                  <a:pt x="18052" y="6239"/>
                </a:lnTo>
                <a:lnTo>
                  <a:pt x="17957" y="6287"/>
                </a:lnTo>
                <a:lnTo>
                  <a:pt x="17861" y="6287"/>
                </a:lnTo>
                <a:lnTo>
                  <a:pt x="17671" y="6144"/>
                </a:lnTo>
                <a:lnTo>
                  <a:pt x="17457" y="5930"/>
                </a:lnTo>
                <a:lnTo>
                  <a:pt x="17171" y="5787"/>
                </a:lnTo>
                <a:lnTo>
                  <a:pt x="16980" y="5811"/>
                </a:lnTo>
                <a:lnTo>
                  <a:pt x="16766" y="5882"/>
                </a:lnTo>
                <a:lnTo>
                  <a:pt x="16504" y="6144"/>
                </a:lnTo>
                <a:lnTo>
                  <a:pt x="16480" y="6454"/>
                </a:lnTo>
                <a:lnTo>
                  <a:pt x="16647" y="6716"/>
                </a:lnTo>
                <a:lnTo>
                  <a:pt x="16837" y="6763"/>
                </a:lnTo>
                <a:lnTo>
                  <a:pt x="17218" y="6882"/>
                </a:lnTo>
                <a:lnTo>
                  <a:pt x="17790" y="7240"/>
                </a:lnTo>
                <a:lnTo>
                  <a:pt x="18100" y="7502"/>
                </a:lnTo>
                <a:lnTo>
                  <a:pt x="18362" y="7787"/>
                </a:lnTo>
                <a:lnTo>
                  <a:pt x="18719" y="8454"/>
                </a:lnTo>
                <a:lnTo>
                  <a:pt x="18838" y="8788"/>
                </a:lnTo>
                <a:lnTo>
                  <a:pt x="18862" y="8978"/>
                </a:lnTo>
                <a:lnTo>
                  <a:pt x="18743" y="9597"/>
                </a:lnTo>
                <a:lnTo>
                  <a:pt x="18457" y="10359"/>
                </a:lnTo>
                <a:lnTo>
                  <a:pt x="17981" y="11002"/>
                </a:lnTo>
                <a:lnTo>
                  <a:pt x="17695" y="11193"/>
                </a:lnTo>
                <a:lnTo>
                  <a:pt x="17409" y="11312"/>
                </a:lnTo>
                <a:lnTo>
                  <a:pt x="16933" y="11336"/>
                </a:lnTo>
                <a:lnTo>
                  <a:pt x="16575" y="11098"/>
                </a:lnTo>
                <a:lnTo>
                  <a:pt x="16433" y="10645"/>
                </a:lnTo>
                <a:lnTo>
                  <a:pt x="16480" y="10335"/>
                </a:lnTo>
                <a:lnTo>
                  <a:pt x="16528" y="10050"/>
                </a:lnTo>
                <a:lnTo>
                  <a:pt x="16409" y="9621"/>
                </a:lnTo>
                <a:lnTo>
                  <a:pt x="16171" y="9383"/>
                </a:lnTo>
                <a:lnTo>
                  <a:pt x="15909" y="9311"/>
                </a:lnTo>
                <a:lnTo>
                  <a:pt x="15813" y="9335"/>
                </a:lnTo>
                <a:lnTo>
                  <a:pt x="15599" y="9454"/>
                </a:lnTo>
                <a:lnTo>
                  <a:pt x="15313" y="9835"/>
                </a:lnTo>
                <a:lnTo>
                  <a:pt x="15170" y="10312"/>
                </a:lnTo>
                <a:lnTo>
                  <a:pt x="15218" y="10788"/>
                </a:lnTo>
                <a:lnTo>
                  <a:pt x="15289" y="10978"/>
                </a:lnTo>
                <a:lnTo>
                  <a:pt x="15623" y="11645"/>
                </a:lnTo>
                <a:lnTo>
                  <a:pt x="15837" y="12241"/>
                </a:lnTo>
                <a:lnTo>
                  <a:pt x="15861" y="12407"/>
                </a:lnTo>
                <a:lnTo>
                  <a:pt x="15766" y="12765"/>
                </a:lnTo>
                <a:lnTo>
                  <a:pt x="15480" y="13241"/>
                </a:lnTo>
                <a:lnTo>
                  <a:pt x="15337" y="13408"/>
                </a:lnTo>
                <a:lnTo>
                  <a:pt x="15170" y="13360"/>
                </a:lnTo>
                <a:lnTo>
                  <a:pt x="14670" y="12812"/>
                </a:lnTo>
                <a:lnTo>
                  <a:pt x="14242" y="12550"/>
                </a:lnTo>
                <a:lnTo>
                  <a:pt x="14027" y="12550"/>
                </a:lnTo>
                <a:lnTo>
                  <a:pt x="13884" y="12598"/>
                </a:lnTo>
                <a:lnTo>
                  <a:pt x="13742" y="12717"/>
                </a:lnTo>
                <a:lnTo>
                  <a:pt x="13765" y="13026"/>
                </a:lnTo>
                <a:lnTo>
                  <a:pt x="13980" y="13265"/>
                </a:lnTo>
                <a:lnTo>
                  <a:pt x="14289" y="13503"/>
                </a:lnTo>
                <a:lnTo>
                  <a:pt x="14789" y="13931"/>
                </a:lnTo>
                <a:lnTo>
                  <a:pt x="14980" y="14312"/>
                </a:lnTo>
                <a:lnTo>
                  <a:pt x="14980" y="14551"/>
                </a:lnTo>
                <a:lnTo>
                  <a:pt x="14837" y="15813"/>
                </a:lnTo>
                <a:lnTo>
                  <a:pt x="14623" y="16980"/>
                </a:lnTo>
                <a:lnTo>
                  <a:pt x="14599" y="17527"/>
                </a:lnTo>
                <a:lnTo>
                  <a:pt x="14670" y="18670"/>
                </a:lnTo>
                <a:lnTo>
                  <a:pt x="14599" y="19361"/>
                </a:lnTo>
                <a:lnTo>
                  <a:pt x="14456" y="19599"/>
                </a:lnTo>
                <a:lnTo>
                  <a:pt x="13527" y="20790"/>
                </a:lnTo>
                <a:lnTo>
                  <a:pt x="12598" y="21909"/>
                </a:lnTo>
                <a:lnTo>
                  <a:pt x="12503" y="21981"/>
                </a:lnTo>
                <a:lnTo>
                  <a:pt x="12289" y="22004"/>
                </a:lnTo>
                <a:lnTo>
                  <a:pt x="11932" y="21766"/>
                </a:lnTo>
                <a:lnTo>
                  <a:pt x="11503" y="21076"/>
                </a:lnTo>
                <a:lnTo>
                  <a:pt x="11289" y="20290"/>
                </a:lnTo>
                <a:lnTo>
                  <a:pt x="11336" y="19933"/>
                </a:lnTo>
                <a:lnTo>
                  <a:pt x="11455" y="19647"/>
                </a:lnTo>
                <a:lnTo>
                  <a:pt x="11860" y="19218"/>
                </a:lnTo>
                <a:lnTo>
                  <a:pt x="12622" y="18813"/>
                </a:lnTo>
                <a:lnTo>
                  <a:pt x="13051" y="18551"/>
                </a:lnTo>
                <a:lnTo>
                  <a:pt x="13218" y="18409"/>
                </a:lnTo>
                <a:lnTo>
                  <a:pt x="13456" y="18004"/>
                </a:lnTo>
                <a:lnTo>
                  <a:pt x="13527" y="17623"/>
                </a:lnTo>
                <a:lnTo>
                  <a:pt x="13289" y="17337"/>
                </a:lnTo>
                <a:lnTo>
                  <a:pt x="13027" y="17265"/>
                </a:lnTo>
                <a:lnTo>
                  <a:pt x="12741" y="17265"/>
                </a:lnTo>
                <a:lnTo>
                  <a:pt x="12336" y="17527"/>
                </a:lnTo>
                <a:lnTo>
                  <a:pt x="12122" y="17646"/>
                </a:lnTo>
                <a:lnTo>
                  <a:pt x="12027" y="17646"/>
                </a:lnTo>
                <a:lnTo>
                  <a:pt x="11789" y="17480"/>
                </a:lnTo>
                <a:lnTo>
                  <a:pt x="11694" y="17123"/>
                </a:lnTo>
                <a:lnTo>
                  <a:pt x="11860" y="16622"/>
                </a:lnTo>
                <a:lnTo>
                  <a:pt x="12098" y="16360"/>
                </a:lnTo>
                <a:lnTo>
                  <a:pt x="12432" y="15932"/>
                </a:lnTo>
                <a:lnTo>
                  <a:pt x="13051" y="14860"/>
                </a:lnTo>
                <a:lnTo>
                  <a:pt x="13384" y="14479"/>
                </a:lnTo>
                <a:lnTo>
                  <a:pt x="13527" y="14336"/>
                </a:lnTo>
                <a:lnTo>
                  <a:pt x="13694" y="14074"/>
                </a:lnTo>
                <a:lnTo>
                  <a:pt x="13718" y="13693"/>
                </a:lnTo>
                <a:lnTo>
                  <a:pt x="13480" y="13288"/>
                </a:lnTo>
                <a:lnTo>
                  <a:pt x="13099" y="13122"/>
                </a:lnTo>
                <a:lnTo>
                  <a:pt x="12932" y="13217"/>
                </a:lnTo>
                <a:lnTo>
                  <a:pt x="12813" y="13360"/>
                </a:lnTo>
                <a:lnTo>
                  <a:pt x="12718" y="13669"/>
                </a:lnTo>
                <a:lnTo>
                  <a:pt x="12694" y="13955"/>
                </a:lnTo>
                <a:lnTo>
                  <a:pt x="12575" y="14146"/>
                </a:lnTo>
                <a:lnTo>
                  <a:pt x="12432" y="14193"/>
                </a:lnTo>
                <a:lnTo>
                  <a:pt x="12360" y="14170"/>
                </a:lnTo>
                <a:lnTo>
                  <a:pt x="12241" y="14074"/>
                </a:lnTo>
                <a:lnTo>
                  <a:pt x="12170" y="13765"/>
                </a:lnTo>
                <a:lnTo>
                  <a:pt x="12122" y="13217"/>
                </a:lnTo>
                <a:lnTo>
                  <a:pt x="12051" y="12693"/>
                </a:lnTo>
                <a:lnTo>
                  <a:pt x="11932" y="12550"/>
                </a:lnTo>
                <a:lnTo>
                  <a:pt x="11789" y="12455"/>
                </a:lnTo>
                <a:lnTo>
                  <a:pt x="11551" y="12360"/>
                </a:lnTo>
                <a:lnTo>
                  <a:pt x="11241" y="12503"/>
                </a:lnTo>
                <a:lnTo>
                  <a:pt x="11098" y="12765"/>
                </a:lnTo>
                <a:lnTo>
                  <a:pt x="11051" y="12955"/>
                </a:lnTo>
                <a:lnTo>
                  <a:pt x="11146" y="13336"/>
                </a:lnTo>
                <a:lnTo>
                  <a:pt x="11503" y="13908"/>
                </a:lnTo>
                <a:lnTo>
                  <a:pt x="11574" y="14289"/>
                </a:lnTo>
                <a:lnTo>
                  <a:pt x="11551" y="14955"/>
                </a:lnTo>
                <a:lnTo>
                  <a:pt x="11432" y="15622"/>
                </a:lnTo>
                <a:lnTo>
                  <a:pt x="11360" y="15813"/>
                </a:lnTo>
                <a:lnTo>
                  <a:pt x="11074" y="16122"/>
                </a:lnTo>
                <a:lnTo>
                  <a:pt x="10693" y="16337"/>
                </a:lnTo>
                <a:lnTo>
                  <a:pt x="10360" y="16408"/>
                </a:lnTo>
                <a:lnTo>
                  <a:pt x="10265" y="16384"/>
                </a:lnTo>
                <a:lnTo>
                  <a:pt x="10169" y="16313"/>
                </a:lnTo>
                <a:lnTo>
                  <a:pt x="9931" y="15884"/>
                </a:lnTo>
                <a:lnTo>
                  <a:pt x="9717" y="15241"/>
                </a:lnTo>
                <a:lnTo>
                  <a:pt x="9598" y="14455"/>
                </a:lnTo>
                <a:lnTo>
                  <a:pt x="9598" y="14027"/>
                </a:lnTo>
                <a:lnTo>
                  <a:pt x="9598" y="13217"/>
                </a:lnTo>
                <a:lnTo>
                  <a:pt x="9526" y="12288"/>
                </a:lnTo>
                <a:lnTo>
                  <a:pt x="9693" y="11812"/>
                </a:lnTo>
                <a:lnTo>
                  <a:pt x="9884" y="11645"/>
                </a:lnTo>
                <a:lnTo>
                  <a:pt x="10455" y="11264"/>
                </a:lnTo>
                <a:lnTo>
                  <a:pt x="11455" y="10597"/>
                </a:lnTo>
                <a:lnTo>
                  <a:pt x="11979" y="10169"/>
                </a:lnTo>
                <a:lnTo>
                  <a:pt x="12146" y="9931"/>
                </a:lnTo>
                <a:lnTo>
                  <a:pt x="12384" y="9550"/>
                </a:lnTo>
                <a:lnTo>
                  <a:pt x="12479" y="9049"/>
                </a:lnTo>
                <a:lnTo>
                  <a:pt x="12408" y="8811"/>
                </a:lnTo>
                <a:lnTo>
                  <a:pt x="12313" y="8716"/>
                </a:lnTo>
                <a:lnTo>
                  <a:pt x="12146" y="8668"/>
                </a:lnTo>
                <a:lnTo>
                  <a:pt x="11908" y="8716"/>
                </a:lnTo>
                <a:lnTo>
                  <a:pt x="11598" y="9026"/>
                </a:lnTo>
                <a:lnTo>
                  <a:pt x="11455" y="9240"/>
                </a:lnTo>
                <a:lnTo>
                  <a:pt x="11217" y="9526"/>
                </a:lnTo>
                <a:lnTo>
                  <a:pt x="10717" y="10073"/>
                </a:lnTo>
                <a:lnTo>
                  <a:pt x="10479" y="10026"/>
                </a:lnTo>
                <a:lnTo>
                  <a:pt x="10479" y="9764"/>
                </a:lnTo>
                <a:lnTo>
                  <a:pt x="10503" y="9383"/>
                </a:lnTo>
                <a:lnTo>
                  <a:pt x="10741" y="8454"/>
                </a:lnTo>
                <a:lnTo>
                  <a:pt x="11170" y="7525"/>
                </a:lnTo>
                <a:lnTo>
                  <a:pt x="11694" y="6763"/>
                </a:lnTo>
                <a:lnTo>
                  <a:pt x="11979" y="6573"/>
                </a:lnTo>
                <a:lnTo>
                  <a:pt x="12265" y="6406"/>
                </a:lnTo>
                <a:lnTo>
                  <a:pt x="12646" y="5977"/>
                </a:lnTo>
                <a:lnTo>
                  <a:pt x="12813" y="5501"/>
                </a:lnTo>
                <a:lnTo>
                  <a:pt x="12813" y="5049"/>
                </a:lnTo>
                <a:lnTo>
                  <a:pt x="12741" y="4882"/>
                </a:lnTo>
                <a:lnTo>
                  <a:pt x="12646" y="4715"/>
                </a:lnTo>
                <a:lnTo>
                  <a:pt x="12384" y="4549"/>
                </a:lnTo>
                <a:lnTo>
                  <a:pt x="12098" y="4501"/>
                </a:lnTo>
                <a:lnTo>
                  <a:pt x="11836" y="4596"/>
                </a:lnTo>
                <a:lnTo>
                  <a:pt x="11765" y="4715"/>
                </a:lnTo>
                <a:lnTo>
                  <a:pt x="11574" y="5168"/>
                </a:lnTo>
                <a:lnTo>
                  <a:pt x="11408" y="5811"/>
                </a:lnTo>
                <a:lnTo>
                  <a:pt x="11241" y="6049"/>
                </a:lnTo>
                <a:lnTo>
                  <a:pt x="11146" y="6049"/>
                </a:lnTo>
                <a:lnTo>
                  <a:pt x="11027" y="6001"/>
                </a:lnTo>
                <a:lnTo>
                  <a:pt x="10836" y="5573"/>
                </a:lnTo>
                <a:lnTo>
                  <a:pt x="10598" y="4596"/>
                </a:lnTo>
                <a:lnTo>
                  <a:pt x="10527" y="4096"/>
                </a:lnTo>
                <a:lnTo>
                  <a:pt x="10479" y="3906"/>
                </a:lnTo>
                <a:lnTo>
                  <a:pt x="10360" y="3596"/>
                </a:lnTo>
                <a:lnTo>
                  <a:pt x="10146" y="3382"/>
                </a:lnTo>
                <a:lnTo>
                  <a:pt x="9836" y="3358"/>
                </a:lnTo>
                <a:lnTo>
                  <a:pt x="9645" y="3405"/>
                </a:lnTo>
                <a:lnTo>
                  <a:pt x="9431" y="3525"/>
                </a:lnTo>
                <a:lnTo>
                  <a:pt x="9122" y="3858"/>
                </a:lnTo>
                <a:lnTo>
                  <a:pt x="8979" y="4263"/>
                </a:lnTo>
                <a:lnTo>
                  <a:pt x="9098" y="4620"/>
                </a:lnTo>
                <a:lnTo>
                  <a:pt x="9264" y="4763"/>
                </a:lnTo>
                <a:lnTo>
                  <a:pt x="9479" y="4882"/>
                </a:lnTo>
                <a:lnTo>
                  <a:pt x="9836" y="5287"/>
                </a:lnTo>
                <a:lnTo>
                  <a:pt x="10217" y="6001"/>
                </a:lnTo>
                <a:lnTo>
                  <a:pt x="10312" y="6406"/>
                </a:lnTo>
                <a:lnTo>
                  <a:pt x="10336" y="6644"/>
                </a:lnTo>
                <a:lnTo>
                  <a:pt x="10265" y="7121"/>
                </a:lnTo>
                <a:lnTo>
                  <a:pt x="10003" y="7787"/>
                </a:lnTo>
                <a:lnTo>
                  <a:pt x="9884" y="8216"/>
                </a:lnTo>
                <a:lnTo>
                  <a:pt x="9836" y="8383"/>
                </a:lnTo>
                <a:lnTo>
                  <a:pt x="9645" y="8335"/>
                </a:lnTo>
                <a:lnTo>
                  <a:pt x="9360" y="8049"/>
                </a:lnTo>
                <a:lnTo>
                  <a:pt x="8979" y="7811"/>
                </a:lnTo>
                <a:lnTo>
                  <a:pt x="8741" y="7811"/>
                </a:lnTo>
                <a:lnTo>
                  <a:pt x="8526" y="7835"/>
                </a:lnTo>
                <a:lnTo>
                  <a:pt x="8288" y="8025"/>
                </a:lnTo>
                <a:lnTo>
                  <a:pt x="8240" y="8311"/>
                </a:lnTo>
                <a:lnTo>
                  <a:pt x="8336" y="8621"/>
                </a:lnTo>
                <a:lnTo>
                  <a:pt x="8431" y="8764"/>
                </a:lnTo>
                <a:lnTo>
                  <a:pt x="8693" y="8978"/>
                </a:lnTo>
                <a:lnTo>
                  <a:pt x="9122" y="9216"/>
                </a:lnTo>
                <a:lnTo>
                  <a:pt x="9264" y="9502"/>
                </a:lnTo>
                <a:lnTo>
                  <a:pt x="9217" y="9740"/>
                </a:lnTo>
                <a:lnTo>
                  <a:pt x="9074" y="10169"/>
                </a:lnTo>
                <a:lnTo>
                  <a:pt x="8764" y="10859"/>
                </a:lnTo>
                <a:lnTo>
                  <a:pt x="8645" y="11359"/>
                </a:lnTo>
                <a:lnTo>
                  <a:pt x="8574" y="11907"/>
                </a:lnTo>
                <a:lnTo>
                  <a:pt x="8574" y="12788"/>
                </a:lnTo>
                <a:lnTo>
                  <a:pt x="8526" y="13169"/>
                </a:lnTo>
                <a:lnTo>
                  <a:pt x="8502" y="13598"/>
                </a:lnTo>
                <a:lnTo>
                  <a:pt x="8407" y="14170"/>
                </a:lnTo>
                <a:lnTo>
                  <a:pt x="8169" y="14289"/>
                </a:lnTo>
                <a:lnTo>
                  <a:pt x="7907" y="14170"/>
                </a:lnTo>
                <a:lnTo>
                  <a:pt x="7645" y="14003"/>
                </a:lnTo>
                <a:lnTo>
                  <a:pt x="7216" y="13527"/>
                </a:lnTo>
                <a:lnTo>
                  <a:pt x="6716" y="12550"/>
                </a:lnTo>
                <a:lnTo>
                  <a:pt x="6478" y="11860"/>
                </a:lnTo>
                <a:lnTo>
                  <a:pt x="6169" y="11074"/>
                </a:lnTo>
                <a:lnTo>
                  <a:pt x="5668" y="9764"/>
                </a:lnTo>
                <a:lnTo>
                  <a:pt x="5597" y="9216"/>
                </a:lnTo>
                <a:lnTo>
                  <a:pt x="5668" y="8930"/>
                </a:lnTo>
                <a:lnTo>
                  <a:pt x="5740" y="8811"/>
                </a:lnTo>
                <a:lnTo>
                  <a:pt x="6121" y="8359"/>
                </a:lnTo>
                <a:lnTo>
                  <a:pt x="6573" y="7668"/>
                </a:lnTo>
                <a:lnTo>
                  <a:pt x="6573" y="7382"/>
                </a:lnTo>
                <a:lnTo>
                  <a:pt x="6478" y="7216"/>
                </a:lnTo>
                <a:lnTo>
                  <a:pt x="6383" y="7168"/>
                </a:lnTo>
                <a:lnTo>
                  <a:pt x="6121" y="7097"/>
                </a:lnTo>
                <a:lnTo>
                  <a:pt x="5668" y="7192"/>
                </a:lnTo>
                <a:lnTo>
                  <a:pt x="5311" y="7525"/>
                </a:lnTo>
                <a:lnTo>
                  <a:pt x="5097" y="7906"/>
                </a:lnTo>
                <a:lnTo>
                  <a:pt x="5049" y="8073"/>
                </a:lnTo>
                <a:lnTo>
                  <a:pt x="5025" y="8145"/>
                </a:lnTo>
                <a:lnTo>
                  <a:pt x="4954" y="8192"/>
                </a:lnTo>
                <a:lnTo>
                  <a:pt x="4787" y="8049"/>
                </a:lnTo>
                <a:lnTo>
                  <a:pt x="4573" y="7621"/>
                </a:lnTo>
                <a:lnTo>
                  <a:pt x="4502" y="7025"/>
                </a:lnTo>
                <a:lnTo>
                  <a:pt x="4573" y="6716"/>
                </a:lnTo>
                <a:lnTo>
                  <a:pt x="4692" y="6144"/>
                </a:lnTo>
                <a:lnTo>
                  <a:pt x="4763" y="5525"/>
                </a:lnTo>
                <a:lnTo>
                  <a:pt x="4930" y="5239"/>
                </a:lnTo>
                <a:lnTo>
                  <a:pt x="5121" y="5120"/>
                </a:lnTo>
                <a:lnTo>
                  <a:pt x="5692" y="4834"/>
                </a:lnTo>
                <a:lnTo>
                  <a:pt x="6264" y="4406"/>
                </a:lnTo>
                <a:lnTo>
                  <a:pt x="6550" y="4048"/>
                </a:lnTo>
                <a:lnTo>
                  <a:pt x="6669" y="3834"/>
                </a:lnTo>
                <a:lnTo>
                  <a:pt x="6764" y="3596"/>
                </a:lnTo>
                <a:lnTo>
                  <a:pt x="6812" y="3167"/>
                </a:lnTo>
                <a:lnTo>
                  <a:pt x="6692" y="2858"/>
                </a:lnTo>
                <a:lnTo>
                  <a:pt x="6431" y="2739"/>
                </a:lnTo>
                <a:lnTo>
                  <a:pt x="6240" y="2762"/>
                </a:lnTo>
                <a:lnTo>
                  <a:pt x="6097" y="2810"/>
                </a:lnTo>
                <a:lnTo>
                  <a:pt x="5954" y="2953"/>
                </a:lnTo>
                <a:lnTo>
                  <a:pt x="5835" y="3286"/>
                </a:lnTo>
                <a:lnTo>
                  <a:pt x="5502" y="3596"/>
                </a:lnTo>
                <a:lnTo>
                  <a:pt x="5216" y="3787"/>
                </a:lnTo>
                <a:lnTo>
                  <a:pt x="4906" y="3739"/>
                </a:lnTo>
                <a:lnTo>
                  <a:pt x="4740" y="3501"/>
                </a:lnTo>
                <a:lnTo>
                  <a:pt x="4644" y="3286"/>
                </a:lnTo>
                <a:lnTo>
                  <a:pt x="4454" y="2810"/>
                </a:lnTo>
                <a:lnTo>
                  <a:pt x="3930" y="2072"/>
                </a:lnTo>
                <a:lnTo>
                  <a:pt x="3716" y="1834"/>
                </a:lnTo>
                <a:lnTo>
                  <a:pt x="3549" y="1643"/>
                </a:lnTo>
                <a:lnTo>
                  <a:pt x="3168" y="1429"/>
                </a:lnTo>
                <a:lnTo>
                  <a:pt x="2811" y="1357"/>
                </a:lnTo>
                <a:lnTo>
                  <a:pt x="2549" y="1429"/>
                </a:lnTo>
                <a:lnTo>
                  <a:pt x="2477" y="1524"/>
                </a:lnTo>
                <a:lnTo>
                  <a:pt x="2334" y="1786"/>
                </a:lnTo>
                <a:lnTo>
                  <a:pt x="2334" y="2524"/>
                </a:lnTo>
                <a:lnTo>
                  <a:pt x="2573" y="2977"/>
                </a:lnTo>
                <a:lnTo>
                  <a:pt x="2787" y="3144"/>
                </a:lnTo>
                <a:lnTo>
                  <a:pt x="3311" y="3429"/>
                </a:lnTo>
                <a:lnTo>
                  <a:pt x="3930" y="3763"/>
                </a:lnTo>
                <a:lnTo>
                  <a:pt x="4049" y="4096"/>
                </a:lnTo>
                <a:lnTo>
                  <a:pt x="3930" y="4287"/>
                </a:lnTo>
                <a:lnTo>
                  <a:pt x="3668" y="4691"/>
                </a:lnTo>
                <a:lnTo>
                  <a:pt x="3239" y="5263"/>
                </a:lnTo>
                <a:lnTo>
                  <a:pt x="3073" y="5334"/>
                </a:lnTo>
                <a:lnTo>
                  <a:pt x="2858" y="5358"/>
                </a:lnTo>
                <a:lnTo>
                  <a:pt x="2382" y="5144"/>
                </a:lnTo>
                <a:lnTo>
                  <a:pt x="1953" y="4691"/>
                </a:lnTo>
                <a:lnTo>
                  <a:pt x="1691" y="4120"/>
                </a:lnTo>
                <a:lnTo>
                  <a:pt x="1668" y="3787"/>
                </a:lnTo>
                <a:lnTo>
                  <a:pt x="1644" y="3501"/>
                </a:lnTo>
                <a:lnTo>
                  <a:pt x="1453" y="3096"/>
                </a:lnTo>
                <a:lnTo>
                  <a:pt x="1168" y="2953"/>
                </a:lnTo>
                <a:lnTo>
                  <a:pt x="882" y="3096"/>
                </a:lnTo>
                <a:lnTo>
                  <a:pt x="786" y="3263"/>
                </a:lnTo>
                <a:lnTo>
                  <a:pt x="715" y="3501"/>
                </a:lnTo>
                <a:lnTo>
                  <a:pt x="667" y="3953"/>
                </a:lnTo>
                <a:lnTo>
                  <a:pt x="763" y="4406"/>
                </a:lnTo>
                <a:lnTo>
                  <a:pt x="953" y="4811"/>
                </a:lnTo>
                <a:lnTo>
                  <a:pt x="1120" y="4977"/>
                </a:lnTo>
                <a:lnTo>
                  <a:pt x="1287" y="5144"/>
                </a:lnTo>
                <a:lnTo>
                  <a:pt x="1572" y="5573"/>
                </a:lnTo>
                <a:lnTo>
                  <a:pt x="1715" y="6025"/>
                </a:lnTo>
                <a:lnTo>
                  <a:pt x="1596" y="6382"/>
                </a:lnTo>
                <a:lnTo>
                  <a:pt x="1382" y="6454"/>
                </a:lnTo>
                <a:lnTo>
                  <a:pt x="953" y="6573"/>
                </a:lnTo>
                <a:lnTo>
                  <a:pt x="477" y="6739"/>
                </a:lnTo>
                <a:lnTo>
                  <a:pt x="215" y="6954"/>
                </a:lnTo>
                <a:lnTo>
                  <a:pt x="96" y="7121"/>
                </a:lnTo>
                <a:lnTo>
                  <a:pt x="1" y="7335"/>
                </a:lnTo>
                <a:lnTo>
                  <a:pt x="96" y="7740"/>
                </a:lnTo>
                <a:lnTo>
                  <a:pt x="334" y="7883"/>
                </a:lnTo>
                <a:lnTo>
                  <a:pt x="548" y="7859"/>
                </a:lnTo>
                <a:lnTo>
                  <a:pt x="953" y="7716"/>
                </a:lnTo>
                <a:lnTo>
                  <a:pt x="1620" y="7263"/>
                </a:lnTo>
                <a:lnTo>
                  <a:pt x="2001" y="7097"/>
                </a:lnTo>
                <a:lnTo>
                  <a:pt x="2120" y="7073"/>
                </a:lnTo>
                <a:lnTo>
                  <a:pt x="2430" y="7144"/>
                </a:lnTo>
                <a:lnTo>
                  <a:pt x="3001" y="7454"/>
                </a:lnTo>
                <a:lnTo>
                  <a:pt x="3739" y="8121"/>
                </a:lnTo>
                <a:lnTo>
                  <a:pt x="4097" y="8645"/>
                </a:lnTo>
                <a:lnTo>
                  <a:pt x="4168" y="8954"/>
                </a:lnTo>
                <a:lnTo>
                  <a:pt x="4120" y="9049"/>
                </a:lnTo>
                <a:lnTo>
                  <a:pt x="4001" y="9288"/>
                </a:lnTo>
                <a:lnTo>
                  <a:pt x="3620" y="9526"/>
                </a:lnTo>
                <a:lnTo>
                  <a:pt x="3216" y="9550"/>
                </a:lnTo>
                <a:lnTo>
                  <a:pt x="2930" y="9311"/>
                </a:lnTo>
                <a:lnTo>
                  <a:pt x="2858" y="9073"/>
                </a:lnTo>
                <a:lnTo>
                  <a:pt x="2811" y="8835"/>
                </a:lnTo>
                <a:lnTo>
                  <a:pt x="2620" y="8597"/>
                </a:lnTo>
                <a:lnTo>
                  <a:pt x="2239" y="8549"/>
                </a:lnTo>
                <a:lnTo>
                  <a:pt x="2001" y="8668"/>
                </a:lnTo>
                <a:lnTo>
                  <a:pt x="1834" y="8764"/>
                </a:lnTo>
                <a:lnTo>
                  <a:pt x="1691" y="9026"/>
                </a:lnTo>
                <a:lnTo>
                  <a:pt x="1763" y="9431"/>
                </a:lnTo>
                <a:lnTo>
                  <a:pt x="1953" y="9645"/>
                </a:lnTo>
                <a:lnTo>
                  <a:pt x="2263" y="9812"/>
                </a:lnTo>
                <a:lnTo>
                  <a:pt x="2930" y="9931"/>
                </a:lnTo>
                <a:lnTo>
                  <a:pt x="3216" y="10216"/>
                </a:lnTo>
                <a:lnTo>
                  <a:pt x="3216" y="10502"/>
                </a:lnTo>
                <a:lnTo>
                  <a:pt x="3192" y="10764"/>
                </a:lnTo>
                <a:lnTo>
                  <a:pt x="2930" y="10955"/>
                </a:lnTo>
                <a:lnTo>
                  <a:pt x="2334" y="10859"/>
                </a:lnTo>
                <a:lnTo>
                  <a:pt x="1858" y="10883"/>
                </a:lnTo>
                <a:lnTo>
                  <a:pt x="1549" y="11002"/>
                </a:lnTo>
                <a:lnTo>
                  <a:pt x="1239" y="11359"/>
                </a:lnTo>
                <a:lnTo>
                  <a:pt x="1239" y="11740"/>
                </a:lnTo>
                <a:lnTo>
                  <a:pt x="1453" y="11979"/>
                </a:lnTo>
                <a:lnTo>
                  <a:pt x="1620" y="11979"/>
                </a:lnTo>
                <a:lnTo>
                  <a:pt x="2025" y="11812"/>
                </a:lnTo>
                <a:lnTo>
                  <a:pt x="2835" y="11455"/>
                </a:lnTo>
                <a:lnTo>
                  <a:pt x="3382" y="11288"/>
                </a:lnTo>
                <a:lnTo>
                  <a:pt x="3644" y="11312"/>
                </a:lnTo>
                <a:lnTo>
                  <a:pt x="4144" y="11359"/>
                </a:lnTo>
                <a:lnTo>
                  <a:pt x="4811" y="11526"/>
                </a:lnTo>
                <a:lnTo>
                  <a:pt x="5168" y="11740"/>
                </a:lnTo>
                <a:lnTo>
                  <a:pt x="5287" y="11907"/>
                </a:lnTo>
                <a:lnTo>
                  <a:pt x="5621" y="12312"/>
                </a:lnTo>
                <a:lnTo>
                  <a:pt x="6169" y="12693"/>
                </a:lnTo>
                <a:lnTo>
                  <a:pt x="6407" y="12979"/>
                </a:lnTo>
                <a:lnTo>
                  <a:pt x="6431" y="13169"/>
                </a:lnTo>
                <a:lnTo>
                  <a:pt x="6431" y="13384"/>
                </a:lnTo>
                <a:lnTo>
                  <a:pt x="6240" y="13646"/>
                </a:lnTo>
                <a:lnTo>
                  <a:pt x="5788" y="13789"/>
                </a:lnTo>
                <a:lnTo>
                  <a:pt x="5478" y="13765"/>
                </a:lnTo>
                <a:lnTo>
                  <a:pt x="5359" y="13789"/>
                </a:lnTo>
                <a:lnTo>
                  <a:pt x="5121" y="14027"/>
                </a:lnTo>
                <a:lnTo>
                  <a:pt x="5049" y="14408"/>
                </a:lnTo>
                <a:lnTo>
                  <a:pt x="5240" y="14646"/>
                </a:lnTo>
                <a:lnTo>
                  <a:pt x="5478" y="14670"/>
                </a:lnTo>
                <a:lnTo>
                  <a:pt x="5954" y="14622"/>
                </a:lnTo>
                <a:lnTo>
                  <a:pt x="6645" y="14693"/>
                </a:lnTo>
                <a:lnTo>
                  <a:pt x="6978" y="14741"/>
                </a:lnTo>
                <a:lnTo>
                  <a:pt x="7145" y="14789"/>
                </a:lnTo>
                <a:lnTo>
                  <a:pt x="7526" y="14979"/>
                </a:lnTo>
                <a:lnTo>
                  <a:pt x="7859" y="15313"/>
                </a:lnTo>
                <a:lnTo>
                  <a:pt x="8193" y="15765"/>
                </a:lnTo>
                <a:lnTo>
                  <a:pt x="8312" y="16051"/>
                </a:lnTo>
                <a:lnTo>
                  <a:pt x="8479" y="16337"/>
                </a:lnTo>
                <a:lnTo>
                  <a:pt x="8907" y="16837"/>
                </a:lnTo>
                <a:lnTo>
                  <a:pt x="9360" y="17265"/>
                </a:lnTo>
                <a:lnTo>
                  <a:pt x="9741" y="17718"/>
                </a:lnTo>
                <a:lnTo>
                  <a:pt x="9860" y="17956"/>
                </a:lnTo>
                <a:lnTo>
                  <a:pt x="10026" y="18504"/>
                </a:lnTo>
                <a:lnTo>
                  <a:pt x="10098" y="19480"/>
                </a:lnTo>
                <a:lnTo>
                  <a:pt x="9979" y="19909"/>
                </a:lnTo>
                <a:lnTo>
                  <a:pt x="9836" y="19980"/>
                </a:lnTo>
                <a:lnTo>
                  <a:pt x="9645" y="19980"/>
                </a:lnTo>
                <a:lnTo>
                  <a:pt x="9098" y="19718"/>
                </a:lnTo>
                <a:lnTo>
                  <a:pt x="8550" y="19218"/>
                </a:lnTo>
                <a:lnTo>
                  <a:pt x="8121" y="18599"/>
                </a:lnTo>
                <a:lnTo>
                  <a:pt x="8026" y="18289"/>
                </a:lnTo>
                <a:lnTo>
                  <a:pt x="7955" y="17575"/>
                </a:lnTo>
                <a:lnTo>
                  <a:pt x="7883" y="16503"/>
                </a:lnTo>
                <a:lnTo>
                  <a:pt x="7693" y="16146"/>
                </a:lnTo>
                <a:lnTo>
                  <a:pt x="7478" y="16027"/>
                </a:lnTo>
                <a:lnTo>
                  <a:pt x="7335" y="16003"/>
                </a:lnTo>
                <a:lnTo>
                  <a:pt x="7121" y="16003"/>
                </a:lnTo>
                <a:lnTo>
                  <a:pt x="6859" y="16146"/>
                </a:lnTo>
                <a:lnTo>
                  <a:pt x="6788" y="16622"/>
                </a:lnTo>
                <a:lnTo>
                  <a:pt x="6931" y="17051"/>
                </a:lnTo>
                <a:lnTo>
                  <a:pt x="7216" y="17861"/>
                </a:lnTo>
                <a:lnTo>
                  <a:pt x="7359" y="18266"/>
                </a:lnTo>
                <a:lnTo>
                  <a:pt x="7312" y="18289"/>
                </a:lnTo>
                <a:lnTo>
                  <a:pt x="6883" y="18051"/>
                </a:lnTo>
                <a:lnTo>
                  <a:pt x="6502" y="18075"/>
                </a:lnTo>
                <a:lnTo>
                  <a:pt x="6311" y="18242"/>
                </a:lnTo>
                <a:lnTo>
                  <a:pt x="6192" y="18385"/>
                </a:lnTo>
                <a:lnTo>
                  <a:pt x="6145" y="18647"/>
                </a:lnTo>
                <a:lnTo>
                  <a:pt x="6311" y="18861"/>
                </a:lnTo>
                <a:lnTo>
                  <a:pt x="6692" y="19028"/>
                </a:lnTo>
                <a:lnTo>
                  <a:pt x="6954" y="19075"/>
                </a:lnTo>
                <a:lnTo>
                  <a:pt x="7216" y="19194"/>
                </a:lnTo>
                <a:lnTo>
                  <a:pt x="7788" y="19766"/>
                </a:lnTo>
                <a:lnTo>
                  <a:pt x="8359" y="20480"/>
                </a:lnTo>
                <a:lnTo>
                  <a:pt x="8955" y="21076"/>
                </a:lnTo>
                <a:lnTo>
                  <a:pt x="9264" y="21195"/>
                </a:lnTo>
                <a:lnTo>
                  <a:pt x="9622" y="21338"/>
                </a:lnTo>
                <a:lnTo>
                  <a:pt x="10050" y="21814"/>
                </a:lnTo>
                <a:lnTo>
                  <a:pt x="10193" y="22171"/>
                </a:lnTo>
                <a:lnTo>
                  <a:pt x="10360" y="22600"/>
                </a:lnTo>
                <a:lnTo>
                  <a:pt x="10455" y="23410"/>
                </a:lnTo>
                <a:lnTo>
                  <a:pt x="10312" y="23910"/>
                </a:lnTo>
                <a:lnTo>
                  <a:pt x="10122" y="24124"/>
                </a:lnTo>
                <a:lnTo>
                  <a:pt x="9884" y="24291"/>
                </a:lnTo>
                <a:lnTo>
                  <a:pt x="9241" y="24410"/>
                </a:lnTo>
                <a:lnTo>
                  <a:pt x="8550" y="24267"/>
                </a:lnTo>
                <a:lnTo>
                  <a:pt x="8169" y="23957"/>
                </a:lnTo>
                <a:lnTo>
                  <a:pt x="7978" y="23671"/>
                </a:lnTo>
                <a:lnTo>
                  <a:pt x="7955" y="23481"/>
                </a:lnTo>
                <a:lnTo>
                  <a:pt x="7788" y="22862"/>
                </a:lnTo>
                <a:lnTo>
                  <a:pt x="7502" y="22243"/>
                </a:lnTo>
                <a:lnTo>
                  <a:pt x="7431" y="21838"/>
                </a:lnTo>
                <a:lnTo>
                  <a:pt x="7455" y="21600"/>
                </a:lnTo>
                <a:lnTo>
                  <a:pt x="7502" y="21338"/>
                </a:lnTo>
                <a:lnTo>
                  <a:pt x="7478" y="20933"/>
                </a:lnTo>
                <a:lnTo>
                  <a:pt x="7335" y="20671"/>
                </a:lnTo>
                <a:lnTo>
                  <a:pt x="7097" y="20671"/>
                </a:lnTo>
                <a:lnTo>
                  <a:pt x="6954" y="20790"/>
                </a:lnTo>
                <a:lnTo>
                  <a:pt x="6835" y="20933"/>
                </a:lnTo>
                <a:lnTo>
                  <a:pt x="6835" y="21314"/>
                </a:lnTo>
                <a:lnTo>
                  <a:pt x="7002" y="21719"/>
                </a:lnTo>
                <a:lnTo>
                  <a:pt x="7121" y="22171"/>
                </a:lnTo>
                <a:lnTo>
                  <a:pt x="7121" y="22433"/>
                </a:lnTo>
                <a:lnTo>
                  <a:pt x="7050" y="22647"/>
                </a:lnTo>
                <a:lnTo>
                  <a:pt x="6692" y="22838"/>
                </a:lnTo>
                <a:lnTo>
                  <a:pt x="6216" y="22719"/>
                </a:lnTo>
                <a:lnTo>
                  <a:pt x="5835" y="22314"/>
                </a:lnTo>
                <a:lnTo>
                  <a:pt x="5740" y="22004"/>
                </a:lnTo>
                <a:lnTo>
                  <a:pt x="5740" y="21362"/>
                </a:lnTo>
                <a:lnTo>
                  <a:pt x="5883" y="20457"/>
                </a:lnTo>
                <a:lnTo>
                  <a:pt x="5835" y="19933"/>
                </a:lnTo>
                <a:lnTo>
                  <a:pt x="5716" y="19718"/>
                </a:lnTo>
                <a:lnTo>
                  <a:pt x="5335" y="19266"/>
                </a:lnTo>
                <a:lnTo>
                  <a:pt x="4883" y="18528"/>
                </a:lnTo>
                <a:lnTo>
                  <a:pt x="4859" y="18004"/>
                </a:lnTo>
                <a:lnTo>
                  <a:pt x="4978" y="17742"/>
                </a:lnTo>
                <a:lnTo>
                  <a:pt x="5383" y="17289"/>
                </a:lnTo>
                <a:lnTo>
                  <a:pt x="5835" y="16694"/>
                </a:lnTo>
                <a:lnTo>
                  <a:pt x="5811" y="16289"/>
                </a:lnTo>
                <a:lnTo>
                  <a:pt x="5645" y="16027"/>
                </a:lnTo>
                <a:lnTo>
                  <a:pt x="5478" y="15884"/>
                </a:lnTo>
                <a:lnTo>
                  <a:pt x="5168" y="15813"/>
                </a:lnTo>
                <a:lnTo>
                  <a:pt x="4883" y="15932"/>
                </a:lnTo>
                <a:lnTo>
                  <a:pt x="4740" y="16241"/>
                </a:lnTo>
                <a:lnTo>
                  <a:pt x="4740" y="16432"/>
                </a:lnTo>
                <a:lnTo>
                  <a:pt x="4740" y="16622"/>
                </a:lnTo>
                <a:lnTo>
                  <a:pt x="4573" y="16956"/>
                </a:lnTo>
                <a:lnTo>
                  <a:pt x="4311" y="17194"/>
                </a:lnTo>
                <a:lnTo>
                  <a:pt x="4049" y="17170"/>
                </a:lnTo>
                <a:lnTo>
                  <a:pt x="3954" y="17003"/>
                </a:lnTo>
                <a:lnTo>
                  <a:pt x="3811" y="16575"/>
                </a:lnTo>
                <a:lnTo>
                  <a:pt x="3763" y="15527"/>
                </a:lnTo>
                <a:lnTo>
                  <a:pt x="3835" y="15003"/>
                </a:lnTo>
                <a:lnTo>
                  <a:pt x="3882" y="14765"/>
                </a:lnTo>
                <a:lnTo>
                  <a:pt x="3835" y="14170"/>
                </a:lnTo>
                <a:lnTo>
                  <a:pt x="3644" y="13693"/>
                </a:lnTo>
                <a:lnTo>
                  <a:pt x="3430" y="13550"/>
                </a:lnTo>
                <a:lnTo>
                  <a:pt x="3239" y="13574"/>
                </a:lnTo>
                <a:lnTo>
                  <a:pt x="3120" y="13646"/>
                </a:lnTo>
                <a:lnTo>
                  <a:pt x="2930" y="13836"/>
                </a:lnTo>
                <a:lnTo>
                  <a:pt x="2692" y="14312"/>
                </a:lnTo>
                <a:lnTo>
                  <a:pt x="2620" y="15075"/>
                </a:lnTo>
                <a:lnTo>
                  <a:pt x="2644" y="15432"/>
                </a:lnTo>
                <a:lnTo>
                  <a:pt x="2811" y="16170"/>
                </a:lnTo>
                <a:lnTo>
                  <a:pt x="3073" y="16884"/>
                </a:lnTo>
                <a:lnTo>
                  <a:pt x="3358" y="17527"/>
                </a:lnTo>
                <a:lnTo>
                  <a:pt x="3573" y="18313"/>
                </a:lnTo>
                <a:lnTo>
                  <a:pt x="3573" y="18528"/>
                </a:lnTo>
                <a:lnTo>
                  <a:pt x="3382" y="18766"/>
                </a:lnTo>
                <a:lnTo>
                  <a:pt x="3049" y="18837"/>
                </a:lnTo>
                <a:lnTo>
                  <a:pt x="2620" y="18766"/>
                </a:lnTo>
                <a:lnTo>
                  <a:pt x="2382" y="18647"/>
                </a:lnTo>
                <a:lnTo>
                  <a:pt x="2025" y="18385"/>
                </a:lnTo>
                <a:lnTo>
                  <a:pt x="1620" y="18004"/>
                </a:lnTo>
                <a:lnTo>
                  <a:pt x="1310" y="17932"/>
                </a:lnTo>
                <a:lnTo>
                  <a:pt x="1144" y="18027"/>
                </a:lnTo>
                <a:lnTo>
                  <a:pt x="953" y="18147"/>
                </a:lnTo>
                <a:lnTo>
                  <a:pt x="763" y="18456"/>
                </a:lnTo>
                <a:lnTo>
                  <a:pt x="715" y="18813"/>
                </a:lnTo>
                <a:lnTo>
                  <a:pt x="858" y="19147"/>
                </a:lnTo>
                <a:lnTo>
                  <a:pt x="1001" y="19313"/>
                </a:lnTo>
                <a:lnTo>
                  <a:pt x="1144" y="19433"/>
                </a:lnTo>
                <a:lnTo>
                  <a:pt x="1596" y="19647"/>
                </a:lnTo>
                <a:lnTo>
                  <a:pt x="2430" y="19814"/>
                </a:lnTo>
                <a:lnTo>
                  <a:pt x="2906" y="19814"/>
                </a:lnTo>
                <a:lnTo>
                  <a:pt x="3263" y="19766"/>
                </a:lnTo>
                <a:lnTo>
                  <a:pt x="3692" y="19694"/>
                </a:lnTo>
                <a:lnTo>
                  <a:pt x="3906" y="19837"/>
                </a:lnTo>
                <a:lnTo>
                  <a:pt x="3978" y="20004"/>
                </a:lnTo>
                <a:lnTo>
                  <a:pt x="4144" y="20361"/>
                </a:lnTo>
                <a:lnTo>
                  <a:pt x="4597" y="20790"/>
                </a:lnTo>
                <a:lnTo>
                  <a:pt x="4763" y="21123"/>
                </a:lnTo>
                <a:lnTo>
                  <a:pt x="4859" y="21528"/>
                </a:lnTo>
                <a:lnTo>
                  <a:pt x="4835" y="22314"/>
                </a:lnTo>
                <a:lnTo>
                  <a:pt x="4883" y="22576"/>
                </a:lnTo>
                <a:lnTo>
                  <a:pt x="4883" y="22695"/>
                </a:lnTo>
                <a:lnTo>
                  <a:pt x="4763" y="22862"/>
                </a:lnTo>
                <a:lnTo>
                  <a:pt x="4216" y="22957"/>
                </a:lnTo>
                <a:lnTo>
                  <a:pt x="3573" y="22886"/>
                </a:lnTo>
                <a:lnTo>
                  <a:pt x="3239" y="22862"/>
                </a:lnTo>
                <a:lnTo>
                  <a:pt x="2763" y="23005"/>
                </a:lnTo>
                <a:lnTo>
                  <a:pt x="2501" y="23314"/>
                </a:lnTo>
                <a:lnTo>
                  <a:pt x="2406" y="23671"/>
                </a:lnTo>
                <a:lnTo>
                  <a:pt x="2453" y="23814"/>
                </a:lnTo>
                <a:lnTo>
                  <a:pt x="2549" y="23933"/>
                </a:lnTo>
                <a:lnTo>
                  <a:pt x="2858" y="24172"/>
                </a:lnTo>
                <a:lnTo>
                  <a:pt x="3311" y="24291"/>
                </a:lnTo>
                <a:lnTo>
                  <a:pt x="3835" y="24291"/>
                </a:lnTo>
                <a:lnTo>
                  <a:pt x="4097" y="24195"/>
                </a:lnTo>
                <a:lnTo>
                  <a:pt x="4454" y="24076"/>
                </a:lnTo>
                <a:lnTo>
                  <a:pt x="5097" y="23981"/>
                </a:lnTo>
                <a:lnTo>
                  <a:pt x="5907" y="24053"/>
                </a:lnTo>
                <a:lnTo>
                  <a:pt x="7050" y="24648"/>
                </a:lnTo>
                <a:lnTo>
                  <a:pt x="7502" y="24934"/>
                </a:lnTo>
                <a:lnTo>
                  <a:pt x="7716" y="25053"/>
                </a:lnTo>
                <a:lnTo>
                  <a:pt x="8145" y="25624"/>
                </a:lnTo>
                <a:lnTo>
                  <a:pt x="8526" y="26363"/>
                </a:lnTo>
                <a:lnTo>
                  <a:pt x="8764" y="27029"/>
                </a:lnTo>
                <a:lnTo>
                  <a:pt x="8764" y="27220"/>
                </a:lnTo>
                <a:lnTo>
                  <a:pt x="8788" y="27267"/>
                </a:lnTo>
                <a:lnTo>
                  <a:pt x="9050" y="27267"/>
                </a:lnTo>
                <a:lnTo>
                  <a:pt x="9836" y="27101"/>
                </a:lnTo>
                <a:lnTo>
                  <a:pt x="11813" y="26458"/>
                </a:lnTo>
                <a:lnTo>
                  <a:pt x="12265" y="26291"/>
                </a:lnTo>
                <a:lnTo>
                  <a:pt x="12194" y="26124"/>
                </a:lnTo>
                <a:lnTo>
                  <a:pt x="12098" y="25315"/>
                </a:lnTo>
                <a:lnTo>
                  <a:pt x="12313" y="24696"/>
                </a:lnTo>
                <a:lnTo>
                  <a:pt x="12551" y="24434"/>
                </a:lnTo>
                <a:lnTo>
                  <a:pt x="13265" y="23767"/>
                </a:lnTo>
                <a:lnTo>
                  <a:pt x="15051" y="21766"/>
                </a:lnTo>
                <a:lnTo>
                  <a:pt x="15599" y="21100"/>
                </a:lnTo>
                <a:lnTo>
                  <a:pt x="15861" y="20838"/>
                </a:lnTo>
                <a:lnTo>
                  <a:pt x="16718" y="20361"/>
                </a:lnTo>
                <a:lnTo>
                  <a:pt x="17695" y="19885"/>
                </a:lnTo>
                <a:lnTo>
                  <a:pt x="18504" y="19385"/>
                </a:lnTo>
                <a:lnTo>
                  <a:pt x="18743" y="19099"/>
                </a:lnTo>
                <a:lnTo>
                  <a:pt x="18909" y="18813"/>
                </a:lnTo>
                <a:lnTo>
                  <a:pt x="19005" y="18337"/>
                </a:lnTo>
                <a:lnTo>
                  <a:pt x="18885" y="17956"/>
                </a:lnTo>
                <a:lnTo>
                  <a:pt x="18647" y="17742"/>
                </a:lnTo>
                <a:lnTo>
                  <a:pt x="18481" y="17694"/>
                </a:lnTo>
                <a:lnTo>
                  <a:pt x="18266" y="17718"/>
                </a:lnTo>
                <a:lnTo>
                  <a:pt x="17766" y="18099"/>
                </a:lnTo>
                <a:lnTo>
                  <a:pt x="17004" y="18980"/>
                </a:lnTo>
                <a:lnTo>
                  <a:pt x="16504" y="19385"/>
                </a:lnTo>
                <a:lnTo>
                  <a:pt x="16409" y="19433"/>
                </a:lnTo>
                <a:lnTo>
                  <a:pt x="16242" y="19409"/>
                </a:lnTo>
                <a:lnTo>
                  <a:pt x="16123" y="19099"/>
                </a:lnTo>
                <a:lnTo>
                  <a:pt x="16194" y="17980"/>
                </a:lnTo>
                <a:lnTo>
                  <a:pt x="16314" y="17242"/>
                </a:lnTo>
                <a:lnTo>
                  <a:pt x="16385" y="17075"/>
                </a:lnTo>
                <a:lnTo>
                  <a:pt x="16790" y="16765"/>
                </a:lnTo>
                <a:lnTo>
                  <a:pt x="17838" y="16337"/>
                </a:lnTo>
                <a:lnTo>
                  <a:pt x="20576" y="15622"/>
                </a:lnTo>
                <a:lnTo>
                  <a:pt x="21553" y="15360"/>
                </a:lnTo>
                <a:lnTo>
                  <a:pt x="21791" y="15241"/>
                </a:lnTo>
                <a:lnTo>
                  <a:pt x="22148" y="14860"/>
                </a:lnTo>
                <a:lnTo>
                  <a:pt x="22267" y="14479"/>
                </a:lnTo>
                <a:lnTo>
                  <a:pt x="22124" y="14217"/>
                </a:lnTo>
                <a:lnTo>
                  <a:pt x="21910" y="14217"/>
                </a:lnTo>
                <a:lnTo>
                  <a:pt x="21457" y="14336"/>
                </a:lnTo>
                <a:lnTo>
                  <a:pt x="21005" y="14646"/>
                </a:lnTo>
                <a:lnTo>
                  <a:pt x="20695" y="14670"/>
                </a:lnTo>
                <a:lnTo>
                  <a:pt x="20529" y="14527"/>
                </a:lnTo>
                <a:lnTo>
                  <a:pt x="20457" y="14432"/>
                </a:lnTo>
                <a:lnTo>
                  <a:pt x="20505" y="14193"/>
                </a:lnTo>
                <a:lnTo>
                  <a:pt x="20862" y="13812"/>
                </a:lnTo>
                <a:lnTo>
                  <a:pt x="21529" y="13146"/>
                </a:lnTo>
                <a:lnTo>
                  <a:pt x="21886" y="12550"/>
                </a:lnTo>
                <a:lnTo>
                  <a:pt x="21934" y="12145"/>
                </a:lnTo>
                <a:lnTo>
                  <a:pt x="21862" y="11931"/>
                </a:lnTo>
                <a:lnTo>
                  <a:pt x="21696" y="11550"/>
                </a:lnTo>
                <a:lnTo>
                  <a:pt x="21243" y="11121"/>
                </a:lnTo>
                <a:lnTo>
                  <a:pt x="20838" y="10978"/>
                </a:lnTo>
                <a:lnTo>
                  <a:pt x="20672" y="11193"/>
                </a:lnTo>
                <a:lnTo>
                  <a:pt x="20719" y="11431"/>
                </a:lnTo>
                <a:lnTo>
                  <a:pt x="20814" y="11669"/>
                </a:lnTo>
                <a:lnTo>
                  <a:pt x="20814" y="12098"/>
                </a:lnTo>
                <a:lnTo>
                  <a:pt x="20648" y="12455"/>
                </a:lnTo>
                <a:lnTo>
                  <a:pt x="20410" y="12717"/>
                </a:lnTo>
                <a:lnTo>
                  <a:pt x="20243" y="12812"/>
                </a:lnTo>
                <a:lnTo>
                  <a:pt x="20171" y="12836"/>
                </a:lnTo>
                <a:lnTo>
                  <a:pt x="20076" y="12788"/>
                </a:lnTo>
                <a:lnTo>
                  <a:pt x="19981" y="12550"/>
                </a:lnTo>
                <a:lnTo>
                  <a:pt x="19910" y="12098"/>
                </a:lnTo>
                <a:lnTo>
                  <a:pt x="19790" y="11883"/>
                </a:lnTo>
                <a:lnTo>
                  <a:pt x="19600" y="11883"/>
                </a:lnTo>
                <a:lnTo>
                  <a:pt x="19481" y="11931"/>
                </a:lnTo>
                <a:lnTo>
                  <a:pt x="19290" y="12050"/>
                </a:lnTo>
                <a:lnTo>
                  <a:pt x="19267" y="12336"/>
                </a:lnTo>
                <a:lnTo>
                  <a:pt x="19457" y="12693"/>
                </a:lnTo>
                <a:lnTo>
                  <a:pt x="19624" y="13146"/>
                </a:lnTo>
                <a:lnTo>
                  <a:pt x="19600" y="13408"/>
                </a:lnTo>
                <a:lnTo>
                  <a:pt x="19528" y="13693"/>
                </a:lnTo>
                <a:lnTo>
                  <a:pt x="19290" y="14146"/>
                </a:lnTo>
                <a:lnTo>
                  <a:pt x="18719" y="14670"/>
                </a:lnTo>
                <a:lnTo>
                  <a:pt x="18219" y="14955"/>
                </a:lnTo>
                <a:lnTo>
                  <a:pt x="17576" y="15360"/>
                </a:lnTo>
                <a:lnTo>
                  <a:pt x="16433" y="16099"/>
                </a:lnTo>
                <a:lnTo>
                  <a:pt x="16052" y="16170"/>
                </a:lnTo>
                <a:lnTo>
                  <a:pt x="15932" y="16051"/>
                </a:lnTo>
                <a:lnTo>
                  <a:pt x="15909" y="15908"/>
                </a:lnTo>
                <a:lnTo>
                  <a:pt x="15956" y="15598"/>
                </a:lnTo>
                <a:lnTo>
                  <a:pt x="16099" y="15075"/>
                </a:lnTo>
                <a:lnTo>
                  <a:pt x="16552" y="14360"/>
                </a:lnTo>
                <a:lnTo>
                  <a:pt x="17052" y="13765"/>
                </a:lnTo>
                <a:lnTo>
                  <a:pt x="18481" y="12098"/>
                </a:lnTo>
                <a:lnTo>
                  <a:pt x="19719" y="10621"/>
                </a:lnTo>
                <a:lnTo>
                  <a:pt x="20148" y="9954"/>
                </a:lnTo>
                <a:lnTo>
                  <a:pt x="20886" y="8716"/>
                </a:lnTo>
                <a:lnTo>
                  <a:pt x="21338" y="8287"/>
                </a:lnTo>
                <a:lnTo>
                  <a:pt x="21672" y="8121"/>
                </a:lnTo>
                <a:lnTo>
                  <a:pt x="21862" y="8097"/>
                </a:lnTo>
                <a:lnTo>
                  <a:pt x="22220" y="8097"/>
                </a:lnTo>
                <a:lnTo>
                  <a:pt x="22720" y="8216"/>
                </a:lnTo>
                <a:lnTo>
                  <a:pt x="23077" y="8335"/>
                </a:lnTo>
                <a:lnTo>
                  <a:pt x="23363" y="8311"/>
                </a:lnTo>
                <a:lnTo>
                  <a:pt x="23505" y="8168"/>
                </a:lnTo>
                <a:lnTo>
                  <a:pt x="23625" y="7954"/>
                </a:lnTo>
                <a:lnTo>
                  <a:pt x="23648" y="7454"/>
                </a:lnTo>
                <a:lnTo>
                  <a:pt x="23458" y="7001"/>
                </a:lnTo>
                <a:lnTo>
                  <a:pt x="23291" y="6859"/>
                </a:lnTo>
                <a:lnTo>
                  <a:pt x="23148" y="6906"/>
                </a:lnTo>
                <a:lnTo>
                  <a:pt x="23077" y="6978"/>
                </a:lnTo>
                <a:lnTo>
                  <a:pt x="22839" y="7335"/>
                </a:lnTo>
                <a:lnTo>
                  <a:pt x="22505" y="7525"/>
                </a:lnTo>
                <a:lnTo>
                  <a:pt x="22291" y="7406"/>
                </a:lnTo>
                <a:lnTo>
                  <a:pt x="22196" y="7240"/>
                </a:lnTo>
                <a:lnTo>
                  <a:pt x="22124" y="7073"/>
                </a:lnTo>
                <a:lnTo>
                  <a:pt x="22148" y="6668"/>
                </a:lnTo>
                <a:lnTo>
                  <a:pt x="22362" y="5954"/>
                </a:lnTo>
                <a:lnTo>
                  <a:pt x="22982" y="4953"/>
                </a:lnTo>
                <a:lnTo>
                  <a:pt x="23791" y="4072"/>
                </a:lnTo>
                <a:lnTo>
                  <a:pt x="24172" y="3787"/>
                </a:lnTo>
                <a:lnTo>
                  <a:pt x="24863" y="3334"/>
                </a:lnTo>
                <a:lnTo>
                  <a:pt x="25387" y="2810"/>
                </a:lnTo>
                <a:lnTo>
                  <a:pt x="25434" y="2524"/>
                </a:lnTo>
                <a:lnTo>
                  <a:pt x="25315" y="2405"/>
                </a:lnTo>
                <a:lnTo>
                  <a:pt x="25173" y="2310"/>
                </a:lnTo>
                <a:lnTo>
                  <a:pt x="24815" y="2310"/>
                </a:lnTo>
                <a:lnTo>
                  <a:pt x="24244" y="2620"/>
                </a:lnTo>
                <a:lnTo>
                  <a:pt x="23863" y="2929"/>
                </a:lnTo>
                <a:lnTo>
                  <a:pt x="23791" y="3001"/>
                </a:lnTo>
                <a:lnTo>
                  <a:pt x="23625" y="2977"/>
                </a:lnTo>
                <a:lnTo>
                  <a:pt x="23410" y="2739"/>
                </a:lnTo>
                <a:lnTo>
                  <a:pt x="23124" y="1786"/>
                </a:lnTo>
                <a:lnTo>
                  <a:pt x="22934" y="1167"/>
                </a:lnTo>
                <a:lnTo>
                  <a:pt x="22720" y="667"/>
                </a:lnTo>
                <a:lnTo>
                  <a:pt x="22243" y="95"/>
                </a:lnTo>
                <a:lnTo>
                  <a:pt x="2191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68A66B5A-37E0-4707-8B55-E04DAB6ADFD0}"/>
              </a:ext>
            </a:extLst>
          </p:cNvPr>
          <p:cNvSpPr/>
          <p:nvPr/>
        </p:nvSpPr>
        <p:spPr>
          <a:xfrm>
            <a:off x="363071" y="646331"/>
            <a:ext cx="8431305" cy="277773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99FB07E-B252-48B6-B003-94470F7DD831}"/>
              </a:ext>
            </a:extLst>
          </p:cNvPr>
          <p:cNvSpPr txBox="1"/>
          <p:nvPr/>
        </p:nvSpPr>
        <p:spPr>
          <a:xfrm>
            <a:off x="627124" y="910295"/>
            <a:ext cx="788975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Cơn</a:t>
            </a:r>
            <a:r>
              <a:rPr lang="en-US" altLang="en-US" sz="28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giận</a:t>
            </a:r>
            <a:r>
              <a:rPr lang="en-US" altLang="en-US" sz="28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lắng</a:t>
            </a:r>
            <a:r>
              <a:rPr lang="en-US" altLang="en-US" sz="28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en-US" sz="2800" dirty="0">
                <a:latin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28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bắt</a:t>
            </a:r>
            <a:r>
              <a:rPr lang="en-US" altLang="en-US" sz="28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8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28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hối</a:t>
            </a:r>
            <a:r>
              <a:rPr lang="en-US" altLang="en-US" sz="28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hận</a:t>
            </a:r>
            <a:r>
              <a:rPr lang="en-US" altLang="en-US" sz="2800" dirty="0">
                <a:latin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Chắc</a:t>
            </a:r>
            <a:r>
              <a:rPr lang="en-US" altLang="en-US" sz="28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2800" dirty="0">
                <a:latin typeface="Cambria" panose="020405030504060302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28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rét</a:t>
            </a:r>
            <a:r>
              <a:rPr lang="en-US" altLang="en-US" sz="2800" dirty="0">
                <a:latin typeface="Cambria" panose="020405030504060302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28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ti</a:t>
            </a:r>
            <a:r>
              <a:rPr lang="en-US" altLang="en-US" sz="28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cố</a:t>
            </a:r>
            <a:r>
              <a:rPr lang="en-US" altLang="en-US" sz="2800" dirty="0">
                <a:latin typeface="Cambria" panose="020405030504060302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28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chạm</a:t>
            </a:r>
            <a:r>
              <a:rPr lang="en-US" altLang="en-US" sz="28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khuỷu</a:t>
            </a:r>
            <a:r>
              <a:rPr lang="en-US" altLang="en-US" sz="28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28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28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2800" dirty="0">
                <a:latin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28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28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altLang="en-US" sz="2800" dirty="0">
                <a:latin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28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vai</a:t>
            </a:r>
            <a:r>
              <a:rPr lang="en-US" altLang="en-US" sz="28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áo</a:t>
            </a:r>
            <a:r>
              <a:rPr lang="en-US" altLang="en-US" sz="28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altLang="en-US" sz="28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sứt</a:t>
            </a:r>
            <a:r>
              <a:rPr lang="en-US" altLang="en-US" sz="28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800" dirty="0">
                <a:latin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chắc</a:t>
            </a:r>
            <a:r>
              <a:rPr lang="en-US" altLang="en-US" sz="28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8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altLang="en-US" sz="28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8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vác</a:t>
            </a:r>
            <a:r>
              <a:rPr lang="en-US" altLang="en-US" sz="28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củi</a:t>
            </a:r>
            <a:r>
              <a:rPr lang="en-US" altLang="en-US" sz="28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28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2800" dirty="0">
                <a:latin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Bỗng</a:t>
            </a:r>
            <a:r>
              <a:rPr lang="en-US" altLang="en-US" sz="28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2800" dirty="0">
                <a:latin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28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28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xin</a:t>
            </a:r>
            <a:r>
              <a:rPr lang="en-US" altLang="en-US" sz="28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lỗi</a:t>
            </a:r>
            <a:r>
              <a:rPr lang="en-US" altLang="en-US" sz="28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2800" dirty="0">
                <a:latin typeface="Cambria" panose="020405030504060302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28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rét</a:t>
            </a:r>
            <a:r>
              <a:rPr lang="en-US" altLang="en-US" sz="2800" dirty="0">
                <a:latin typeface="Cambria" panose="020405030504060302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28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ti</a:t>
            </a:r>
            <a:r>
              <a:rPr lang="en-US" altLang="en-US" sz="2800" dirty="0">
                <a:latin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28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2800" dirty="0">
                <a:latin typeface="Cambria" panose="02040503050406030204" pitchFamily="18" charset="0"/>
                <a:cs typeface="Times New Roman" panose="02020603050405020304" pitchFamily="18" charset="0"/>
              </a:rPr>
              <a:t> can </a:t>
            </a:r>
            <a:r>
              <a:rPr lang="en-US" altLang="en-US" sz="28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đảm</a:t>
            </a:r>
            <a:r>
              <a:rPr lang="en-US" altLang="en-US" sz="2800" dirty="0">
                <a:latin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0DD32A1-D4E4-43CC-A512-85EA17AEB5DD}"/>
              </a:ext>
            </a:extLst>
          </p:cNvPr>
          <p:cNvSpPr txBox="1"/>
          <p:nvPr/>
        </p:nvSpPr>
        <p:spPr>
          <a:xfrm>
            <a:off x="1183395" y="0"/>
            <a:ext cx="72876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Ai </a:t>
            </a:r>
            <a:r>
              <a:rPr lang="en-US" altLang="en-US" sz="3600" b="1" dirty="0" err="1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lỗi</a:t>
            </a:r>
            <a:r>
              <a:rPr lang="en-US" altLang="en-US" sz="3600" b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0" name="Text Box 9">
            <a:extLst>
              <a:ext uri="{FF2B5EF4-FFF2-40B4-BE49-F238E27FC236}">
                <a16:creationId xmlns="" xmlns:a16="http://schemas.microsoft.com/office/drawing/2014/main" id="{8B5C5C1A-1DA4-4F84-AED9-B76D695987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776" y="3545088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b="1" dirty="0" err="1">
                <a:latin typeface="Cambria" panose="020405030504060302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400" b="1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Cambria" panose="020405030504060302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400" b="1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Cambria" panose="020405030504060302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400" b="1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Cambria" panose="020405030504060302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400" b="1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Cambria" panose="020405030504060302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2400" b="1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400" b="1" dirty="0">
                <a:latin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lang="en-US" altLang="en-US" sz="2400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10">
            <a:extLst>
              <a:ext uri="{FF2B5EF4-FFF2-40B4-BE49-F238E27FC236}">
                <a16:creationId xmlns="" xmlns:a16="http://schemas.microsoft.com/office/drawing/2014/main" id="{01FAFF38-8E1E-4141-9D6A-467CA0EC94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776" y="3978082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0066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=&gt;  </a:t>
            </a:r>
            <a:r>
              <a:rPr lang="en-US" altLang="en-US" sz="2400" b="1" dirty="0" err="1">
                <a:solidFill>
                  <a:srgbClr val="0066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En</a:t>
            </a:r>
            <a:r>
              <a:rPr lang="en-US" altLang="en-US" sz="2400" b="1" dirty="0">
                <a:solidFill>
                  <a:srgbClr val="0066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2400" b="1" dirty="0" err="1">
                <a:solidFill>
                  <a:srgbClr val="0066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ri</a:t>
            </a:r>
            <a:r>
              <a:rPr lang="en-US" altLang="en-US" sz="2400" b="1" dirty="0">
                <a:solidFill>
                  <a:srgbClr val="0066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2400" b="1" dirty="0" err="1">
                <a:solidFill>
                  <a:srgbClr val="0066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2400" b="1" dirty="0">
                <a:solidFill>
                  <a:srgbClr val="0066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ân</a:t>
            </a:r>
            <a:r>
              <a:rPr lang="en-US" altLang="en-US" sz="2400" b="1" dirty="0">
                <a:solidFill>
                  <a:srgbClr val="0066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hận</a:t>
            </a:r>
            <a:r>
              <a:rPr lang="en-US" altLang="en-US" sz="2400" b="1" dirty="0">
                <a:solidFill>
                  <a:srgbClr val="0066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400" b="1" dirty="0">
                <a:solidFill>
                  <a:srgbClr val="0066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400" b="1" dirty="0">
                <a:solidFill>
                  <a:srgbClr val="0066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tĩnh</a:t>
            </a:r>
            <a:r>
              <a:rPr lang="en-US" altLang="en-US" sz="2400" b="1" dirty="0">
                <a:solidFill>
                  <a:srgbClr val="0066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400" b="1" dirty="0">
                <a:solidFill>
                  <a:srgbClr val="0066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b="1" dirty="0" err="1">
                <a:solidFill>
                  <a:srgbClr val="0066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2400" b="1" dirty="0">
                <a:solidFill>
                  <a:srgbClr val="0066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vai</a:t>
            </a:r>
            <a:r>
              <a:rPr lang="en-US" altLang="en-US" sz="2400" b="1" dirty="0">
                <a:solidFill>
                  <a:srgbClr val="0066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áo</a:t>
            </a:r>
            <a:r>
              <a:rPr lang="en-US" altLang="en-US" sz="2400" b="1" dirty="0">
                <a:solidFill>
                  <a:srgbClr val="0066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400" b="1" dirty="0">
                <a:solidFill>
                  <a:srgbClr val="0066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sứt</a:t>
            </a:r>
            <a:r>
              <a:rPr lang="en-US" altLang="en-US" sz="2400" b="1" dirty="0">
                <a:solidFill>
                  <a:srgbClr val="0066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400" b="1" dirty="0">
                <a:solidFill>
                  <a:srgbClr val="0066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66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altLang="en-US" sz="2400" b="1" dirty="0">
                <a:solidFill>
                  <a:srgbClr val="0066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2400" b="1" dirty="0">
                <a:solidFill>
                  <a:srgbClr val="0066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xin</a:t>
            </a:r>
            <a:r>
              <a:rPr lang="en-US" altLang="en-US" sz="2400" b="1" dirty="0">
                <a:solidFill>
                  <a:srgbClr val="0066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lỗi</a:t>
            </a:r>
            <a:r>
              <a:rPr lang="en-US" altLang="en-US" sz="2400" b="1" dirty="0">
                <a:solidFill>
                  <a:srgbClr val="0066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400" b="1" dirty="0">
                <a:solidFill>
                  <a:srgbClr val="0066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2400" b="1" dirty="0">
                <a:solidFill>
                  <a:srgbClr val="0066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b="1" dirty="0">
                <a:solidFill>
                  <a:srgbClr val="0066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2400" b="1" dirty="0">
                <a:solidFill>
                  <a:srgbClr val="0066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can </a:t>
            </a:r>
            <a:r>
              <a:rPr lang="en-US" altLang="en-US" sz="2400" b="1" dirty="0" err="1">
                <a:solidFill>
                  <a:srgbClr val="0066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đảm</a:t>
            </a:r>
            <a:r>
              <a:rPr lang="en-US" altLang="en-US" sz="2400" b="1" dirty="0">
                <a:solidFill>
                  <a:srgbClr val="0066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altLang="en-US" sz="2400" dirty="0">
              <a:solidFill>
                <a:srgbClr val="0066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203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9"/>
          <p:cNvSpPr/>
          <p:nvPr/>
        </p:nvSpPr>
        <p:spPr>
          <a:xfrm rot="-8100000">
            <a:off x="7750956" y="-673963"/>
            <a:ext cx="2264704" cy="2427912"/>
          </a:xfrm>
          <a:custGeom>
            <a:avLst/>
            <a:gdLst/>
            <a:ahLst/>
            <a:cxnLst/>
            <a:rect l="l" t="t" r="r" b="b"/>
            <a:pathLst>
              <a:path w="25435" h="27268" extrusionOk="0">
                <a:moveTo>
                  <a:pt x="21910" y="0"/>
                </a:moveTo>
                <a:lnTo>
                  <a:pt x="21791" y="95"/>
                </a:lnTo>
                <a:lnTo>
                  <a:pt x="21672" y="238"/>
                </a:lnTo>
                <a:lnTo>
                  <a:pt x="21696" y="619"/>
                </a:lnTo>
                <a:lnTo>
                  <a:pt x="21981" y="1262"/>
                </a:lnTo>
                <a:lnTo>
                  <a:pt x="22220" y="1738"/>
                </a:lnTo>
                <a:lnTo>
                  <a:pt x="22458" y="2239"/>
                </a:lnTo>
                <a:lnTo>
                  <a:pt x="22672" y="3001"/>
                </a:lnTo>
                <a:lnTo>
                  <a:pt x="22529" y="3310"/>
                </a:lnTo>
                <a:lnTo>
                  <a:pt x="22339" y="3310"/>
                </a:lnTo>
                <a:lnTo>
                  <a:pt x="21791" y="3167"/>
                </a:lnTo>
                <a:lnTo>
                  <a:pt x="20910" y="2762"/>
                </a:lnTo>
                <a:lnTo>
                  <a:pt x="20600" y="2762"/>
                </a:lnTo>
                <a:lnTo>
                  <a:pt x="20481" y="2929"/>
                </a:lnTo>
                <a:lnTo>
                  <a:pt x="20457" y="3072"/>
                </a:lnTo>
                <a:lnTo>
                  <a:pt x="20457" y="3286"/>
                </a:lnTo>
                <a:lnTo>
                  <a:pt x="20576" y="3620"/>
                </a:lnTo>
                <a:lnTo>
                  <a:pt x="20934" y="4001"/>
                </a:lnTo>
                <a:lnTo>
                  <a:pt x="21291" y="4287"/>
                </a:lnTo>
                <a:lnTo>
                  <a:pt x="21481" y="4453"/>
                </a:lnTo>
                <a:lnTo>
                  <a:pt x="21719" y="4953"/>
                </a:lnTo>
                <a:lnTo>
                  <a:pt x="21791" y="5525"/>
                </a:lnTo>
                <a:lnTo>
                  <a:pt x="21672" y="6049"/>
                </a:lnTo>
                <a:lnTo>
                  <a:pt x="21505" y="6239"/>
                </a:lnTo>
                <a:lnTo>
                  <a:pt x="20600" y="7263"/>
                </a:lnTo>
                <a:lnTo>
                  <a:pt x="19910" y="8097"/>
                </a:lnTo>
                <a:lnTo>
                  <a:pt x="19814" y="8168"/>
                </a:lnTo>
                <a:lnTo>
                  <a:pt x="19600" y="8049"/>
                </a:lnTo>
                <a:lnTo>
                  <a:pt x="19290" y="7382"/>
                </a:lnTo>
                <a:lnTo>
                  <a:pt x="19028" y="6692"/>
                </a:lnTo>
                <a:lnTo>
                  <a:pt x="18933" y="6358"/>
                </a:lnTo>
                <a:lnTo>
                  <a:pt x="18933" y="5811"/>
                </a:lnTo>
                <a:lnTo>
                  <a:pt x="18981" y="5334"/>
                </a:lnTo>
                <a:lnTo>
                  <a:pt x="18981" y="4977"/>
                </a:lnTo>
                <a:lnTo>
                  <a:pt x="18885" y="4811"/>
                </a:lnTo>
                <a:lnTo>
                  <a:pt x="18743" y="4691"/>
                </a:lnTo>
                <a:lnTo>
                  <a:pt x="18290" y="4644"/>
                </a:lnTo>
                <a:lnTo>
                  <a:pt x="17838" y="4787"/>
                </a:lnTo>
                <a:lnTo>
                  <a:pt x="17695" y="5025"/>
                </a:lnTo>
                <a:lnTo>
                  <a:pt x="17742" y="5192"/>
                </a:lnTo>
                <a:lnTo>
                  <a:pt x="17814" y="5311"/>
                </a:lnTo>
                <a:lnTo>
                  <a:pt x="18004" y="5501"/>
                </a:lnTo>
                <a:lnTo>
                  <a:pt x="18171" y="5811"/>
                </a:lnTo>
                <a:lnTo>
                  <a:pt x="18171" y="6073"/>
                </a:lnTo>
                <a:lnTo>
                  <a:pt x="18052" y="6239"/>
                </a:lnTo>
                <a:lnTo>
                  <a:pt x="17957" y="6287"/>
                </a:lnTo>
                <a:lnTo>
                  <a:pt x="17861" y="6287"/>
                </a:lnTo>
                <a:lnTo>
                  <a:pt x="17671" y="6144"/>
                </a:lnTo>
                <a:lnTo>
                  <a:pt x="17457" y="5930"/>
                </a:lnTo>
                <a:lnTo>
                  <a:pt x="17171" y="5787"/>
                </a:lnTo>
                <a:lnTo>
                  <a:pt x="16980" y="5811"/>
                </a:lnTo>
                <a:lnTo>
                  <a:pt x="16766" y="5882"/>
                </a:lnTo>
                <a:lnTo>
                  <a:pt x="16504" y="6144"/>
                </a:lnTo>
                <a:lnTo>
                  <a:pt x="16480" y="6454"/>
                </a:lnTo>
                <a:lnTo>
                  <a:pt x="16647" y="6716"/>
                </a:lnTo>
                <a:lnTo>
                  <a:pt x="16837" y="6763"/>
                </a:lnTo>
                <a:lnTo>
                  <a:pt x="17218" y="6882"/>
                </a:lnTo>
                <a:lnTo>
                  <a:pt x="17790" y="7240"/>
                </a:lnTo>
                <a:lnTo>
                  <a:pt x="18100" y="7502"/>
                </a:lnTo>
                <a:lnTo>
                  <a:pt x="18362" y="7787"/>
                </a:lnTo>
                <a:lnTo>
                  <a:pt x="18719" y="8454"/>
                </a:lnTo>
                <a:lnTo>
                  <a:pt x="18838" y="8788"/>
                </a:lnTo>
                <a:lnTo>
                  <a:pt x="18862" y="8978"/>
                </a:lnTo>
                <a:lnTo>
                  <a:pt x="18743" y="9597"/>
                </a:lnTo>
                <a:lnTo>
                  <a:pt x="18457" y="10359"/>
                </a:lnTo>
                <a:lnTo>
                  <a:pt x="17981" y="11002"/>
                </a:lnTo>
                <a:lnTo>
                  <a:pt x="17695" y="11193"/>
                </a:lnTo>
                <a:lnTo>
                  <a:pt x="17409" y="11312"/>
                </a:lnTo>
                <a:lnTo>
                  <a:pt x="16933" y="11336"/>
                </a:lnTo>
                <a:lnTo>
                  <a:pt x="16575" y="11098"/>
                </a:lnTo>
                <a:lnTo>
                  <a:pt x="16433" y="10645"/>
                </a:lnTo>
                <a:lnTo>
                  <a:pt x="16480" y="10335"/>
                </a:lnTo>
                <a:lnTo>
                  <a:pt x="16528" y="10050"/>
                </a:lnTo>
                <a:lnTo>
                  <a:pt x="16409" y="9621"/>
                </a:lnTo>
                <a:lnTo>
                  <a:pt x="16171" y="9383"/>
                </a:lnTo>
                <a:lnTo>
                  <a:pt x="15909" y="9311"/>
                </a:lnTo>
                <a:lnTo>
                  <a:pt x="15813" y="9335"/>
                </a:lnTo>
                <a:lnTo>
                  <a:pt x="15599" y="9454"/>
                </a:lnTo>
                <a:lnTo>
                  <a:pt x="15313" y="9835"/>
                </a:lnTo>
                <a:lnTo>
                  <a:pt x="15170" y="10312"/>
                </a:lnTo>
                <a:lnTo>
                  <a:pt x="15218" y="10788"/>
                </a:lnTo>
                <a:lnTo>
                  <a:pt x="15289" y="10978"/>
                </a:lnTo>
                <a:lnTo>
                  <a:pt x="15623" y="11645"/>
                </a:lnTo>
                <a:lnTo>
                  <a:pt x="15837" y="12241"/>
                </a:lnTo>
                <a:lnTo>
                  <a:pt x="15861" y="12407"/>
                </a:lnTo>
                <a:lnTo>
                  <a:pt x="15766" y="12765"/>
                </a:lnTo>
                <a:lnTo>
                  <a:pt x="15480" y="13241"/>
                </a:lnTo>
                <a:lnTo>
                  <a:pt x="15337" y="13408"/>
                </a:lnTo>
                <a:lnTo>
                  <a:pt x="15170" y="13360"/>
                </a:lnTo>
                <a:lnTo>
                  <a:pt x="14670" y="12812"/>
                </a:lnTo>
                <a:lnTo>
                  <a:pt x="14242" y="12550"/>
                </a:lnTo>
                <a:lnTo>
                  <a:pt x="14027" y="12550"/>
                </a:lnTo>
                <a:lnTo>
                  <a:pt x="13884" y="12598"/>
                </a:lnTo>
                <a:lnTo>
                  <a:pt x="13742" y="12717"/>
                </a:lnTo>
                <a:lnTo>
                  <a:pt x="13765" y="13026"/>
                </a:lnTo>
                <a:lnTo>
                  <a:pt x="13980" y="13265"/>
                </a:lnTo>
                <a:lnTo>
                  <a:pt x="14289" y="13503"/>
                </a:lnTo>
                <a:lnTo>
                  <a:pt x="14789" y="13931"/>
                </a:lnTo>
                <a:lnTo>
                  <a:pt x="14980" y="14312"/>
                </a:lnTo>
                <a:lnTo>
                  <a:pt x="14980" y="14551"/>
                </a:lnTo>
                <a:lnTo>
                  <a:pt x="14837" y="15813"/>
                </a:lnTo>
                <a:lnTo>
                  <a:pt x="14623" y="16980"/>
                </a:lnTo>
                <a:lnTo>
                  <a:pt x="14599" y="17527"/>
                </a:lnTo>
                <a:lnTo>
                  <a:pt x="14670" y="18670"/>
                </a:lnTo>
                <a:lnTo>
                  <a:pt x="14599" y="19361"/>
                </a:lnTo>
                <a:lnTo>
                  <a:pt x="14456" y="19599"/>
                </a:lnTo>
                <a:lnTo>
                  <a:pt x="13527" y="20790"/>
                </a:lnTo>
                <a:lnTo>
                  <a:pt x="12598" y="21909"/>
                </a:lnTo>
                <a:lnTo>
                  <a:pt x="12503" y="21981"/>
                </a:lnTo>
                <a:lnTo>
                  <a:pt x="12289" y="22004"/>
                </a:lnTo>
                <a:lnTo>
                  <a:pt x="11932" y="21766"/>
                </a:lnTo>
                <a:lnTo>
                  <a:pt x="11503" y="21076"/>
                </a:lnTo>
                <a:lnTo>
                  <a:pt x="11289" y="20290"/>
                </a:lnTo>
                <a:lnTo>
                  <a:pt x="11336" y="19933"/>
                </a:lnTo>
                <a:lnTo>
                  <a:pt x="11455" y="19647"/>
                </a:lnTo>
                <a:lnTo>
                  <a:pt x="11860" y="19218"/>
                </a:lnTo>
                <a:lnTo>
                  <a:pt x="12622" y="18813"/>
                </a:lnTo>
                <a:lnTo>
                  <a:pt x="13051" y="18551"/>
                </a:lnTo>
                <a:lnTo>
                  <a:pt x="13218" y="18409"/>
                </a:lnTo>
                <a:lnTo>
                  <a:pt x="13456" y="18004"/>
                </a:lnTo>
                <a:lnTo>
                  <a:pt x="13527" y="17623"/>
                </a:lnTo>
                <a:lnTo>
                  <a:pt x="13289" y="17337"/>
                </a:lnTo>
                <a:lnTo>
                  <a:pt x="13027" y="17265"/>
                </a:lnTo>
                <a:lnTo>
                  <a:pt x="12741" y="17265"/>
                </a:lnTo>
                <a:lnTo>
                  <a:pt x="12336" y="17527"/>
                </a:lnTo>
                <a:lnTo>
                  <a:pt x="12122" y="17646"/>
                </a:lnTo>
                <a:lnTo>
                  <a:pt x="12027" y="17646"/>
                </a:lnTo>
                <a:lnTo>
                  <a:pt x="11789" y="17480"/>
                </a:lnTo>
                <a:lnTo>
                  <a:pt x="11694" y="17123"/>
                </a:lnTo>
                <a:lnTo>
                  <a:pt x="11860" y="16622"/>
                </a:lnTo>
                <a:lnTo>
                  <a:pt x="12098" y="16360"/>
                </a:lnTo>
                <a:lnTo>
                  <a:pt x="12432" y="15932"/>
                </a:lnTo>
                <a:lnTo>
                  <a:pt x="13051" y="14860"/>
                </a:lnTo>
                <a:lnTo>
                  <a:pt x="13384" y="14479"/>
                </a:lnTo>
                <a:lnTo>
                  <a:pt x="13527" y="14336"/>
                </a:lnTo>
                <a:lnTo>
                  <a:pt x="13694" y="14074"/>
                </a:lnTo>
                <a:lnTo>
                  <a:pt x="13718" y="13693"/>
                </a:lnTo>
                <a:lnTo>
                  <a:pt x="13480" y="13288"/>
                </a:lnTo>
                <a:lnTo>
                  <a:pt x="13099" y="13122"/>
                </a:lnTo>
                <a:lnTo>
                  <a:pt x="12932" y="13217"/>
                </a:lnTo>
                <a:lnTo>
                  <a:pt x="12813" y="13360"/>
                </a:lnTo>
                <a:lnTo>
                  <a:pt x="12718" y="13669"/>
                </a:lnTo>
                <a:lnTo>
                  <a:pt x="12694" y="13955"/>
                </a:lnTo>
                <a:lnTo>
                  <a:pt x="12575" y="14146"/>
                </a:lnTo>
                <a:lnTo>
                  <a:pt x="12432" y="14193"/>
                </a:lnTo>
                <a:lnTo>
                  <a:pt x="12360" y="14170"/>
                </a:lnTo>
                <a:lnTo>
                  <a:pt x="12241" y="14074"/>
                </a:lnTo>
                <a:lnTo>
                  <a:pt x="12170" y="13765"/>
                </a:lnTo>
                <a:lnTo>
                  <a:pt x="12122" y="13217"/>
                </a:lnTo>
                <a:lnTo>
                  <a:pt x="12051" y="12693"/>
                </a:lnTo>
                <a:lnTo>
                  <a:pt x="11932" y="12550"/>
                </a:lnTo>
                <a:lnTo>
                  <a:pt x="11789" y="12455"/>
                </a:lnTo>
                <a:lnTo>
                  <a:pt x="11551" y="12360"/>
                </a:lnTo>
                <a:lnTo>
                  <a:pt x="11241" y="12503"/>
                </a:lnTo>
                <a:lnTo>
                  <a:pt x="11098" y="12765"/>
                </a:lnTo>
                <a:lnTo>
                  <a:pt x="11051" y="12955"/>
                </a:lnTo>
                <a:lnTo>
                  <a:pt x="11146" y="13336"/>
                </a:lnTo>
                <a:lnTo>
                  <a:pt x="11503" y="13908"/>
                </a:lnTo>
                <a:lnTo>
                  <a:pt x="11574" y="14289"/>
                </a:lnTo>
                <a:lnTo>
                  <a:pt x="11551" y="14955"/>
                </a:lnTo>
                <a:lnTo>
                  <a:pt x="11432" y="15622"/>
                </a:lnTo>
                <a:lnTo>
                  <a:pt x="11360" y="15813"/>
                </a:lnTo>
                <a:lnTo>
                  <a:pt x="11074" y="16122"/>
                </a:lnTo>
                <a:lnTo>
                  <a:pt x="10693" y="16337"/>
                </a:lnTo>
                <a:lnTo>
                  <a:pt x="10360" y="16408"/>
                </a:lnTo>
                <a:lnTo>
                  <a:pt x="10265" y="16384"/>
                </a:lnTo>
                <a:lnTo>
                  <a:pt x="10169" y="16313"/>
                </a:lnTo>
                <a:lnTo>
                  <a:pt x="9931" y="15884"/>
                </a:lnTo>
                <a:lnTo>
                  <a:pt x="9717" y="15241"/>
                </a:lnTo>
                <a:lnTo>
                  <a:pt x="9598" y="14455"/>
                </a:lnTo>
                <a:lnTo>
                  <a:pt x="9598" y="14027"/>
                </a:lnTo>
                <a:lnTo>
                  <a:pt x="9598" y="13217"/>
                </a:lnTo>
                <a:lnTo>
                  <a:pt x="9526" y="12288"/>
                </a:lnTo>
                <a:lnTo>
                  <a:pt x="9693" y="11812"/>
                </a:lnTo>
                <a:lnTo>
                  <a:pt x="9884" y="11645"/>
                </a:lnTo>
                <a:lnTo>
                  <a:pt x="10455" y="11264"/>
                </a:lnTo>
                <a:lnTo>
                  <a:pt x="11455" y="10597"/>
                </a:lnTo>
                <a:lnTo>
                  <a:pt x="11979" y="10169"/>
                </a:lnTo>
                <a:lnTo>
                  <a:pt x="12146" y="9931"/>
                </a:lnTo>
                <a:lnTo>
                  <a:pt x="12384" y="9550"/>
                </a:lnTo>
                <a:lnTo>
                  <a:pt x="12479" y="9049"/>
                </a:lnTo>
                <a:lnTo>
                  <a:pt x="12408" y="8811"/>
                </a:lnTo>
                <a:lnTo>
                  <a:pt x="12313" y="8716"/>
                </a:lnTo>
                <a:lnTo>
                  <a:pt x="12146" y="8668"/>
                </a:lnTo>
                <a:lnTo>
                  <a:pt x="11908" y="8716"/>
                </a:lnTo>
                <a:lnTo>
                  <a:pt x="11598" y="9026"/>
                </a:lnTo>
                <a:lnTo>
                  <a:pt x="11455" y="9240"/>
                </a:lnTo>
                <a:lnTo>
                  <a:pt x="11217" y="9526"/>
                </a:lnTo>
                <a:lnTo>
                  <a:pt x="10717" y="10073"/>
                </a:lnTo>
                <a:lnTo>
                  <a:pt x="10479" y="10026"/>
                </a:lnTo>
                <a:lnTo>
                  <a:pt x="10479" y="9764"/>
                </a:lnTo>
                <a:lnTo>
                  <a:pt x="10503" y="9383"/>
                </a:lnTo>
                <a:lnTo>
                  <a:pt x="10741" y="8454"/>
                </a:lnTo>
                <a:lnTo>
                  <a:pt x="11170" y="7525"/>
                </a:lnTo>
                <a:lnTo>
                  <a:pt x="11694" y="6763"/>
                </a:lnTo>
                <a:lnTo>
                  <a:pt x="11979" y="6573"/>
                </a:lnTo>
                <a:lnTo>
                  <a:pt x="12265" y="6406"/>
                </a:lnTo>
                <a:lnTo>
                  <a:pt x="12646" y="5977"/>
                </a:lnTo>
                <a:lnTo>
                  <a:pt x="12813" y="5501"/>
                </a:lnTo>
                <a:lnTo>
                  <a:pt x="12813" y="5049"/>
                </a:lnTo>
                <a:lnTo>
                  <a:pt x="12741" y="4882"/>
                </a:lnTo>
                <a:lnTo>
                  <a:pt x="12646" y="4715"/>
                </a:lnTo>
                <a:lnTo>
                  <a:pt x="12384" y="4549"/>
                </a:lnTo>
                <a:lnTo>
                  <a:pt x="12098" y="4501"/>
                </a:lnTo>
                <a:lnTo>
                  <a:pt x="11836" y="4596"/>
                </a:lnTo>
                <a:lnTo>
                  <a:pt x="11765" y="4715"/>
                </a:lnTo>
                <a:lnTo>
                  <a:pt x="11574" y="5168"/>
                </a:lnTo>
                <a:lnTo>
                  <a:pt x="11408" y="5811"/>
                </a:lnTo>
                <a:lnTo>
                  <a:pt x="11241" y="6049"/>
                </a:lnTo>
                <a:lnTo>
                  <a:pt x="11146" y="6049"/>
                </a:lnTo>
                <a:lnTo>
                  <a:pt x="11027" y="6001"/>
                </a:lnTo>
                <a:lnTo>
                  <a:pt x="10836" y="5573"/>
                </a:lnTo>
                <a:lnTo>
                  <a:pt x="10598" y="4596"/>
                </a:lnTo>
                <a:lnTo>
                  <a:pt x="10527" y="4096"/>
                </a:lnTo>
                <a:lnTo>
                  <a:pt x="10479" y="3906"/>
                </a:lnTo>
                <a:lnTo>
                  <a:pt x="10360" y="3596"/>
                </a:lnTo>
                <a:lnTo>
                  <a:pt x="10146" y="3382"/>
                </a:lnTo>
                <a:lnTo>
                  <a:pt x="9836" y="3358"/>
                </a:lnTo>
                <a:lnTo>
                  <a:pt x="9645" y="3405"/>
                </a:lnTo>
                <a:lnTo>
                  <a:pt x="9431" y="3525"/>
                </a:lnTo>
                <a:lnTo>
                  <a:pt x="9122" y="3858"/>
                </a:lnTo>
                <a:lnTo>
                  <a:pt x="8979" y="4263"/>
                </a:lnTo>
                <a:lnTo>
                  <a:pt x="9098" y="4620"/>
                </a:lnTo>
                <a:lnTo>
                  <a:pt x="9264" y="4763"/>
                </a:lnTo>
                <a:lnTo>
                  <a:pt x="9479" y="4882"/>
                </a:lnTo>
                <a:lnTo>
                  <a:pt x="9836" y="5287"/>
                </a:lnTo>
                <a:lnTo>
                  <a:pt x="10217" y="6001"/>
                </a:lnTo>
                <a:lnTo>
                  <a:pt x="10312" y="6406"/>
                </a:lnTo>
                <a:lnTo>
                  <a:pt x="10336" y="6644"/>
                </a:lnTo>
                <a:lnTo>
                  <a:pt x="10265" y="7121"/>
                </a:lnTo>
                <a:lnTo>
                  <a:pt x="10003" y="7787"/>
                </a:lnTo>
                <a:lnTo>
                  <a:pt x="9884" y="8216"/>
                </a:lnTo>
                <a:lnTo>
                  <a:pt x="9836" y="8383"/>
                </a:lnTo>
                <a:lnTo>
                  <a:pt x="9645" y="8335"/>
                </a:lnTo>
                <a:lnTo>
                  <a:pt x="9360" y="8049"/>
                </a:lnTo>
                <a:lnTo>
                  <a:pt x="8979" y="7811"/>
                </a:lnTo>
                <a:lnTo>
                  <a:pt x="8741" y="7811"/>
                </a:lnTo>
                <a:lnTo>
                  <a:pt x="8526" y="7835"/>
                </a:lnTo>
                <a:lnTo>
                  <a:pt x="8288" y="8025"/>
                </a:lnTo>
                <a:lnTo>
                  <a:pt x="8240" y="8311"/>
                </a:lnTo>
                <a:lnTo>
                  <a:pt x="8336" y="8621"/>
                </a:lnTo>
                <a:lnTo>
                  <a:pt x="8431" y="8764"/>
                </a:lnTo>
                <a:lnTo>
                  <a:pt x="8693" y="8978"/>
                </a:lnTo>
                <a:lnTo>
                  <a:pt x="9122" y="9216"/>
                </a:lnTo>
                <a:lnTo>
                  <a:pt x="9264" y="9502"/>
                </a:lnTo>
                <a:lnTo>
                  <a:pt x="9217" y="9740"/>
                </a:lnTo>
                <a:lnTo>
                  <a:pt x="9074" y="10169"/>
                </a:lnTo>
                <a:lnTo>
                  <a:pt x="8764" y="10859"/>
                </a:lnTo>
                <a:lnTo>
                  <a:pt x="8645" y="11359"/>
                </a:lnTo>
                <a:lnTo>
                  <a:pt x="8574" y="11907"/>
                </a:lnTo>
                <a:lnTo>
                  <a:pt x="8574" y="12788"/>
                </a:lnTo>
                <a:lnTo>
                  <a:pt x="8526" y="13169"/>
                </a:lnTo>
                <a:lnTo>
                  <a:pt x="8502" y="13598"/>
                </a:lnTo>
                <a:lnTo>
                  <a:pt x="8407" y="14170"/>
                </a:lnTo>
                <a:lnTo>
                  <a:pt x="8169" y="14289"/>
                </a:lnTo>
                <a:lnTo>
                  <a:pt x="7907" y="14170"/>
                </a:lnTo>
                <a:lnTo>
                  <a:pt x="7645" y="14003"/>
                </a:lnTo>
                <a:lnTo>
                  <a:pt x="7216" y="13527"/>
                </a:lnTo>
                <a:lnTo>
                  <a:pt x="6716" y="12550"/>
                </a:lnTo>
                <a:lnTo>
                  <a:pt x="6478" y="11860"/>
                </a:lnTo>
                <a:lnTo>
                  <a:pt x="6169" y="11074"/>
                </a:lnTo>
                <a:lnTo>
                  <a:pt x="5668" y="9764"/>
                </a:lnTo>
                <a:lnTo>
                  <a:pt x="5597" y="9216"/>
                </a:lnTo>
                <a:lnTo>
                  <a:pt x="5668" y="8930"/>
                </a:lnTo>
                <a:lnTo>
                  <a:pt x="5740" y="8811"/>
                </a:lnTo>
                <a:lnTo>
                  <a:pt x="6121" y="8359"/>
                </a:lnTo>
                <a:lnTo>
                  <a:pt x="6573" y="7668"/>
                </a:lnTo>
                <a:lnTo>
                  <a:pt x="6573" y="7382"/>
                </a:lnTo>
                <a:lnTo>
                  <a:pt x="6478" y="7216"/>
                </a:lnTo>
                <a:lnTo>
                  <a:pt x="6383" y="7168"/>
                </a:lnTo>
                <a:lnTo>
                  <a:pt x="6121" y="7097"/>
                </a:lnTo>
                <a:lnTo>
                  <a:pt x="5668" y="7192"/>
                </a:lnTo>
                <a:lnTo>
                  <a:pt x="5311" y="7525"/>
                </a:lnTo>
                <a:lnTo>
                  <a:pt x="5097" y="7906"/>
                </a:lnTo>
                <a:lnTo>
                  <a:pt x="5049" y="8073"/>
                </a:lnTo>
                <a:lnTo>
                  <a:pt x="5025" y="8145"/>
                </a:lnTo>
                <a:lnTo>
                  <a:pt x="4954" y="8192"/>
                </a:lnTo>
                <a:lnTo>
                  <a:pt x="4787" y="8049"/>
                </a:lnTo>
                <a:lnTo>
                  <a:pt x="4573" y="7621"/>
                </a:lnTo>
                <a:lnTo>
                  <a:pt x="4502" y="7025"/>
                </a:lnTo>
                <a:lnTo>
                  <a:pt x="4573" y="6716"/>
                </a:lnTo>
                <a:lnTo>
                  <a:pt x="4692" y="6144"/>
                </a:lnTo>
                <a:lnTo>
                  <a:pt x="4763" y="5525"/>
                </a:lnTo>
                <a:lnTo>
                  <a:pt x="4930" y="5239"/>
                </a:lnTo>
                <a:lnTo>
                  <a:pt x="5121" y="5120"/>
                </a:lnTo>
                <a:lnTo>
                  <a:pt x="5692" y="4834"/>
                </a:lnTo>
                <a:lnTo>
                  <a:pt x="6264" y="4406"/>
                </a:lnTo>
                <a:lnTo>
                  <a:pt x="6550" y="4048"/>
                </a:lnTo>
                <a:lnTo>
                  <a:pt x="6669" y="3834"/>
                </a:lnTo>
                <a:lnTo>
                  <a:pt x="6764" y="3596"/>
                </a:lnTo>
                <a:lnTo>
                  <a:pt x="6812" y="3167"/>
                </a:lnTo>
                <a:lnTo>
                  <a:pt x="6692" y="2858"/>
                </a:lnTo>
                <a:lnTo>
                  <a:pt x="6431" y="2739"/>
                </a:lnTo>
                <a:lnTo>
                  <a:pt x="6240" y="2762"/>
                </a:lnTo>
                <a:lnTo>
                  <a:pt x="6097" y="2810"/>
                </a:lnTo>
                <a:lnTo>
                  <a:pt x="5954" y="2953"/>
                </a:lnTo>
                <a:lnTo>
                  <a:pt x="5835" y="3286"/>
                </a:lnTo>
                <a:lnTo>
                  <a:pt x="5502" y="3596"/>
                </a:lnTo>
                <a:lnTo>
                  <a:pt x="5216" y="3787"/>
                </a:lnTo>
                <a:lnTo>
                  <a:pt x="4906" y="3739"/>
                </a:lnTo>
                <a:lnTo>
                  <a:pt x="4740" y="3501"/>
                </a:lnTo>
                <a:lnTo>
                  <a:pt x="4644" y="3286"/>
                </a:lnTo>
                <a:lnTo>
                  <a:pt x="4454" y="2810"/>
                </a:lnTo>
                <a:lnTo>
                  <a:pt x="3930" y="2072"/>
                </a:lnTo>
                <a:lnTo>
                  <a:pt x="3716" y="1834"/>
                </a:lnTo>
                <a:lnTo>
                  <a:pt x="3549" y="1643"/>
                </a:lnTo>
                <a:lnTo>
                  <a:pt x="3168" y="1429"/>
                </a:lnTo>
                <a:lnTo>
                  <a:pt x="2811" y="1357"/>
                </a:lnTo>
                <a:lnTo>
                  <a:pt x="2549" y="1429"/>
                </a:lnTo>
                <a:lnTo>
                  <a:pt x="2477" y="1524"/>
                </a:lnTo>
                <a:lnTo>
                  <a:pt x="2334" y="1786"/>
                </a:lnTo>
                <a:lnTo>
                  <a:pt x="2334" y="2524"/>
                </a:lnTo>
                <a:lnTo>
                  <a:pt x="2573" y="2977"/>
                </a:lnTo>
                <a:lnTo>
                  <a:pt x="2787" y="3144"/>
                </a:lnTo>
                <a:lnTo>
                  <a:pt x="3311" y="3429"/>
                </a:lnTo>
                <a:lnTo>
                  <a:pt x="3930" y="3763"/>
                </a:lnTo>
                <a:lnTo>
                  <a:pt x="4049" y="4096"/>
                </a:lnTo>
                <a:lnTo>
                  <a:pt x="3930" y="4287"/>
                </a:lnTo>
                <a:lnTo>
                  <a:pt x="3668" y="4691"/>
                </a:lnTo>
                <a:lnTo>
                  <a:pt x="3239" y="5263"/>
                </a:lnTo>
                <a:lnTo>
                  <a:pt x="3073" y="5334"/>
                </a:lnTo>
                <a:lnTo>
                  <a:pt x="2858" y="5358"/>
                </a:lnTo>
                <a:lnTo>
                  <a:pt x="2382" y="5144"/>
                </a:lnTo>
                <a:lnTo>
                  <a:pt x="1953" y="4691"/>
                </a:lnTo>
                <a:lnTo>
                  <a:pt x="1691" y="4120"/>
                </a:lnTo>
                <a:lnTo>
                  <a:pt x="1668" y="3787"/>
                </a:lnTo>
                <a:lnTo>
                  <a:pt x="1644" y="3501"/>
                </a:lnTo>
                <a:lnTo>
                  <a:pt x="1453" y="3096"/>
                </a:lnTo>
                <a:lnTo>
                  <a:pt x="1168" y="2953"/>
                </a:lnTo>
                <a:lnTo>
                  <a:pt x="882" y="3096"/>
                </a:lnTo>
                <a:lnTo>
                  <a:pt x="786" y="3263"/>
                </a:lnTo>
                <a:lnTo>
                  <a:pt x="715" y="3501"/>
                </a:lnTo>
                <a:lnTo>
                  <a:pt x="667" y="3953"/>
                </a:lnTo>
                <a:lnTo>
                  <a:pt x="763" y="4406"/>
                </a:lnTo>
                <a:lnTo>
                  <a:pt x="953" y="4811"/>
                </a:lnTo>
                <a:lnTo>
                  <a:pt x="1120" y="4977"/>
                </a:lnTo>
                <a:lnTo>
                  <a:pt x="1287" y="5144"/>
                </a:lnTo>
                <a:lnTo>
                  <a:pt x="1572" y="5573"/>
                </a:lnTo>
                <a:lnTo>
                  <a:pt x="1715" y="6025"/>
                </a:lnTo>
                <a:lnTo>
                  <a:pt x="1596" y="6382"/>
                </a:lnTo>
                <a:lnTo>
                  <a:pt x="1382" y="6454"/>
                </a:lnTo>
                <a:lnTo>
                  <a:pt x="953" y="6573"/>
                </a:lnTo>
                <a:lnTo>
                  <a:pt x="477" y="6739"/>
                </a:lnTo>
                <a:lnTo>
                  <a:pt x="215" y="6954"/>
                </a:lnTo>
                <a:lnTo>
                  <a:pt x="96" y="7121"/>
                </a:lnTo>
                <a:lnTo>
                  <a:pt x="1" y="7335"/>
                </a:lnTo>
                <a:lnTo>
                  <a:pt x="96" y="7740"/>
                </a:lnTo>
                <a:lnTo>
                  <a:pt x="334" y="7883"/>
                </a:lnTo>
                <a:lnTo>
                  <a:pt x="548" y="7859"/>
                </a:lnTo>
                <a:lnTo>
                  <a:pt x="953" y="7716"/>
                </a:lnTo>
                <a:lnTo>
                  <a:pt x="1620" y="7263"/>
                </a:lnTo>
                <a:lnTo>
                  <a:pt x="2001" y="7097"/>
                </a:lnTo>
                <a:lnTo>
                  <a:pt x="2120" y="7073"/>
                </a:lnTo>
                <a:lnTo>
                  <a:pt x="2430" y="7144"/>
                </a:lnTo>
                <a:lnTo>
                  <a:pt x="3001" y="7454"/>
                </a:lnTo>
                <a:lnTo>
                  <a:pt x="3739" y="8121"/>
                </a:lnTo>
                <a:lnTo>
                  <a:pt x="4097" y="8645"/>
                </a:lnTo>
                <a:lnTo>
                  <a:pt x="4168" y="8954"/>
                </a:lnTo>
                <a:lnTo>
                  <a:pt x="4120" y="9049"/>
                </a:lnTo>
                <a:lnTo>
                  <a:pt x="4001" y="9288"/>
                </a:lnTo>
                <a:lnTo>
                  <a:pt x="3620" y="9526"/>
                </a:lnTo>
                <a:lnTo>
                  <a:pt x="3216" y="9550"/>
                </a:lnTo>
                <a:lnTo>
                  <a:pt x="2930" y="9311"/>
                </a:lnTo>
                <a:lnTo>
                  <a:pt x="2858" y="9073"/>
                </a:lnTo>
                <a:lnTo>
                  <a:pt x="2811" y="8835"/>
                </a:lnTo>
                <a:lnTo>
                  <a:pt x="2620" y="8597"/>
                </a:lnTo>
                <a:lnTo>
                  <a:pt x="2239" y="8549"/>
                </a:lnTo>
                <a:lnTo>
                  <a:pt x="2001" y="8668"/>
                </a:lnTo>
                <a:lnTo>
                  <a:pt x="1834" y="8764"/>
                </a:lnTo>
                <a:lnTo>
                  <a:pt x="1691" y="9026"/>
                </a:lnTo>
                <a:lnTo>
                  <a:pt x="1763" y="9431"/>
                </a:lnTo>
                <a:lnTo>
                  <a:pt x="1953" y="9645"/>
                </a:lnTo>
                <a:lnTo>
                  <a:pt x="2263" y="9812"/>
                </a:lnTo>
                <a:lnTo>
                  <a:pt x="2930" y="9931"/>
                </a:lnTo>
                <a:lnTo>
                  <a:pt x="3216" y="10216"/>
                </a:lnTo>
                <a:lnTo>
                  <a:pt x="3216" y="10502"/>
                </a:lnTo>
                <a:lnTo>
                  <a:pt x="3192" y="10764"/>
                </a:lnTo>
                <a:lnTo>
                  <a:pt x="2930" y="10955"/>
                </a:lnTo>
                <a:lnTo>
                  <a:pt x="2334" y="10859"/>
                </a:lnTo>
                <a:lnTo>
                  <a:pt x="1858" y="10883"/>
                </a:lnTo>
                <a:lnTo>
                  <a:pt x="1549" y="11002"/>
                </a:lnTo>
                <a:lnTo>
                  <a:pt x="1239" y="11359"/>
                </a:lnTo>
                <a:lnTo>
                  <a:pt x="1239" y="11740"/>
                </a:lnTo>
                <a:lnTo>
                  <a:pt x="1453" y="11979"/>
                </a:lnTo>
                <a:lnTo>
                  <a:pt x="1620" y="11979"/>
                </a:lnTo>
                <a:lnTo>
                  <a:pt x="2025" y="11812"/>
                </a:lnTo>
                <a:lnTo>
                  <a:pt x="2835" y="11455"/>
                </a:lnTo>
                <a:lnTo>
                  <a:pt x="3382" y="11288"/>
                </a:lnTo>
                <a:lnTo>
                  <a:pt x="3644" y="11312"/>
                </a:lnTo>
                <a:lnTo>
                  <a:pt x="4144" y="11359"/>
                </a:lnTo>
                <a:lnTo>
                  <a:pt x="4811" y="11526"/>
                </a:lnTo>
                <a:lnTo>
                  <a:pt x="5168" y="11740"/>
                </a:lnTo>
                <a:lnTo>
                  <a:pt x="5287" y="11907"/>
                </a:lnTo>
                <a:lnTo>
                  <a:pt x="5621" y="12312"/>
                </a:lnTo>
                <a:lnTo>
                  <a:pt x="6169" y="12693"/>
                </a:lnTo>
                <a:lnTo>
                  <a:pt x="6407" y="12979"/>
                </a:lnTo>
                <a:lnTo>
                  <a:pt x="6431" y="13169"/>
                </a:lnTo>
                <a:lnTo>
                  <a:pt x="6431" y="13384"/>
                </a:lnTo>
                <a:lnTo>
                  <a:pt x="6240" y="13646"/>
                </a:lnTo>
                <a:lnTo>
                  <a:pt x="5788" y="13789"/>
                </a:lnTo>
                <a:lnTo>
                  <a:pt x="5478" y="13765"/>
                </a:lnTo>
                <a:lnTo>
                  <a:pt x="5359" y="13789"/>
                </a:lnTo>
                <a:lnTo>
                  <a:pt x="5121" y="14027"/>
                </a:lnTo>
                <a:lnTo>
                  <a:pt x="5049" y="14408"/>
                </a:lnTo>
                <a:lnTo>
                  <a:pt x="5240" y="14646"/>
                </a:lnTo>
                <a:lnTo>
                  <a:pt x="5478" y="14670"/>
                </a:lnTo>
                <a:lnTo>
                  <a:pt x="5954" y="14622"/>
                </a:lnTo>
                <a:lnTo>
                  <a:pt x="6645" y="14693"/>
                </a:lnTo>
                <a:lnTo>
                  <a:pt x="6978" y="14741"/>
                </a:lnTo>
                <a:lnTo>
                  <a:pt x="7145" y="14789"/>
                </a:lnTo>
                <a:lnTo>
                  <a:pt x="7526" y="14979"/>
                </a:lnTo>
                <a:lnTo>
                  <a:pt x="7859" y="15313"/>
                </a:lnTo>
                <a:lnTo>
                  <a:pt x="8193" y="15765"/>
                </a:lnTo>
                <a:lnTo>
                  <a:pt x="8312" y="16051"/>
                </a:lnTo>
                <a:lnTo>
                  <a:pt x="8479" y="16337"/>
                </a:lnTo>
                <a:lnTo>
                  <a:pt x="8907" y="16837"/>
                </a:lnTo>
                <a:lnTo>
                  <a:pt x="9360" y="17265"/>
                </a:lnTo>
                <a:lnTo>
                  <a:pt x="9741" y="17718"/>
                </a:lnTo>
                <a:lnTo>
                  <a:pt x="9860" y="17956"/>
                </a:lnTo>
                <a:lnTo>
                  <a:pt x="10026" y="18504"/>
                </a:lnTo>
                <a:lnTo>
                  <a:pt x="10098" y="19480"/>
                </a:lnTo>
                <a:lnTo>
                  <a:pt x="9979" y="19909"/>
                </a:lnTo>
                <a:lnTo>
                  <a:pt x="9836" y="19980"/>
                </a:lnTo>
                <a:lnTo>
                  <a:pt x="9645" y="19980"/>
                </a:lnTo>
                <a:lnTo>
                  <a:pt x="9098" y="19718"/>
                </a:lnTo>
                <a:lnTo>
                  <a:pt x="8550" y="19218"/>
                </a:lnTo>
                <a:lnTo>
                  <a:pt x="8121" y="18599"/>
                </a:lnTo>
                <a:lnTo>
                  <a:pt x="8026" y="18289"/>
                </a:lnTo>
                <a:lnTo>
                  <a:pt x="7955" y="17575"/>
                </a:lnTo>
                <a:lnTo>
                  <a:pt x="7883" y="16503"/>
                </a:lnTo>
                <a:lnTo>
                  <a:pt x="7693" y="16146"/>
                </a:lnTo>
                <a:lnTo>
                  <a:pt x="7478" y="16027"/>
                </a:lnTo>
                <a:lnTo>
                  <a:pt x="7335" y="16003"/>
                </a:lnTo>
                <a:lnTo>
                  <a:pt x="7121" y="16003"/>
                </a:lnTo>
                <a:lnTo>
                  <a:pt x="6859" y="16146"/>
                </a:lnTo>
                <a:lnTo>
                  <a:pt x="6788" y="16622"/>
                </a:lnTo>
                <a:lnTo>
                  <a:pt x="6931" y="17051"/>
                </a:lnTo>
                <a:lnTo>
                  <a:pt x="7216" y="17861"/>
                </a:lnTo>
                <a:lnTo>
                  <a:pt x="7359" y="18266"/>
                </a:lnTo>
                <a:lnTo>
                  <a:pt x="7312" y="18289"/>
                </a:lnTo>
                <a:lnTo>
                  <a:pt x="6883" y="18051"/>
                </a:lnTo>
                <a:lnTo>
                  <a:pt x="6502" y="18075"/>
                </a:lnTo>
                <a:lnTo>
                  <a:pt x="6311" y="18242"/>
                </a:lnTo>
                <a:lnTo>
                  <a:pt x="6192" y="18385"/>
                </a:lnTo>
                <a:lnTo>
                  <a:pt x="6145" y="18647"/>
                </a:lnTo>
                <a:lnTo>
                  <a:pt x="6311" y="18861"/>
                </a:lnTo>
                <a:lnTo>
                  <a:pt x="6692" y="19028"/>
                </a:lnTo>
                <a:lnTo>
                  <a:pt x="6954" y="19075"/>
                </a:lnTo>
                <a:lnTo>
                  <a:pt x="7216" y="19194"/>
                </a:lnTo>
                <a:lnTo>
                  <a:pt x="7788" y="19766"/>
                </a:lnTo>
                <a:lnTo>
                  <a:pt x="8359" y="20480"/>
                </a:lnTo>
                <a:lnTo>
                  <a:pt x="8955" y="21076"/>
                </a:lnTo>
                <a:lnTo>
                  <a:pt x="9264" y="21195"/>
                </a:lnTo>
                <a:lnTo>
                  <a:pt x="9622" y="21338"/>
                </a:lnTo>
                <a:lnTo>
                  <a:pt x="10050" y="21814"/>
                </a:lnTo>
                <a:lnTo>
                  <a:pt x="10193" y="22171"/>
                </a:lnTo>
                <a:lnTo>
                  <a:pt x="10360" y="22600"/>
                </a:lnTo>
                <a:lnTo>
                  <a:pt x="10455" y="23410"/>
                </a:lnTo>
                <a:lnTo>
                  <a:pt x="10312" y="23910"/>
                </a:lnTo>
                <a:lnTo>
                  <a:pt x="10122" y="24124"/>
                </a:lnTo>
                <a:lnTo>
                  <a:pt x="9884" y="24291"/>
                </a:lnTo>
                <a:lnTo>
                  <a:pt x="9241" y="24410"/>
                </a:lnTo>
                <a:lnTo>
                  <a:pt x="8550" y="24267"/>
                </a:lnTo>
                <a:lnTo>
                  <a:pt x="8169" y="23957"/>
                </a:lnTo>
                <a:lnTo>
                  <a:pt x="7978" y="23671"/>
                </a:lnTo>
                <a:lnTo>
                  <a:pt x="7955" y="23481"/>
                </a:lnTo>
                <a:lnTo>
                  <a:pt x="7788" y="22862"/>
                </a:lnTo>
                <a:lnTo>
                  <a:pt x="7502" y="22243"/>
                </a:lnTo>
                <a:lnTo>
                  <a:pt x="7431" y="21838"/>
                </a:lnTo>
                <a:lnTo>
                  <a:pt x="7455" y="21600"/>
                </a:lnTo>
                <a:lnTo>
                  <a:pt x="7502" y="21338"/>
                </a:lnTo>
                <a:lnTo>
                  <a:pt x="7478" y="20933"/>
                </a:lnTo>
                <a:lnTo>
                  <a:pt x="7335" y="20671"/>
                </a:lnTo>
                <a:lnTo>
                  <a:pt x="7097" y="20671"/>
                </a:lnTo>
                <a:lnTo>
                  <a:pt x="6954" y="20790"/>
                </a:lnTo>
                <a:lnTo>
                  <a:pt x="6835" y="20933"/>
                </a:lnTo>
                <a:lnTo>
                  <a:pt x="6835" y="21314"/>
                </a:lnTo>
                <a:lnTo>
                  <a:pt x="7002" y="21719"/>
                </a:lnTo>
                <a:lnTo>
                  <a:pt x="7121" y="22171"/>
                </a:lnTo>
                <a:lnTo>
                  <a:pt x="7121" y="22433"/>
                </a:lnTo>
                <a:lnTo>
                  <a:pt x="7050" y="22647"/>
                </a:lnTo>
                <a:lnTo>
                  <a:pt x="6692" y="22838"/>
                </a:lnTo>
                <a:lnTo>
                  <a:pt x="6216" y="22719"/>
                </a:lnTo>
                <a:lnTo>
                  <a:pt x="5835" y="22314"/>
                </a:lnTo>
                <a:lnTo>
                  <a:pt x="5740" y="22004"/>
                </a:lnTo>
                <a:lnTo>
                  <a:pt x="5740" y="21362"/>
                </a:lnTo>
                <a:lnTo>
                  <a:pt x="5883" y="20457"/>
                </a:lnTo>
                <a:lnTo>
                  <a:pt x="5835" y="19933"/>
                </a:lnTo>
                <a:lnTo>
                  <a:pt x="5716" y="19718"/>
                </a:lnTo>
                <a:lnTo>
                  <a:pt x="5335" y="19266"/>
                </a:lnTo>
                <a:lnTo>
                  <a:pt x="4883" y="18528"/>
                </a:lnTo>
                <a:lnTo>
                  <a:pt x="4859" y="18004"/>
                </a:lnTo>
                <a:lnTo>
                  <a:pt x="4978" y="17742"/>
                </a:lnTo>
                <a:lnTo>
                  <a:pt x="5383" y="17289"/>
                </a:lnTo>
                <a:lnTo>
                  <a:pt x="5835" y="16694"/>
                </a:lnTo>
                <a:lnTo>
                  <a:pt x="5811" y="16289"/>
                </a:lnTo>
                <a:lnTo>
                  <a:pt x="5645" y="16027"/>
                </a:lnTo>
                <a:lnTo>
                  <a:pt x="5478" y="15884"/>
                </a:lnTo>
                <a:lnTo>
                  <a:pt x="5168" y="15813"/>
                </a:lnTo>
                <a:lnTo>
                  <a:pt x="4883" y="15932"/>
                </a:lnTo>
                <a:lnTo>
                  <a:pt x="4740" y="16241"/>
                </a:lnTo>
                <a:lnTo>
                  <a:pt x="4740" y="16432"/>
                </a:lnTo>
                <a:lnTo>
                  <a:pt x="4740" y="16622"/>
                </a:lnTo>
                <a:lnTo>
                  <a:pt x="4573" y="16956"/>
                </a:lnTo>
                <a:lnTo>
                  <a:pt x="4311" y="17194"/>
                </a:lnTo>
                <a:lnTo>
                  <a:pt x="4049" y="17170"/>
                </a:lnTo>
                <a:lnTo>
                  <a:pt x="3954" y="17003"/>
                </a:lnTo>
                <a:lnTo>
                  <a:pt x="3811" y="16575"/>
                </a:lnTo>
                <a:lnTo>
                  <a:pt x="3763" y="15527"/>
                </a:lnTo>
                <a:lnTo>
                  <a:pt x="3835" y="15003"/>
                </a:lnTo>
                <a:lnTo>
                  <a:pt x="3882" y="14765"/>
                </a:lnTo>
                <a:lnTo>
                  <a:pt x="3835" y="14170"/>
                </a:lnTo>
                <a:lnTo>
                  <a:pt x="3644" y="13693"/>
                </a:lnTo>
                <a:lnTo>
                  <a:pt x="3430" y="13550"/>
                </a:lnTo>
                <a:lnTo>
                  <a:pt x="3239" y="13574"/>
                </a:lnTo>
                <a:lnTo>
                  <a:pt x="3120" y="13646"/>
                </a:lnTo>
                <a:lnTo>
                  <a:pt x="2930" y="13836"/>
                </a:lnTo>
                <a:lnTo>
                  <a:pt x="2692" y="14312"/>
                </a:lnTo>
                <a:lnTo>
                  <a:pt x="2620" y="15075"/>
                </a:lnTo>
                <a:lnTo>
                  <a:pt x="2644" y="15432"/>
                </a:lnTo>
                <a:lnTo>
                  <a:pt x="2811" y="16170"/>
                </a:lnTo>
                <a:lnTo>
                  <a:pt x="3073" y="16884"/>
                </a:lnTo>
                <a:lnTo>
                  <a:pt x="3358" y="17527"/>
                </a:lnTo>
                <a:lnTo>
                  <a:pt x="3573" y="18313"/>
                </a:lnTo>
                <a:lnTo>
                  <a:pt x="3573" y="18528"/>
                </a:lnTo>
                <a:lnTo>
                  <a:pt x="3382" y="18766"/>
                </a:lnTo>
                <a:lnTo>
                  <a:pt x="3049" y="18837"/>
                </a:lnTo>
                <a:lnTo>
                  <a:pt x="2620" y="18766"/>
                </a:lnTo>
                <a:lnTo>
                  <a:pt x="2382" y="18647"/>
                </a:lnTo>
                <a:lnTo>
                  <a:pt x="2025" y="18385"/>
                </a:lnTo>
                <a:lnTo>
                  <a:pt x="1620" y="18004"/>
                </a:lnTo>
                <a:lnTo>
                  <a:pt x="1310" y="17932"/>
                </a:lnTo>
                <a:lnTo>
                  <a:pt x="1144" y="18027"/>
                </a:lnTo>
                <a:lnTo>
                  <a:pt x="953" y="18147"/>
                </a:lnTo>
                <a:lnTo>
                  <a:pt x="763" y="18456"/>
                </a:lnTo>
                <a:lnTo>
                  <a:pt x="715" y="18813"/>
                </a:lnTo>
                <a:lnTo>
                  <a:pt x="858" y="19147"/>
                </a:lnTo>
                <a:lnTo>
                  <a:pt x="1001" y="19313"/>
                </a:lnTo>
                <a:lnTo>
                  <a:pt x="1144" y="19433"/>
                </a:lnTo>
                <a:lnTo>
                  <a:pt x="1596" y="19647"/>
                </a:lnTo>
                <a:lnTo>
                  <a:pt x="2430" y="19814"/>
                </a:lnTo>
                <a:lnTo>
                  <a:pt x="2906" y="19814"/>
                </a:lnTo>
                <a:lnTo>
                  <a:pt x="3263" y="19766"/>
                </a:lnTo>
                <a:lnTo>
                  <a:pt x="3692" y="19694"/>
                </a:lnTo>
                <a:lnTo>
                  <a:pt x="3906" y="19837"/>
                </a:lnTo>
                <a:lnTo>
                  <a:pt x="3978" y="20004"/>
                </a:lnTo>
                <a:lnTo>
                  <a:pt x="4144" y="20361"/>
                </a:lnTo>
                <a:lnTo>
                  <a:pt x="4597" y="20790"/>
                </a:lnTo>
                <a:lnTo>
                  <a:pt x="4763" y="21123"/>
                </a:lnTo>
                <a:lnTo>
                  <a:pt x="4859" y="21528"/>
                </a:lnTo>
                <a:lnTo>
                  <a:pt x="4835" y="22314"/>
                </a:lnTo>
                <a:lnTo>
                  <a:pt x="4883" y="22576"/>
                </a:lnTo>
                <a:lnTo>
                  <a:pt x="4883" y="22695"/>
                </a:lnTo>
                <a:lnTo>
                  <a:pt x="4763" y="22862"/>
                </a:lnTo>
                <a:lnTo>
                  <a:pt x="4216" y="22957"/>
                </a:lnTo>
                <a:lnTo>
                  <a:pt x="3573" y="22886"/>
                </a:lnTo>
                <a:lnTo>
                  <a:pt x="3239" y="22862"/>
                </a:lnTo>
                <a:lnTo>
                  <a:pt x="2763" y="23005"/>
                </a:lnTo>
                <a:lnTo>
                  <a:pt x="2501" y="23314"/>
                </a:lnTo>
                <a:lnTo>
                  <a:pt x="2406" y="23671"/>
                </a:lnTo>
                <a:lnTo>
                  <a:pt x="2453" y="23814"/>
                </a:lnTo>
                <a:lnTo>
                  <a:pt x="2549" y="23933"/>
                </a:lnTo>
                <a:lnTo>
                  <a:pt x="2858" y="24172"/>
                </a:lnTo>
                <a:lnTo>
                  <a:pt x="3311" y="24291"/>
                </a:lnTo>
                <a:lnTo>
                  <a:pt x="3835" y="24291"/>
                </a:lnTo>
                <a:lnTo>
                  <a:pt x="4097" y="24195"/>
                </a:lnTo>
                <a:lnTo>
                  <a:pt x="4454" y="24076"/>
                </a:lnTo>
                <a:lnTo>
                  <a:pt x="5097" y="23981"/>
                </a:lnTo>
                <a:lnTo>
                  <a:pt x="5907" y="24053"/>
                </a:lnTo>
                <a:lnTo>
                  <a:pt x="7050" y="24648"/>
                </a:lnTo>
                <a:lnTo>
                  <a:pt x="7502" y="24934"/>
                </a:lnTo>
                <a:lnTo>
                  <a:pt x="7716" y="25053"/>
                </a:lnTo>
                <a:lnTo>
                  <a:pt x="8145" y="25624"/>
                </a:lnTo>
                <a:lnTo>
                  <a:pt x="8526" y="26363"/>
                </a:lnTo>
                <a:lnTo>
                  <a:pt x="8764" y="27029"/>
                </a:lnTo>
                <a:lnTo>
                  <a:pt x="8764" y="27220"/>
                </a:lnTo>
                <a:lnTo>
                  <a:pt x="8788" y="27267"/>
                </a:lnTo>
                <a:lnTo>
                  <a:pt x="9050" y="27267"/>
                </a:lnTo>
                <a:lnTo>
                  <a:pt x="9836" y="27101"/>
                </a:lnTo>
                <a:lnTo>
                  <a:pt x="11813" y="26458"/>
                </a:lnTo>
                <a:lnTo>
                  <a:pt x="12265" y="26291"/>
                </a:lnTo>
                <a:lnTo>
                  <a:pt x="12194" y="26124"/>
                </a:lnTo>
                <a:lnTo>
                  <a:pt x="12098" y="25315"/>
                </a:lnTo>
                <a:lnTo>
                  <a:pt x="12313" y="24696"/>
                </a:lnTo>
                <a:lnTo>
                  <a:pt x="12551" y="24434"/>
                </a:lnTo>
                <a:lnTo>
                  <a:pt x="13265" y="23767"/>
                </a:lnTo>
                <a:lnTo>
                  <a:pt x="15051" y="21766"/>
                </a:lnTo>
                <a:lnTo>
                  <a:pt x="15599" y="21100"/>
                </a:lnTo>
                <a:lnTo>
                  <a:pt x="15861" y="20838"/>
                </a:lnTo>
                <a:lnTo>
                  <a:pt x="16718" y="20361"/>
                </a:lnTo>
                <a:lnTo>
                  <a:pt x="17695" y="19885"/>
                </a:lnTo>
                <a:lnTo>
                  <a:pt x="18504" y="19385"/>
                </a:lnTo>
                <a:lnTo>
                  <a:pt x="18743" y="19099"/>
                </a:lnTo>
                <a:lnTo>
                  <a:pt x="18909" y="18813"/>
                </a:lnTo>
                <a:lnTo>
                  <a:pt x="19005" y="18337"/>
                </a:lnTo>
                <a:lnTo>
                  <a:pt x="18885" y="17956"/>
                </a:lnTo>
                <a:lnTo>
                  <a:pt x="18647" y="17742"/>
                </a:lnTo>
                <a:lnTo>
                  <a:pt x="18481" y="17694"/>
                </a:lnTo>
                <a:lnTo>
                  <a:pt x="18266" y="17718"/>
                </a:lnTo>
                <a:lnTo>
                  <a:pt x="17766" y="18099"/>
                </a:lnTo>
                <a:lnTo>
                  <a:pt x="17004" y="18980"/>
                </a:lnTo>
                <a:lnTo>
                  <a:pt x="16504" y="19385"/>
                </a:lnTo>
                <a:lnTo>
                  <a:pt x="16409" y="19433"/>
                </a:lnTo>
                <a:lnTo>
                  <a:pt x="16242" y="19409"/>
                </a:lnTo>
                <a:lnTo>
                  <a:pt x="16123" y="19099"/>
                </a:lnTo>
                <a:lnTo>
                  <a:pt x="16194" y="17980"/>
                </a:lnTo>
                <a:lnTo>
                  <a:pt x="16314" y="17242"/>
                </a:lnTo>
                <a:lnTo>
                  <a:pt x="16385" y="17075"/>
                </a:lnTo>
                <a:lnTo>
                  <a:pt x="16790" y="16765"/>
                </a:lnTo>
                <a:lnTo>
                  <a:pt x="17838" y="16337"/>
                </a:lnTo>
                <a:lnTo>
                  <a:pt x="20576" y="15622"/>
                </a:lnTo>
                <a:lnTo>
                  <a:pt x="21553" y="15360"/>
                </a:lnTo>
                <a:lnTo>
                  <a:pt x="21791" y="15241"/>
                </a:lnTo>
                <a:lnTo>
                  <a:pt x="22148" y="14860"/>
                </a:lnTo>
                <a:lnTo>
                  <a:pt x="22267" y="14479"/>
                </a:lnTo>
                <a:lnTo>
                  <a:pt x="22124" y="14217"/>
                </a:lnTo>
                <a:lnTo>
                  <a:pt x="21910" y="14217"/>
                </a:lnTo>
                <a:lnTo>
                  <a:pt x="21457" y="14336"/>
                </a:lnTo>
                <a:lnTo>
                  <a:pt x="21005" y="14646"/>
                </a:lnTo>
                <a:lnTo>
                  <a:pt x="20695" y="14670"/>
                </a:lnTo>
                <a:lnTo>
                  <a:pt x="20529" y="14527"/>
                </a:lnTo>
                <a:lnTo>
                  <a:pt x="20457" y="14432"/>
                </a:lnTo>
                <a:lnTo>
                  <a:pt x="20505" y="14193"/>
                </a:lnTo>
                <a:lnTo>
                  <a:pt x="20862" y="13812"/>
                </a:lnTo>
                <a:lnTo>
                  <a:pt x="21529" y="13146"/>
                </a:lnTo>
                <a:lnTo>
                  <a:pt x="21886" y="12550"/>
                </a:lnTo>
                <a:lnTo>
                  <a:pt x="21934" y="12145"/>
                </a:lnTo>
                <a:lnTo>
                  <a:pt x="21862" y="11931"/>
                </a:lnTo>
                <a:lnTo>
                  <a:pt x="21696" y="11550"/>
                </a:lnTo>
                <a:lnTo>
                  <a:pt x="21243" y="11121"/>
                </a:lnTo>
                <a:lnTo>
                  <a:pt x="20838" y="10978"/>
                </a:lnTo>
                <a:lnTo>
                  <a:pt x="20672" y="11193"/>
                </a:lnTo>
                <a:lnTo>
                  <a:pt x="20719" y="11431"/>
                </a:lnTo>
                <a:lnTo>
                  <a:pt x="20814" y="11669"/>
                </a:lnTo>
                <a:lnTo>
                  <a:pt x="20814" y="12098"/>
                </a:lnTo>
                <a:lnTo>
                  <a:pt x="20648" y="12455"/>
                </a:lnTo>
                <a:lnTo>
                  <a:pt x="20410" y="12717"/>
                </a:lnTo>
                <a:lnTo>
                  <a:pt x="20243" y="12812"/>
                </a:lnTo>
                <a:lnTo>
                  <a:pt x="20171" y="12836"/>
                </a:lnTo>
                <a:lnTo>
                  <a:pt x="20076" y="12788"/>
                </a:lnTo>
                <a:lnTo>
                  <a:pt x="19981" y="12550"/>
                </a:lnTo>
                <a:lnTo>
                  <a:pt x="19910" y="12098"/>
                </a:lnTo>
                <a:lnTo>
                  <a:pt x="19790" y="11883"/>
                </a:lnTo>
                <a:lnTo>
                  <a:pt x="19600" y="11883"/>
                </a:lnTo>
                <a:lnTo>
                  <a:pt x="19481" y="11931"/>
                </a:lnTo>
                <a:lnTo>
                  <a:pt x="19290" y="12050"/>
                </a:lnTo>
                <a:lnTo>
                  <a:pt x="19267" y="12336"/>
                </a:lnTo>
                <a:lnTo>
                  <a:pt x="19457" y="12693"/>
                </a:lnTo>
                <a:lnTo>
                  <a:pt x="19624" y="13146"/>
                </a:lnTo>
                <a:lnTo>
                  <a:pt x="19600" y="13408"/>
                </a:lnTo>
                <a:lnTo>
                  <a:pt x="19528" y="13693"/>
                </a:lnTo>
                <a:lnTo>
                  <a:pt x="19290" y="14146"/>
                </a:lnTo>
                <a:lnTo>
                  <a:pt x="18719" y="14670"/>
                </a:lnTo>
                <a:lnTo>
                  <a:pt x="18219" y="14955"/>
                </a:lnTo>
                <a:lnTo>
                  <a:pt x="17576" y="15360"/>
                </a:lnTo>
                <a:lnTo>
                  <a:pt x="16433" y="16099"/>
                </a:lnTo>
                <a:lnTo>
                  <a:pt x="16052" y="16170"/>
                </a:lnTo>
                <a:lnTo>
                  <a:pt x="15932" y="16051"/>
                </a:lnTo>
                <a:lnTo>
                  <a:pt x="15909" y="15908"/>
                </a:lnTo>
                <a:lnTo>
                  <a:pt x="15956" y="15598"/>
                </a:lnTo>
                <a:lnTo>
                  <a:pt x="16099" y="15075"/>
                </a:lnTo>
                <a:lnTo>
                  <a:pt x="16552" y="14360"/>
                </a:lnTo>
                <a:lnTo>
                  <a:pt x="17052" y="13765"/>
                </a:lnTo>
                <a:lnTo>
                  <a:pt x="18481" y="12098"/>
                </a:lnTo>
                <a:lnTo>
                  <a:pt x="19719" y="10621"/>
                </a:lnTo>
                <a:lnTo>
                  <a:pt x="20148" y="9954"/>
                </a:lnTo>
                <a:lnTo>
                  <a:pt x="20886" y="8716"/>
                </a:lnTo>
                <a:lnTo>
                  <a:pt x="21338" y="8287"/>
                </a:lnTo>
                <a:lnTo>
                  <a:pt x="21672" y="8121"/>
                </a:lnTo>
                <a:lnTo>
                  <a:pt x="21862" y="8097"/>
                </a:lnTo>
                <a:lnTo>
                  <a:pt x="22220" y="8097"/>
                </a:lnTo>
                <a:lnTo>
                  <a:pt x="22720" y="8216"/>
                </a:lnTo>
                <a:lnTo>
                  <a:pt x="23077" y="8335"/>
                </a:lnTo>
                <a:lnTo>
                  <a:pt x="23363" y="8311"/>
                </a:lnTo>
                <a:lnTo>
                  <a:pt x="23505" y="8168"/>
                </a:lnTo>
                <a:lnTo>
                  <a:pt x="23625" y="7954"/>
                </a:lnTo>
                <a:lnTo>
                  <a:pt x="23648" y="7454"/>
                </a:lnTo>
                <a:lnTo>
                  <a:pt x="23458" y="7001"/>
                </a:lnTo>
                <a:lnTo>
                  <a:pt x="23291" y="6859"/>
                </a:lnTo>
                <a:lnTo>
                  <a:pt x="23148" y="6906"/>
                </a:lnTo>
                <a:lnTo>
                  <a:pt x="23077" y="6978"/>
                </a:lnTo>
                <a:lnTo>
                  <a:pt x="22839" y="7335"/>
                </a:lnTo>
                <a:lnTo>
                  <a:pt x="22505" y="7525"/>
                </a:lnTo>
                <a:lnTo>
                  <a:pt x="22291" y="7406"/>
                </a:lnTo>
                <a:lnTo>
                  <a:pt x="22196" y="7240"/>
                </a:lnTo>
                <a:lnTo>
                  <a:pt x="22124" y="7073"/>
                </a:lnTo>
                <a:lnTo>
                  <a:pt x="22148" y="6668"/>
                </a:lnTo>
                <a:lnTo>
                  <a:pt x="22362" y="5954"/>
                </a:lnTo>
                <a:lnTo>
                  <a:pt x="22982" y="4953"/>
                </a:lnTo>
                <a:lnTo>
                  <a:pt x="23791" y="4072"/>
                </a:lnTo>
                <a:lnTo>
                  <a:pt x="24172" y="3787"/>
                </a:lnTo>
                <a:lnTo>
                  <a:pt x="24863" y="3334"/>
                </a:lnTo>
                <a:lnTo>
                  <a:pt x="25387" y="2810"/>
                </a:lnTo>
                <a:lnTo>
                  <a:pt x="25434" y="2524"/>
                </a:lnTo>
                <a:lnTo>
                  <a:pt x="25315" y="2405"/>
                </a:lnTo>
                <a:lnTo>
                  <a:pt x="25173" y="2310"/>
                </a:lnTo>
                <a:lnTo>
                  <a:pt x="24815" y="2310"/>
                </a:lnTo>
                <a:lnTo>
                  <a:pt x="24244" y="2620"/>
                </a:lnTo>
                <a:lnTo>
                  <a:pt x="23863" y="2929"/>
                </a:lnTo>
                <a:lnTo>
                  <a:pt x="23791" y="3001"/>
                </a:lnTo>
                <a:lnTo>
                  <a:pt x="23625" y="2977"/>
                </a:lnTo>
                <a:lnTo>
                  <a:pt x="23410" y="2739"/>
                </a:lnTo>
                <a:lnTo>
                  <a:pt x="23124" y="1786"/>
                </a:lnTo>
                <a:lnTo>
                  <a:pt x="22934" y="1167"/>
                </a:lnTo>
                <a:lnTo>
                  <a:pt x="22720" y="667"/>
                </a:lnTo>
                <a:lnTo>
                  <a:pt x="22243" y="95"/>
                </a:lnTo>
                <a:lnTo>
                  <a:pt x="2191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68A66B5A-37E0-4707-8B55-E04DAB6ADFD0}"/>
              </a:ext>
            </a:extLst>
          </p:cNvPr>
          <p:cNvSpPr/>
          <p:nvPr/>
        </p:nvSpPr>
        <p:spPr>
          <a:xfrm>
            <a:off x="342629" y="1574409"/>
            <a:ext cx="8431305" cy="277773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99FB07E-B252-48B6-B003-94470F7DD831}"/>
              </a:ext>
            </a:extLst>
          </p:cNvPr>
          <p:cNvSpPr txBox="1"/>
          <p:nvPr/>
        </p:nvSpPr>
        <p:spPr>
          <a:xfrm>
            <a:off x="665501" y="1839891"/>
            <a:ext cx="788975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Cơn</a:t>
            </a:r>
            <a:r>
              <a:rPr lang="en-US" altLang="en-US" sz="28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giận</a:t>
            </a:r>
            <a:r>
              <a:rPr lang="en-US" altLang="en-US" sz="28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lắng</a:t>
            </a:r>
            <a:r>
              <a:rPr lang="en-US" altLang="en-US" sz="28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en-US" sz="2800" dirty="0">
                <a:latin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28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bắt</a:t>
            </a:r>
            <a:r>
              <a:rPr lang="en-US" altLang="en-US" sz="28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8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28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hối</a:t>
            </a:r>
            <a:r>
              <a:rPr lang="en-US" altLang="en-US" sz="28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hận</a:t>
            </a:r>
            <a:r>
              <a:rPr lang="en-US" altLang="en-US" sz="2800" dirty="0">
                <a:latin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Chắc</a:t>
            </a:r>
            <a:r>
              <a:rPr lang="en-US" altLang="en-US" sz="28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2800" dirty="0">
                <a:latin typeface="Cambria" panose="020405030504060302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28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rét</a:t>
            </a:r>
            <a:r>
              <a:rPr lang="en-US" altLang="en-US" sz="2800" dirty="0">
                <a:latin typeface="Cambria" panose="020405030504060302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28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ti</a:t>
            </a:r>
            <a:r>
              <a:rPr lang="en-US" altLang="en-US" sz="28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cố</a:t>
            </a:r>
            <a:r>
              <a:rPr lang="en-US" altLang="en-US" sz="2800" dirty="0">
                <a:latin typeface="Cambria" panose="020405030504060302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28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chạm</a:t>
            </a:r>
            <a:r>
              <a:rPr lang="en-US" altLang="en-US" sz="28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khuỷu</a:t>
            </a:r>
            <a:r>
              <a:rPr lang="en-US" altLang="en-US" sz="28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28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28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2800" dirty="0">
                <a:latin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28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28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altLang="en-US" sz="2800" dirty="0">
                <a:latin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28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vai</a:t>
            </a:r>
            <a:r>
              <a:rPr lang="en-US" altLang="en-US" sz="28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áo</a:t>
            </a:r>
            <a:r>
              <a:rPr lang="en-US" altLang="en-US" sz="28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altLang="en-US" sz="28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sứt</a:t>
            </a:r>
            <a:r>
              <a:rPr lang="en-US" altLang="en-US" sz="28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800" dirty="0">
                <a:latin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chắc</a:t>
            </a:r>
            <a:r>
              <a:rPr lang="en-US" altLang="en-US" sz="28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8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altLang="en-US" sz="28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8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vác</a:t>
            </a:r>
            <a:r>
              <a:rPr lang="en-US" altLang="en-US" sz="28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củi</a:t>
            </a:r>
            <a:r>
              <a:rPr lang="en-US" altLang="en-US" sz="28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28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2800" dirty="0">
                <a:latin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Bỗng</a:t>
            </a:r>
            <a:r>
              <a:rPr lang="en-US" altLang="en-US" sz="28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2800" dirty="0">
                <a:latin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28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28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xin</a:t>
            </a:r>
            <a:r>
              <a:rPr lang="en-US" altLang="en-US" sz="28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lỗi</a:t>
            </a:r>
            <a:r>
              <a:rPr lang="en-US" altLang="en-US" sz="28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2800" dirty="0">
                <a:latin typeface="Cambria" panose="020405030504060302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28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rét</a:t>
            </a:r>
            <a:r>
              <a:rPr lang="en-US" altLang="en-US" sz="2800" dirty="0">
                <a:latin typeface="Cambria" panose="020405030504060302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28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ti</a:t>
            </a:r>
            <a:r>
              <a:rPr lang="en-US" altLang="en-US" sz="2800" dirty="0">
                <a:latin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28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2800" dirty="0">
                <a:latin typeface="Cambria" panose="02040503050406030204" pitchFamily="18" charset="0"/>
                <a:cs typeface="Times New Roman" panose="02020603050405020304" pitchFamily="18" charset="0"/>
              </a:rPr>
              <a:t> can </a:t>
            </a:r>
            <a:r>
              <a:rPr lang="en-US" altLang="en-US" sz="28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đảm</a:t>
            </a:r>
            <a:r>
              <a:rPr lang="en-US" altLang="en-US" sz="2800" dirty="0">
                <a:latin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0DD32A1-D4E4-43CC-A512-85EA17AEB5DD}"/>
              </a:ext>
            </a:extLst>
          </p:cNvPr>
          <p:cNvSpPr txBox="1"/>
          <p:nvPr/>
        </p:nvSpPr>
        <p:spPr>
          <a:xfrm>
            <a:off x="1183395" y="121907"/>
            <a:ext cx="72876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Ai </a:t>
            </a:r>
            <a:r>
              <a:rPr lang="en-US" altLang="en-US" sz="3600" b="1" dirty="0" err="1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lỗi</a:t>
            </a:r>
            <a:r>
              <a:rPr lang="en-US" altLang="en-US" sz="3600" b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0" name="Text Box 9">
            <a:extLst>
              <a:ext uri="{FF2B5EF4-FFF2-40B4-BE49-F238E27FC236}">
                <a16:creationId xmlns="" xmlns:a16="http://schemas.microsoft.com/office/drawing/2014/main" id="{8B5C5C1A-1DA4-4F84-AED9-B76D695987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224" y="768238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latin typeface="Cambria" panose="02040503050406030204" pitchFamily="18" charset="0"/>
                <a:cs typeface="Times New Roman" panose="02020603050405020304" pitchFamily="18" charset="0"/>
              </a:rPr>
              <a:t>Con </a:t>
            </a:r>
            <a:r>
              <a:rPr lang="en-US" altLang="en-US" sz="3200" b="1" dirty="0" err="1">
                <a:latin typeface="Cambria" panose="020405030504060302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200" b="1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Cambria" panose="02040503050406030204" pitchFamily="18" charset="0"/>
                <a:cs typeface="Times New Roman" panose="02020603050405020304" pitchFamily="18" charset="0"/>
              </a:rPr>
              <a:t>gạch</a:t>
            </a:r>
            <a:r>
              <a:rPr lang="en-US" altLang="en-US" sz="3200" b="1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Cambria" panose="020405030504060302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3200" b="1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Cambria" panose="020405030504060302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3200" b="1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Cambria" panose="02040503050406030204" pitchFamily="18" charset="0"/>
                <a:cs typeface="Times New Roman" panose="02020603050405020304" pitchFamily="18" charset="0"/>
              </a:rPr>
              <a:t>riêng</a:t>
            </a:r>
            <a:r>
              <a:rPr lang="en-US" altLang="en-US" sz="3200" b="1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Cambria" panose="020405030504060302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200" b="1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Cambria" panose="02040503050406030204" pitchFamily="18" charset="0"/>
                <a:cs typeface="Times New Roman" panose="02020603050405020304" pitchFamily="18" charset="0"/>
              </a:rPr>
              <a:t>văn</a:t>
            </a:r>
            <a:endParaRPr lang="en-US" altLang="en-US" sz="3200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btnInknoeActivity">
            <a:extLst>
              <a:ext uri="{FF2B5EF4-FFF2-40B4-BE49-F238E27FC236}">
                <a16:creationId xmlns="" xmlns:a16="http://schemas.microsoft.com/office/drawing/2014/main" id="{05DD53E3-5F63-4C0F-9319-FC1F15343C4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r:link="rId5"/>
          <a:stretch>
            <a:fillRect/>
          </a:stretch>
        </p:blipFill>
        <p:spPr>
          <a:xfrm>
            <a:off x="6335707" y="4331875"/>
            <a:ext cx="2219546" cy="5715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1921565" y="2690191"/>
            <a:ext cx="172278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183395" y="3980642"/>
            <a:ext cx="172278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275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1"/>
          <p:cNvSpPr/>
          <p:nvPr/>
        </p:nvSpPr>
        <p:spPr>
          <a:xfrm rot="-3754672">
            <a:off x="6840013" y="-1379731"/>
            <a:ext cx="2723756" cy="2661744"/>
          </a:xfrm>
          <a:custGeom>
            <a:avLst/>
            <a:gdLst/>
            <a:ahLst/>
            <a:cxnLst/>
            <a:rect l="l" t="t" r="r" b="b"/>
            <a:pathLst>
              <a:path w="13623" h="13313" extrusionOk="0">
                <a:moveTo>
                  <a:pt x="5001" y="0"/>
                </a:moveTo>
                <a:lnTo>
                  <a:pt x="4715" y="48"/>
                </a:lnTo>
                <a:lnTo>
                  <a:pt x="4501" y="95"/>
                </a:lnTo>
                <a:lnTo>
                  <a:pt x="4192" y="286"/>
                </a:lnTo>
                <a:lnTo>
                  <a:pt x="3858" y="715"/>
                </a:lnTo>
                <a:lnTo>
                  <a:pt x="3644" y="1096"/>
                </a:lnTo>
                <a:lnTo>
                  <a:pt x="3287" y="2644"/>
                </a:lnTo>
                <a:lnTo>
                  <a:pt x="2334" y="7287"/>
                </a:lnTo>
                <a:lnTo>
                  <a:pt x="2048" y="9193"/>
                </a:lnTo>
                <a:lnTo>
                  <a:pt x="1977" y="9169"/>
                </a:lnTo>
                <a:lnTo>
                  <a:pt x="1882" y="9145"/>
                </a:lnTo>
                <a:lnTo>
                  <a:pt x="2167" y="7240"/>
                </a:lnTo>
                <a:lnTo>
                  <a:pt x="3120" y="2572"/>
                </a:lnTo>
                <a:lnTo>
                  <a:pt x="3477" y="1024"/>
                </a:lnTo>
                <a:lnTo>
                  <a:pt x="3358" y="810"/>
                </a:lnTo>
                <a:lnTo>
                  <a:pt x="3048" y="453"/>
                </a:lnTo>
                <a:lnTo>
                  <a:pt x="2858" y="381"/>
                </a:lnTo>
                <a:lnTo>
                  <a:pt x="2501" y="310"/>
                </a:lnTo>
                <a:lnTo>
                  <a:pt x="1953" y="429"/>
                </a:lnTo>
                <a:lnTo>
                  <a:pt x="1572" y="810"/>
                </a:lnTo>
                <a:lnTo>
                  <a:pt x="1310" y="1358"/>
                </a:lnTo>
                <a:lnTo>
                  <a:pt x="1215" y="1667"/>
                </a:lnTo>
                <a:lnTo>
                  <a:pt x="1096" y="2167"/>
                </a:lnTo>
                <a:lnTo>
                  <a:pt x="953" y="4025"/>
                </a:lnTo>
                <a:lnTo>
                  <a:pt x="905" y="6311"/>
                </a:lnTo>
                <a:lnTo>
                  <a:pt x="1000" y="8407"/>
                </a:lnTo>
                <a:lnTo>
                  <a:pt x="1143" y="9097"/>
                </a:lnTo>
                <a:lnTo>
                  <a:pt x="1119" y="9097"/>
                </a:lnTo>
                <a:lnTo>
                  <a:pt x="715" y="9193"/>
                </a:lnTo>
                <a:lnTo>
                  <a:pt x="310" y="9335"/>
                </a:lnTo>
                <a:lnTo>
                  <a:pt x="119" y="9455"/>
                </a:lnTo>
                <a:lnTo>
                  <a:pt x="0" y="9836"/>
                </a:lnTo>
                <a:lnTo>
                  <a:pt x="119" y="10026"/>
                </a:lnTo>
                <a:lnTo>
                  <a:pt x="2929" y="13170"/>
                </a:lnTo>
                <a:lnTo>
                  <a:pt x="3096" y="13312"/>
                </a:lnTo>
                <a:lnTo>
                  <a:pt x="3501" y="13265"/>
                </a:lnTo>
                <a:lnTo>
                  <a:pt x="3620" y="13098"/>
                </a:lnTo>
                <a:lnTo>
                  <a:pt x="3858" y="12669"/>
                </a:lnTo>
                <a:lnTo>
                  <a:pt x="4025" y="12193"/>
                </a:lnTo>
                <a:lnTo>
                  <a:pt x="4763" y="12407"/>
                </a:lnTo>
                <a:lnTo>
                  <a:pt x="6787" y="12717"/>
                </a:lnTo>
                <a:lnTo>
                  <a:pt x="9002" y="12908"/>
                </a:lnTo>
                <a:lnTo>
                  <a:pt x="10812" y="12955"/>
                </a:lnTo>
                <a:lnTo>
                  <a:pt x="11288" y="12908"/>
                </a:lnTo>
                <a:lnTo>
                  <a:pt x="11717" y="12812"/>
                </a:lnTo>
                <a:lnTo>
                  <a:pt x="12336" y="12550"/>
                </a:lnTo>
                <a:lnTo>
                  <a:pt x="12693" y="12122"/>
                </a:lnTo>
                <a:lnTo>
                  <a:pt x="12765" y="11550"/>
                </a:lnTo>
                <a:lnTo>
                  <a:pt x="12693" y="11169"/>
                </a:lnTo>
                <a:lnTo>
                  <a:pt x="12622" y="10931"/>
                </a:lnTo>
                <a:lnTo>
                  <a:pt x="12455" y="10764"/>
                </a:lnTo>
                <a:lnTo>
                  <a:pt x="10883" y="10979"/>
                </a:lnTo>
                <a:lnTo>
                  <a:pt x="6001" y="11550"/>
                </a:lnTo>
                <a:lnTo>
                  <a:pt x="4096" y="11693"/>
                </a:lnTo>
                <a:lnTo>
                  <a:pt x="4096" y="11598"/>
                </a:lnTo>
                <a:lnTo>
                  <a:pt x="4096" y="11526"/>
                </a:lnTo>
                <a:lnTo>
                  <a:pt x="6001" y="11383"/>
                </a:lnTo>
                <a:lnTo>
                  <a:pt x="10955" y="10788"/>
                </a:lnTo>
                <a:lnTo>
                  <a:pt x="12503" y="10574"/>
                </a:lnTo>
                <a:lnTo>
                  <a:pt x="12789" y="10407"/>
                </a:lnTo>
                <a:lnTo>
                  <a:pt x="13241" y="10050"/>
                </a:lnTo>
                <a:lnTo>
                  <a:pt x="13527" y="9621"/>
                </a:lnTo>
                <a:lnTo>
                  <a:pt x="13622" y="9145"/>
                </a:lnTo>
                <a:lnTo>
                  <a:pt x="13574" y="8883"/>
                </a:lnTo>
                <a:lnTo>
                  <a:pt x="13479" y="8621"/>
                </a:lnTo>
                <a:lnTo>
                  <a:pt x="13193" y="8264"/>
                </a:lnTo>
                <a:lnTo>
                  <a:pt x="12670" y="8002"/>
                </a:lnTo>
                <a:lnTo>
                  <a:pt x="12408" y="7978"/>
                </a:lnTo>
                <a:lnTo>
                  <a:pt x="10836" y="8597"/>
                </a:lnTo>
                <a:lnTo>
                  <a:pt x="5930" y="10455"/>
                </a:lnTo>
                <a:lnTo>
                  <a:pt x="3977" y="11098"/>
                </a:lnTo>
                <a:lnTo>
                  <a:pt x="3953" y="11026"/>
                </a:lnTo>
                <a:lnTo>
                  <a:pt x="3906" y="10955"/>
                </a:lnTo>
                <a:lnTo>
                  <a:pt x="5906" y="10288"/>
                </a:lnTo>
                <a:lnTo>
                  <a:pt x="10931" y="8383"/>
                </a:lnTo>
                <a:lnTo>
                  <a:pt x="12455" y="7764"/>
                </a:lnTo>
                <a:lnTo>
                  <a:pt x="12765" y="7406"/>
                </a:lnTo>
                <a:lnTo>
                  <a:pt x="13170" y="6597"/>
                </a:lnTo>
                <a:lnTo>
                  <a:pt x="13217" y="6025"/>
                </a:lnTo>
                <a:lnTo>
                  <a:pt x="13098" y="5739"/>
                </a:lnTo>
                <a:lnTo>
                  <a:pt x="12908" y="5501"/>
                </a:lnTo>
                <a:lnTo>
                  <a:pt x="12431" y="5263"/>
                </a:lnTo>
                <a:lnTo>
                  <a:pt x="11598" y="5239"/>
                </a:lnTo>
                <a:lnTo>
                  <a:pt x="11145" y="5335"/>
                </a:lnTo>
                <a:lnTo>
                  <a:pt x="9597" y="6382"/>
                </a:lnTo>
                <a:lnTo>
                  <a:pt x="5168" y="9216"/>
                </a:lnTo>
                <a:lnTo>
                  <a:pt x="3453" y="10240"/>
                </a:lnTo>
                <a:lnTo>
                  <a:pt x="3406" y="10169"/>
                </a:lnTo>
                <a:lnTo>
                  <a:pt x="3358" y="10121"/>
                </a:lnTo>
                <a:lnTo>
                  <a:pt x="5120" y="9073"/>
                </a:lnTo>
                <a:lnTo>
                  <a:pt x="9693" y="6121"/>
                </a:lnTo>
                <a:lnTo>
                  <a:pt x="11217" y="5096"/>
                </a:lnTo>
                <a:lnTo>
                  <a:pt x="11526" y="4692"/>
                </a:lnTo>
                <a:lnTo>
                  <a:pt x="11860" y="3858"/>
                </a:lnTo>
                <a:lnTo>
                  <a:pt x="11788" y="3263"/>
                </a:lnTo>
                <a:lnTo>
                  <a:pt x="11622" y="2953"/>
                </a:lnTo>
                <a:lnTo>
                  <a:pt x="11479" y="2810"/>
                </a:lnTo>
                <a:lnTo>
                  <a:pt x="11217" y="2620"/>
                </a:lnTo>
                <a:lnTo>
                  <a:pt x="10764" y="2548"/>
                </a:lnTo>
                <a:lnTo>
                  <a:pt x="10121" y="2739"/>
                </a:lnTo>
                <a:lnTo>
                  <a:pt x="9574" y="3072"/>
                </a:lnTo>
                <a:lnTo>
                  <a:pt x="9359" y="3239"/>
                </a:lnTo>
                <a:lnTo>
                  <a:pt x="6311" y="6311"/>
                </a:lnTo>
                <a:lnTo>
                  <a:pt x="2882" y="9645"/>
                </a:lnTo>
                <a:lnTo>
                  <a:pt x="2810" y="9597"/>
                </a:lnTo>
                <a:lnTo>
                  <a:pt x="2739" y="9550"/>
                </a:lnTo>
                <a:lnTo>
                  <a:pt x="6097" y="6263"/>
                </a:lnTo>
                <a:lnTo>
                  <a:pt x="9193" y="3168"/>
                </a:lnTo>
                <a:lnTo>
                  <a:pt x="9312" y="2667"/>
                </a:lnTo>
                <a:lnTo>
                  <a:pt x="9288" y="1739"/>
                </a:lnTo>
                <a:lnTo>
                  <a:pt x="8954" y="1215"/>
                </a:lnTo>
                <a:lnTo>
                  <a:pt x="8669" y="1048"/>
                </a:lnTo>
                <a:lnTo>
                  <a:pt x="8311" y="929"/>
                </a:lnTo>
                <a:lnTo>
                  <a:pt x="7716" y="905"/>
                </a:lnTo>
                <a:lnTo>
                  <a:pt x="6954" y="1215"/>
                </a:lnTo>
                <a:lnTo>
                  <a:pt x="6621" y="1501"/>
                </a:lnTo>
                <a:lnTo>
                  <a:pt x="4811" y="4858"/>
                </a:lnTo>
                <a:lnTo>
                  <a:pt x="2525" y="9407"/>
                </a:lnTo>
                <a:lnTo>
                  <a:pt x="2453" y="9383"/>
                </a:lnTo>
                <a:lnTo>
                  <a:pt x="2382" y="9335"/>
                </a:lnTo>
                <a:lnTo>
                  <a:pt x="4430" y="5216"/>
                </a:lnTo>
                <a:lnTo>
                  <a:pt x="6311" y="1739"/>
                </a:lnTo>
                <a:lnTo>
                  <a:pt x="6311" y="1524"/>
                </a:lnTo>
                <a:lnTo>
                  <a:pt x="6240" y="905"/>
                </a:lnTo>
                <a:lnTo>
                  <a:pt x="6025" y="453"/>
                </a:lnTo>
                <a:lnTo>
                  <a:pt x="5787" y="215"/>
                </a:lnTo>
                <a:lnTo>
                  <a:pt x="5454" y="48"/>
                </a:lnTo>
                <a:lnTo>
                  <a:pt x="500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DDCA61F-FF8D-44D7-BC74-2709093008CD}"/>
              </a:ext>
            </a:extLst>
          </p:cNvPr>
          <p:cNvSpPr txBox="1"/>
          <p:nvPr/>
        </p:nvSpPr>
        <p:spPr>
          <a:xfrm>
            <a:off x="167921" y="1021746"/>
            <a:ext cx="8377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2800" b="1" dirty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800" b="1" dirty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riêng</a:t>
            </a:r>
            <a:r>
              <a:rPr lang="en-US" altLang="en-US" sz="2800" b="1" dirty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b="1" dirty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ngoài</a:t>
            </a:r>
            <a:r>
              <a:rPr lang="en-US" altLang="en-US" sz="2800" b="1" dirty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800" b="1" dirty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800" b="1" dirty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b="1" dirty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6E6A693-8A05-4A33-8C24-5614A13D4D9D}"/>
              </a:ext>
            </a:extLst>
          </p:cNvPr>
          <p:cNvSpPr txBox="1"/>
          <p:nvPr/>
        </p:nvSpPr>
        <p:spPr>
          <a:xfrm>
            <a:off x="459939" y="2048530"/>
            <a:ext cx="9268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00CC99"/>
              </a:buClr>
              <a:buFont typeface="Wingdings" panose="05000000000000000000" pitchFamily="2" charset="2"/>
              <a:buNone/>
            </a:pPr>
            <a:r>
              <a:rPr lang="en-US" altLang="en-US" sz="2800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800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2800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800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2800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2800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800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gạch</a:t>
            </a:r>
            <a:r>
              <a:rPr lang="en-US" altLang="en-US" sz="2800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ngang</a:t>
            </a:r>
            <a:r>
              <a:rPr lang="en-US" altLang="en-US" sz="2800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882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3"/>
          <p:cNvSpPr/>
          <p:nvPr/>
        </p:nvSpPr>
        <p:spPr>
          <a:xfrm rot="395801">
            <a:off x="5121321" y="300420"/>
            <a:ext cx="2358351" cy="4891972"/>
          </a:xfrm>
          <a:custGeom>
            <a:avLst/>
            <a:gdLst/>
            <a:ahLst/>
            <a:cxnLst/>
            <a:rect l="l" t="t" r="r" b="b"/>
            <a:pathLst>
              <a:path w="26911" h="55822" extrusionOk="0">
                <a:moveTo>
                  <a:pt x="3287" y="0"/>
                </a:moveTo>
                <a:lnTo>
                  <a:pt x="2167" y="95"/>
                </a:lnTo>
                <a:lnTo>
                  <a:pt x="1143" y="500"/>
                </a:lnTo>
                <a:lnTo>
                  <a:pt x="715" y="881"/>
                </a:lnTo>
                <a:lnTo>
                  <a:pt x="524" y="1072"/>
                </a:lnTo>
                <a:lnTo>
                  <a:pt x="239" y="1548"/>
                </a:lnTo>
                <a:lnTo>
                  <a:pt x="0" y="2358"/>
                </a:lnTo>
                <a:lnTo>
                  <a:pt x="24" y="3191"/>
                </a:lnTo>
                <a:lnTo>
                  <a:pt x="167" y="3715"/>
                </a:lnTo>
                <a:lnTo>
                  <a:pt x="429" y="4191"/>
                </a:lnTo>
                <a:lnTo>
                  <a:pt x="810" y="4573"/>
                </a:lnTo>
                <a:lnTo>
                  <a:pt x="1024" y="4739"/>
                </a:lnTo>
                <a:lnTo>
                  <a:pt x="1453" y="4930"/>
                </a:lnTo>
                <a:lnTo>
                  <a:pt x="2406" y="5168"/>
                </a:lnTo>
                <a:lnTo>
                  <a:pt x="3358" y="5358"/>
                </a:lnTo>
                <a:lnTo>
                  <a:pt x="3930" y="5668"/>
                </a:lnTo>
                <a:lnTo>
                  <a:pt x="4239" y="5954"/>
                </a:lnTo>
                <a:lnTo>
                  <a:pt x="4358" y="6144"/>
                </a:lnTo>
                <a:lnTo>
                  <a:pt x="4477" y="6430"/>
                </a:lnTo>
                <a:lnTo>
                  <a:pt x="4525" y="6978"/>
                </a:lnTo>
                <a:lnTo>
                  <a:pt x="4239" y="7787"/>
                </a:lnTo>
                <a:lnTo>
                  <a:pt x="3573" y="8931"/>
                </a:lnTo>
                <a:lnTo>
                  <a:pt x="3168" y="9812"/>
                </a:lnTo>
                <a:lnTo>
                  <a:pt x="3049" y="10407"/>
                </a:lnTo>
                <a:lnTo>
                  <a:pt x="3072" y="10717"/>
                </a:lnTo>
                <a:lnTo>
                  <a:pt x="3144" y="10979"/>
                </a:lnTo>
                <a:lnTo>
                  <a:pt x="3358" y="11431"/>
                </a:lnTo>
                <a:lnTo>
                  <a:pt x="3930" y="11955"/>
                </a:lnTo>
                <a:lnTo>
                  <a:pt x="5001" y="12384"/>
                </a:lnTo>
                <a:lnTo>
                  <a:pt x="6192" y="12574"/>
                </a:lnTo>
                <a:lnTo>
                  <a:pt x="6764" y="12622"/>
                </a:lnTo>
                <a:lnTo>
                  <a:pt x="7359" y="12693"/>
                </a:lnTo>
                <a:lnTo>
                  <a:pt x="8502" y="13074"/>
                </a:lnTo>
                <a:lnTo>
                  <a:pt x="9240" y="13527"/>
                </a:lnTo>
                <a:lnTo>
                  <a:pt x="9598" y="13908"/>
                </a:lnTo>
                <a:lnTo>
                  <a:pt x="9812" y="14336"/>
                </a:lnTo>
                <a:lnTo>
                  <a:pt x="9860" y="14837"/>
                </a:lnTo>
                <a:lnTo>
                  <a:pt x="9812" y="15098"/>
                </a:lnTo>
                <a:lnTo>
                  <a:pt x="9693" y="15456"/>
                </a:lnTo>
                <a:lnTo>
                  <a:pt x="9217" y="15980"/>
                </a:lnTo>
                <a:lnTo>
                  <a:pt x="8312" y="16646"/>
                </a:lnTo>
                <a:lnTo>
                  <a:pt x="7764" y="17146"/>
                </a:lnTo>
                <a:lnTo>
                  <a:pt x="7573" y="17385"/>
                </a:lnTo>
                <a:lnTo>
                  <a:pt x="7359" y="17932"/>
                </a:lnTo>
                <a:lnTo>
                  <a:pt x="7288" y="18528"/>
                </a:lnTo>
                <a:lnTo>
                  <a:pt x="7383" y="19099"/>
                </a:lnTo>
                <a:lnTo>
                  <a:pt x="7597" y="19671"/>
                </a:lnTo>
                <a:lnTo>
                  <a:pt x="7931" y="20171"/>
                </a:lnTo>
                <a:lnTo>
                  <a:pt x="8383" y="20552"/>
                </a:lnTo>
                <a:lnTo>
                  <a:pt x="8907" y="20790"/>
                </a:lnTo>
                <a:lnTo>
                  <a:pt x="9193" y="20838"/>
                </a:lnTo>
                <a:lnTo>
                  <a:pt x="9883" y="20862"/>
                </a:lnTo>
                <a:lnTo>
                  <a:pt x="10931" y="20838"/>
                </a:lnTo>
                <a:lnTo>
                  <a:pt x="11527" y="21028"/>
                </a:lnTo>
                <a:lnTo>
                  <a:pt x="11765" y="21243"/>
                </a:lnTo>
                <a:lnTo>
                  <a:pt x="11955" y="21528"/>
                </a:lnTo>
                <a:lnTo>
                  <a:pt x="12027" y="22148"/>
                </a:lnTo>
                <a:lnTo>
                  <a:pt x="11789" y="22814"/>
                </a:lnTo>
                <a:lnTo>
                  <a:pt x="11360" y="23433"/>
                </a:lnTo>
                <a:lnTo>
                  <a:pt x="11098" y="23672"/>
                </a:lnTo>
                <a:lnTo>
                  <a:pt x="10550" y="24148"/>
                </a:lnTo>
                <a:lnTo>
                  <a:pt x="9836" y="24934"/>
                </a:lnTo>
                <a:lnTo>
                  <a:pt x="9550" y="25529"/>
                </a:lnTo>
                <a:lnTo>
                  <a:pt x="9526" y="25886"/>
                </a:lnTo>
                <a:lnTo>
                  <a:pt x="9526" y="26101"/>
                </a:lnTo>
                <a:lnTo>
                  <a:pt x="9669" y="26529"/>
                </a:lnTo>
                <a:lnTo>
                  <a:pt x="10050" y="27029"/>
                </a:lnTo>
                <a:lnTo>
                  <a:pt x="10860" y="27553"/>
                </a:lnTo>
                <a:lnTo>
                  <a:pt x="11812" y="27887"/>
                </a:lnTo>
                <a:lnTo>
                  <a:pt x="12289" y="28030"/>
                </a:lnTo>
                <a:lnTo>
                  <a:pt x="12765" y="28149"/>
                </a:lnTo>
                <a:lnTo>
                  <a:pt x="13694" y="28554"/>
                </a:lnTo>
                <a:lnTo>
                  <a:pt x="14432" y="29149"/>
                </a:lnTo>
                <a:lnTo>
                  <a:pt x="14742" y="29720"/>
                </a:lnTo>
                <a:lnTo>
                  <a:pt x="14789" y="30149"/>
                </a:lnTo>
                <a:lnTo>
                  <a:pt x="14742" y="30363"/>
                </a:lnTo>
                <a:lnTo>
                  <a:pt x="14646" y="30721"/>
                </a:lnTo>
                <a:lnTo>
                  <a:pt x="14218" y="31245"/>
                </a:lnTo>
                <a:lnTo>
                  <a:pt x="13313" y="31888"/>
                </a:lnTo>
                <a:lnTo>
                  <a:pt x="12717" y="32316"/>
                </a:lnTo>
                <a:lnTo>
                  <a:pt x="12455" y="32578"/>
                </a:lnTo>
                <a:lnTo>
                  <a:pt x="12074" y="33174"/>
                </a:lnTo>
                <a:lnTo>
                  <a:pt x="11860" y="33864"/>
                </a:lnTo>
                <a:lnTo>
                  <a:pt x="11812" y="34579"/>
                </a:lnTo>
                <a:lnTo>
                  <a:pt x="11908" y="35293"/>
                </a:lnTo>
                <a:lnTo>
                  <a:pt x="12170" y="35960"/>
                </a:lnTo>
                <a:lnTo>
                  <a:pt x="12574" y="36555"/>
                </a:lnTo>
                <a:lnTo>
                  <a:pt x="13098" y="37031"/>
                </a:lnTo>
                <a:lnTo>
                  <a:pt x="13432" y="37198"/>
                </a:lnTo>
                <a:lnTo>
                  <a:pt x="14241" y="37484"/>
                </a:lnTo>
                <a:lnTo>
                  <a:pt x="15504" y="37865"/>
                </a:lnTo>
                <a:lnTo>
                  <a:pt x="16123" y="38341"/>
                </a:lnTo>
                <a:lnTo>
                  <a:pt x="16337" y="38698"/>
                </a:lnTo>
                <a:lnTo>
                  <a:pt x="16409" y="38913"/>
                </a:lnTo>
                <a:lnTo>
                  <a:pt x="16432" y="39341"/>
                </a:lnTo>
                <a:lnTo>
                  <a:pt x="16266" y="39937"/>
                </a:lnTo>
                <a:lnTo>
                  <a:pt x="15456" y="41151"/>
                </a:lnTo>
                <a:lnTo>
                  <a:pt x="14861" y="41913"/>
                </a:lnTo>
                <a:lnTo>
                  <a:pt x="14575" y="42414"/>
                </a:lnTo>
                <a:lnTo>
                  <a:pt x="14313" y="43580"/>
                </a:lnTo>
                <a:lnTo>
                  <a:pt x="14408" y="44438"/>
                </a:lnTo>
                <a:lnTo>
                  <a:pt x="14599" y="44985"/>
                </a:lnTo>
                <a:lnTo>
                  <a:pt x="14908" y="45462"/>
                </a:lnTo>
                <a:lnTo>
                  <a:pt x="15313" y="45843"/>
                </a:lnTo>
                <a:lnTo>
                  <a:pt x="15551" y="45986"/>
                </a:lnTo>
                <a:lnTo>
                  <a:pt x="16075" y="46200"/>
                </a:lnTo>
                <a:lnTo>
                  <a:pt x="17313" y="46414"/>
                </a:lnTo>
                <a:lnTo>
                  <a:pt x="18480" y="46652"/>
                </a:lnTo>
                <a:lnTo>
                  <a:pt x="19123" y="47010"/>
                </a:lnTo>
                <a:lnTo>
                  <a:pt x="19433" y="47391"/>
                </a:lnTo>
                <a:lnTo>
                  <a:pt x="19504" y="47653"/>
                </a:lnTo>
                <a:lnTo>
                  <a:pt x="19552" y="48058"/>
                </a:lnTo>
                <a:lnTo>
                  <a:pt x="19314" y="48867"/>
                </a:lnTo>
                <a:lnTo>
                  <a:pt x="19171" y="49272"/>
                </a:lnTo>
                <a:lnTo>
                  <a:pt x="18957" y="49939"/>
                </a:lnTo>
                <a:lnTo>
                  <a:pt x="18790" y="51368"/>
                </a:lnTo>
                <a:lnTo>
                  <a:pt x="18981" y="52773"/>
                </a:lnTo>
                <a:lnTo>
                  <a:pt x="19385" y="53749"/>
                </a:lnTo>
                <a:lnTo>
                  <a:pt x="19766" y="54321"/>
                </a:lnTo>
                <a:lnTo>
                  <a:pt x="20005" y="54583"/>
                </a:lnTo>
                <a:lnTo>
                  <a:pt x="20386" y="54940"/>
                </a:lnTo>
                <a:lnTo>
                  <a:pt x="21076" y="55464"/>
                </a:lnTo>
                <a:lnTo>
                  <a:pt x="21743" y="55750"/>
                </a:lnTo>
                <a:lnTo>
                  <a:pt x="22386" y="55821"/>
                </a:lnTo>
                <a:lnTo>
                  <a:pt x="22958" y="55726"/>
                </a:lnTo>
                <a:lnTo>
                  <a:pt x="23505" y="55464"/>
                </a:lnTo>
                <a:lnTo>
                  <a:pt x="24267" y="54821"/>
                </a:lnTo>
                <a:lnTo>
                  <a:pt x="25125" y="53606"/>
                </a:lnTo>
                <a:lnTo>
                  <a:pt x="25815" y="52154"/>
                </a:lnTo>
                <a:lnTo>
                  <a:pt x="26554" y="49939"/>
                </a:lnTo>
                <a:lnTo>
                  <a:pt x="26792" y="48748"/>
                </a:lnTo>
                <a:lnTo>
                  <a:pt x="26911" y="47962"/>
                </a:lnTo>
                <a:lnTo>
                  <a:pt x="26887" y="46343"/>
                </a:lnTo>
                <a:lnTo>
                  <a:pt x="26530" y="44795"/>
                </a:lnTo>
                <a:lnTo>
                  <a:pt x="26006" y="43747"/>
                </a:lnTo>
                <a:lnTo>
                  <a:pt x="25553" y="43104"/>
                </a:lnTo>
                <a:lnTo>
                  <a:pt x="25268" y="42818"/>
                </a:lnTo>
                <a:lnTo>
                  <a:pt x="24863" y="42461"/>
                </a:lnTo>
                <a:lnTo>
                  <a:pt x="24029" y="41747"/>
                </a:lnTo>
                <a:lnTo>
                  <a:pt x="23696" y="41318"/>
                </a:lnTo>
                <a:lnTo>
                  <a:pt x="23410" y="40818"/>
                </a:lnTo>
                <a:lnTo>
                  <a:pt x="23124" y="39746"/>
                </a:lnTo>
                <a:lnTo>
                  <a:pt x="23219" y="37960"/>
                </a:lnTo>
                <a:lnTo>
                  <a:pt x="23553" y="36127"/>
                </a:lnTo>
                <a:lnTo>
                  <a:pt x="23696" y="34936"/>
                </a:lnTo>
                <a:lnTo>
                  <a:pt x="23648" y="33817"/>
                </a:lnTo>
                <a:lnTo>
                  <a:pt x="23410" y="33054"/>
                </a:lnTo>
                <a:lnTo>
                  <a:pt x="23124" y="32578"/>
                </a:lnTo>
                <a:lnTo>
                  <a:pt x="22934" y="32364"/>
                </a:lnTo>
                <a:lnTo>
                  <a:pt x="22362" y="31840"/>
                </a:lnTo>
                <a:lnTo>
                  <a:pt x="21338" y="31173"/>
                </a:lnTo>
                <a:lnTo>
                  <a:pt x="20790" y="30625"/>
                </a:lnTo>
                <a:lnTo>
                  <a:pt x="20600" y="30292"/>
                </a:lnTo>
                <a:lnTo>
                  <a:pt x="20481" y="29982"/>
                </a:lnTo>
                <a:lnTo>
                  <a:pt x="20433" y="29339"/>
                </a:lnTo>
                <a:lnTo>
                  <a:pt x="20671" y="28339"/>
                </a:lnTo>
                <a:lnTo>
                  <a:pt x="21267" y="27006"/>
                </a:lnTo>
                <a:lnTo>
                  <a:pt x="21576" y="26005"/>
                </a:lnTo>
                <a:lnTo>
                  <a:pt x="21600" y="25339"/>
                </a:lnTo>
                <a:lnTo>
                  <a:pt x="21552" y="25005"/>
                </a:lnTo>
                <a:lnTo>
                  <a:pt x="21457" y="24719"/>
                </a:lnTo>
                <a:lnTo>
                  <a:pt x="21124" y="24219"/>
                </a:lnTo>
                <a:lnTo>
                  <a:pt x="20481" y="23576"/>
                </a:lnTo>
                <a:lnTo>
                  <a:pt x="19457" y="22790"/>
                </a:lnTo>
                <a:lnTo>
                  <a:pt x="18790" y="22171"/>
                </a:lnTo>
                <a:lnTo>
                  <a:pt x="18457" y="21671"/>
                </a:lnTo>
                <a:lnTo>
                  <a:pt x="18338" y="21385"/>
                </a:lnTo>
                <a:lnTo>
                  <a:pt x="18242" y="20957"/>
                </a:lnTo>
                <a:lnTo>
                  <a:pt x="18314" y="20076"/>
                </a:lnTo>
                <a:lnTo>
                  <a:pt x="18790" y="18790"/>
                </a:lnTo>
                <a:lnTo>
                  <a:pt x="19219" y="17980"/>
                </a:lnTo>
                <a:lnTo>
                  <a:pt x="19409" y="17551"/>
                </a:lnTo>
                <a:lnTo>
                  <a:pt x="19647" y="16623"/>
                </a:lnTo>
                <a:lnTo>
                  <a:pt x="19623" y="15718"/>
                </a:lnTo>
                <a:lnTo>
                  <a:pt x="19409" y="15146"/>
                </a:lnTo>
                <a:lnTo>
                  <a:pt x="19123" y="14813"/>
                </a:lnTo>
                <a:lnTo>
                  <a:pt x="18957" y="14694"/>
                </a:lnTo>
                <a:lnTo>
                  <a:pt x="18576" y="14479"/>
                </a:lnTo>
                <a:lnTo>
                  <a:pt x="17718" y="14336"/>
                </a:lnTo>
                <a:lnTo>
                  <a:pt x="16813" y="14289"/>
                </a:lnTo>
                <a:lnTo>
                  <a:pt x="16194" y="14122"/>
                </a:lnTo>
                <a:lnTo>
                  <a:pt x="15861" y="13932"/>
                </a:lnTo>
                <a:lnTo>
                  <a:pt x="15718" y="13789"/>
                </a:lnTo>
                <a:lnTo>
                  <a:pt x="15575" y="13622"/>
                </a:lnTo>
                <a:lnTo>
                  <a:pt x="15432" y="13241"/>
                </a:lnTo>
                <a:lnTo>
                  <a:pt x="15408" y="12646"/>
                </a:lnTo>
                <a:lnTo>
                  <a:pt x="15789" y="11360"/>
                </a:lnTo>
                <a:lnTo>
                  <a:pt x="16075" y="10502"/>
                </a:lnTo>
                <a:lnTo>
                  <a:pt x="16147" y="10169"/>
                </a:lnTo>
                <a:lnTo>
                  <a:pt x="16170" y="9502"/>
                </a:lnTo>
                <a:lnTo>
                  <a:pt x="16051" y="8859"/>
                </a:lnTo>
                <a:lnTo>
                  <a:pt x="15789" y="8240"/>
                </a:lnTo>
                <a:lnTo>
                  <a:pt x="15432" y="7668"/>
                </a:lnTo>
                <a:lnTo>
                  <a:pt x="14980" y="7168"/>
                </a:lnTo>
                <a:lnTo>
                  <a:pt x="14432" y="6787"/>
                </a:lnTo>
                <a:lnTo>
                  <a:pt x="13813" y="6525"/>
                </a:lnTo>
                <a:lnTo>
                  <a:pt x="13503" y="6454"/>
                </a:lnTo>
                <a:lnTo>
                  <a:pt x="12908" y="6359"/>
                </a:lnTo>
                <a:lnTo>
                  <a:pt x="11717" y="6430"/>
                </a:lnTo>
                <a:lnTo>
                  <a:pt x="10526" y="6478"/>
                </a:lnTo>
                <a:lnTo>
                  <a:pt x="9717" y="6359"/>
                </a:lnTo>
                <a:lnTo>
                  <a:pt x="9193" y="6144"/>
                </a:lnTo>
                <a:lnTo>
                  <a:pt x="8955" y="5978"/>
                </a:lnTo>
                <a:lnTo>
                  <a:pt x="8716" y="5787"/>
                </a:lnTo>
                <a:lnTo>
                  <a:pt x="8359" y="5287"/>
                </a:lnTo>
                <a:lnTo>
                  <a:pt x="7931" y="4453"/>
                </a:lnTo>
                <a:lnTo>
                  <a:pt x="7716" y="3882"/>
                </a:lnTo>
                <a:lnTo>
                  <a:pt x="7478" y="3358"/>
                </a:lnTo>
                <a:lnTo>
                  <a:pt x="6907" y="2382"/>
                </a:lnTo>
                <a:lnTo>
                  <a:pt x="6216" y="1500"/>
                </a:lnTo>
                <a:lnTo>
                  <a:pt x="5382" y="762"/>
                </a:lnTo>
                <a:lnTo>
                  <a:pt x="4906" y="476"/>
                </a:lnTo>
                <a:lnTo>
                  <a:pt x="4382" y="238"/>
                </a:lnTo>
                <a:lnTo>
                  <a:pt x="328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33"/>
          <p:cNvSpPr/>
          <p:nvPr/>
        </p:nvSpPr>
        <p:spPr>
          <a:xfrm>
            <a:off x="7400285" y="2266320"/>
            <a:ext cx="1972313" cy="3182728"/>
          </a:xfrm>
          <a:custGeom>
            <a:avLst/>
            <a:gdLst/>
            <a:ahLst/>
            <a:cxnLst/>
            <a:rect l="l" t="t" r="r" b="b"/>
            <a:pathLst>
              <a:path w="22506" h="36318" extrusionOk="0">
                <a:moveTo>
                  <a:pt x="19743" y="0"/>
                </a:moveTo>
                <a:lnTo>
                  <a:pt x="18957" y="96"/>
                </a:lnTo>
                <a:lnTo>
                  <a:pt x="18195" y="357"/>
                </a:lnTo>
                <a:lnTo>
                  <a:pt x="17504" y="762"/>
                </a:lnTo>
                <a:lnTo>
                  <a:pt x="16933" y="1310"/>
                </a:lnTo>
                <a:lnTo>
                  <a:pt x="16504" y="1977"/>
                </a:lnTo>
                <a:lnTo>
                  <a:pt x="16385" y="2358"/>
                </a:lnTo>
                <a:lnTo>
                  <a:pt x="16290" y="2715"/>
                </a:lnTo>
                <a:lnTo>
                  <a:pt x="16076" y="3430"/>
                </a:lnTo>
                <a:lnTo>
                  <a:pt x="15861" y="3739"/>
                </a:lnTo>
                <a:lnTo>
                  <a:pt x="15647" y="3953"/>
                </a:lnTo>
                <a:lnTo>
                  <a:pt x="15099" y="4215"/>
                </a:lnTo>
                <a:lnTo>
                  <a:pt x="14147" y="4334"/>
                </a:lnTo>
                <a:lnTo>
                  <a:pt x="13504" y="4334"/>
                </a:lnTo>
                <a:lnTo>
                  <a:pt x="13027" y="4382"/>
                </a:lnTo>
                <a:lnTo>
                  <a:pt x="12122" y="4644"/>
                </a:lnTo>
                <a:lnTo>
                  <a:pt x="11265" y="5049"/>
                </a:lnTo>
                <a:lnTo>
                  <a:pt x="10503" y="5597"/>
                </a:lnTo>
                <a:lnTo>
                  <a:pt x="9836" y="6263"/>
                </a:lnTo>
                <a:lnTo>
                  <a:pt x="9288" y="7049"/>
                </a:lnTo>
                <a:lnTo>
                  <a:pt x="8907" y="7907"/>
                </a:lnTo>
                <a:lnTo>
                  <a:pt x="8669" y="8812"/>
                </a:lnTo>
                <a:lnTo>
                  <a:pt x="8622" y="9288"/>
                </a:lnTo>
                <a:lnTo>
                  <a:pt x="8669" y="10907"/>
                </a:lnTo>
                <a:lnTo>
                  <a:pt x="8765" y="12955"/>
                </a:lnTo>
                <a:lnTo>
                  <a:pt x="8645" y="13694"/>
                </a:lnTo>
                <a:lnTo>
                  <a:pt x="8407" y="14337"/>
                </a:lnTo>
                <a:lnTo>
                  <a:pt x="7979" y="14884"/>
                </a:lnTo>
                <a:lnTo>
                  <a:pt x="7669" y="15099"/>
                </a:lnTo>
                <a:lnTo>
                  <a:pt x="7383" y="15241"/>
                </a:lnTo>
                <a:lnTo>
                  <a:pt x="6836" y="15408"/>
                </a:lnTo>
                <a:lnTo>
                  <a:pt x="5907" y="15456"/>
                </a:lnTo>
                <a:lnTo>
                  <a:pt x="4645" y="15432"/>
                </a:lnTo>
                <a:lnTo>
                  <a:pt x="3763" y="15527"/>
                </a:lnTo>
                <a:lnTo>
                  <a:pt x="3216" y="15742"/>
                </a:lnTo>
                <a:lnTo>
                  <a:pt x="2978" y="15908"/>
                </a:lnTo>
                <a:lnTo>
                  <a:pt x="2763" y="16099"/>
                </a:lnTo>
                <a:lnTo>
                  <a:pt x="2454" y="16551"/>
                </a:lnTo>
                <a:lnTo>
                  <a:pt x="2263" y="17075"/>
                </a:lnTo>
                <a:lnTo>
                  <a:pt x="2216" y="17623"/>
                </a:lnTo>
                <a:lnTo>
                  <a:pt x="2335" y="18528"/>
                </a:lnTo>
                <a:lnTo>
                  <a:pt x="2739" y="19695"/>
                </a:lnTo>
                <a:lnTo>
                  <a:pt x="3025" y="20242"/>
                </a:lnTo>
                <a:lnTo>
                  <a:pt x="3668" y="21290"/>
                </a:lnTo>
                <a:lnTo>
                  <a:pt x="4335" y="22957"/>
                </a:lnTo>
                <a:lnTo>
                  <a:pt x="4406" y="23815"/>
                </a:lnTo>
                <a:lnTo>
                  <a:pt x="4335" y="24362"/>
                </a:lnTo>
                <a:lnTo>
                  <a:pt x="4216" y="24624"/>
                </a:lnTo>
                <a:lnTo>
                  <a:pt x="4097" y="24910"/>
                </a:lnTo>
                <a:lnTo>
                  <a:pt x="3740" y="25386"/>
                </a:lnTo>
                <a:lnTo>
                  <a:pt x="3097" y="26006"/>
                </a:lnTo>
                <a:lnTo>
                  <a:pt x="2644" y="26387"/>
                </a:lnTo>
                <a:lnTo>
                  <a:pt x="2001" y="26958"/>
                </a:lnTo>
                <a:lnTo>
                  <a:pt x="1001" y="28244"/>
                </a:lnTo>
                <a:lnTo>
                  <a:pt x="310" y="29625"/>
                </a:lnTo>
                <a:lnTo>
                  <a:pt x="1" y="31054"/>
                </a:lnTo>
                <a:lnTo>
                  <a:pt x="96" y="32435"/>
                </a:lnTo>
                <a:lnTo>
                  <a:pt x="429" y="33412"/>
                </a:lnTo>
                <a:lnTo>
                  <a:pt x="763" y="34031"/>
                </a:lnTo>
                <a:lnTo>
                  <a:pt x="1239" y="34579"/>
                </a:lnTo>
                <a:lnTo>
                  <a:pt x="1787" y="35103"/>
                </a:lnTo>
                <a:lnTo>
                  <a:pt x="2477" y="35531"/>
                </a:lnTo>
                <a:lnTo>
                  <a:pt x="3287" y="35912"/>
                </a:lnTo>
                <a:lnTo>
                  <a:pt x="3740" y="36055"/>
                </a:lnTo>
                <a:lnTo>
                  <a:pt x="4168" y="36174"/>
                </a:lnTo>
                <a:lnTo>
                  <a:pt x="5002" y="36317"/>
                </a:lnTo>
                <a:lnTo>
                  <a:pt x="5859" y="36293"/>
                </a:lnTo>
                <a:lnTo>
                  <a:pt x="6669" y="36174"/>
                </a:lnTo>
                <a:lnTo>
                  <a:pt x="7836" y="35769"/>
                </a:lnTo>
                <a:lnTo>
                  <a:pt x="9193" y="34912"/>
                </a:lnTo>
                <a:lnTo>
                  <a:pt x="10003" y="34055"/>
                </a:lnTo>
                <a:lnTo>
                  <a:pt x="10408" y="33388"/>
                </a:lnTo>
                <a:lnTo>
                  <a:pt x="10717" y="32697"/>
                </a:lnTo>
                <a:lnTo>
                  <a:pt x="10884" y="31959"/>
                </a:lnTo>
                <a:lnTo>
                  <a:pt x="10908" y="31197"/>
                </a:lnTo>
                <a:lnTo>
                  <a:pt x="10789" y="30411"/>
                </a:lnTo>
                <a:lnTo>
                  <a:pt x="10503" y="29625"/>
                </a:lnTo>
                <a:lnTo>
                  <a:pt x="10027" y="28839"/>
                </a:lnTo>
                <a:lnTo>
                  <a:pt x="9717" y="28458"/>
                </a:lnTo>
                <a:lnTo>
                  <a:pt x="9384" y="28077"/>
                </a:lnTo>
                <a:lnTo>
                  <a:pt x="8931" y="27482"/>
                </a:lnTo>
                <a:lnTo>
                  <a:pt x="8765" y="27053"/>
                </a:lnTo>
                <a:lnTo>
                  <a:pt x="8741" y="26815"/>
                </a:lnTo>
                <a:lnTo>
                  <a:pt x="8741" y="26625"/>
                </a:lnTo>
                <a:lnTo>
                  <a:pt x="8860" y="26315"/>
                </a:lnTo>
                <a:lnTo>
                  <a:pt x="9169" y="25910"/>
                </a:lnTo>
                <a:lnTo>
                  <a:pt x="9860" y="25553"/>
                </a:lnTo>
                <a:lnTo>
                  <a:pt x="10646" y="25434"/>
                </a:lnTo>
                <a:lnTo>
                  <a:pt x="11027" y="25458"/>
                </a:lnTo>
                <a:lnTo>
                  <a:pt x="11765" y="25601"/>
                </a:lnTo>
                <a:lnTo>
                  <a:pt x="12884" y="25863"/>
                </a:lnTo>
                <a:lnTo>
                  <a:pt x="13623" y="25886"/>
                </a:lnTo>
                <a:lnTo>
                  <a:pt x="14004" y="25815"/>
                </a:lnTo>
                <a:lnTo>
                  <a:pt x="14385" y="25696"/>
                </a:lnTo>
                <a:lnTo>
                  <a:pt x="15004" y="25220"/>
                </a:lnTo>
                <a:lnTo>
                  <a:pt x="15480" y="24577"/>
                </a:lnTo>
                <a:lnTo>
                  <a:pt x="15742" y="23815"/>
                </a:lnTo>
                <a:lnTo>
                  <a:pt x="15790" y="23410"/>
                </a:lnTo>
                <a:lnTo>
                  <a:pt x="15790" y="23029"/>
                </a:lnTo>
                <a:lnTo>
                  <a:pt x="15671" y="22243"/>
                </a:lnTo>
                <a:lnTo>
                  <a:pt x="15218" y="21124"/>
                </a:lnTo>
                <a:lnTo>
                  <a:pt x="14766" y="20457"/>
                </a:lnTo>
                <a:lnTo>
                  <a:pt x="14361" y="19933"/>
                </a:lnTo>
                <a:lnTo>
                  <a:pt x="13813" y="19171"/>
                </a:lnTo>
                <a:lnTo>
                  <a:pt x="13527" y="18599"/>
                </a:lnTo>
                <a:lnTo>
                  <a:pt x="13432" y="18290"/>
                </a:lnTo>
                <a:lnTo>
                  <a:pt x="13385" y="17909"/>
                </a:lnTo>
                <a:lnTo>
                  <a:pt x="13456" y="17194"/>
                </a:lnTo>
                <a:lnTo>
                  <a:pt x="13718" y="16527"/>
                </a:lnTo>
                <a:lnTo>
                  <a:pt x="14170" y="15908"/>
                </a:lnTo>
                <a:lnTo>
                  <a:pt x="15099" y="15122"/>
                </a:lnTo>
                <a:lnTo>
                  <a:pt x="16576" y="14265"/>
                </a:lnTo>
                <a:lnTo>
                  <a:pt x="17314" y="13955"/>
                </a:lnTo>
                <a:lnTo>
                  <a:pt x="18076" y="13646"/>
                </a:lnTo>
                <a:lnTo>
                  <a:pt x="19552" y="12812"/>
                </a:lnTo>
                <a:lnTo>
                  <a:pt x="20481" y="12003"/>
                </a:lnTo>
                <a:lnTo>
                  <a:pt x="20934" y="11407"/>
                </a:lnTo>
                <a:lnTo>
                  <a:pt x="21219" y="10741"/>
                </a:lnTo>
                <a:lnTo>
                  <a:pt x="21291" y="10026"/>
                </a:lnTo>
                <a:lnTo>
                  <a:pt x="21243" y="9645"/>
                </a:lnTo>
                <a:lnTo>
                  <a:pt x="21077" y="9097"/>
                </a:lnTo>
                <a:lnTo>
                  <a:pt x="20481" y="8097"/>
                </a:lnTo>
                <a:lnTo>
                  <a:pt x="19838" y="7145"/>
                </a:lnTo>
                <a:lnTo>
                  <a:pt x="19552" y="6406"/>
                </a:lnTo>
                <a:lnTo>
                  <a:pt x="19505" y="5882"/>
                </a:lnTo>
                <a:lnTo>
                  <a:pt x="19576" y="5620"/>
                </a:lnTo>
                <a:lnTo>
                  <a:pt x="19648" y="5335"/>
                </a:lnTo>
                <a:lnTo>
                  <a:pt x="19981" y="4811"/>
                </a:lnTo>
                <a:lnTo>
                  <a:pt x="20696" y="4168"/>
                </a:lnTo>
                <a:lnTo>
                  <a:pt x="21743" y="3382"/>
                </a:lnTo>
                <a:lnTo>
                  <a:pt x="22315" y="2715"/>
                </a:lnTo>
                <a:lnTo>
                  <a:pt x="22505" y="2215"/>
                </a:lnTo>
                <a:lnTo>
                  <a:pt x="22505" y="1905"/>
                </a:lnTo>
                <a:lnTo>
                  <a:pt x="22482" y="1715"/>
                </a:lnTo>
                <a:lnTo>
                  <a:pt x="22339" y="1310"/>
                </a:lnTo>
                <a:lnTo>
                  <a:pt x="21958" y="810"/>
                </a:lnTo>
                <a:lnTo>
                  <a:pt x="21624" y="548"/>
                </a:lnTo>
                <a:lnTo>
                  <a:pt x="21267" y="334"/>
                </a:lnTo>
                <a:lnTo>
                  <a:pt x="20529" y="72"/>
                </a:lnTo>
                <a:lnTo>
                  <a:pt x="1974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33"/>
          <p:cNvSpPr/>
          <p:nvPr/>
        </p:nvSpPr>
        <p:spPr>
          <a:xfrm>
            <a:off x="6978763" y="281568"/>
            <a:ext cx="1285605" cy="5121565"/>
          </a:xfrm>
          <a:custGeom>
            <a:avLst/>
            <a:gdLst/>
            <a:ahLst/>
            <a:cxnLst/>
            <a:rect l="l" t="t" r="r" b="b"/>
            <a:pathLst>
              <a:path w="14670" h="58442" extrusionOk="0">
                <a:moveTo>
                  <a:pt x="6502" y="1"/>
                </a:moveTo>
                <a:lnTo>
                  <a:pt x="5906" y="72"/>
                </a:lnTo>
                <a:lnTo>
                  <a:pt x="5359" y="287"/>
                </a:lnTo>
                <a:lnTo>
                  <a:pt x="5097" y="453"/>
                </a:lnTo>
                <a:lnTo>
                  <a:pt x="4620" y="811"/>
                </a:lnTo>
                <a:lnTo>
                  <a:pt x="3930" y="1739"/>
                </a:lnTo>
                <a:lnTo>
                  <a:pt x="3549" y="2859"/>
                </a:lnTo>
                <a:lnTo>
                  <a:pt x="3453" y="4073"/>
                </a:lnTo>
                <a:lnTo>
                  <a:pt x="3549" y="4668"/>
                </a:lnTo>
                <a:lnTo>
                  <a:pt x="3668" y="5169"/>
                </a:lnTo>
                <a:lnTo>
                  <a:pt x="3834" y="6169"/>
                </a:lnTo>
                <a:lnTo>
                  <a:pt x="3763" y="6645"/>
                </a:lnTo>
                <a:lnTo>
                  <a:pt x="3644" y="7002"/>
                </a:lnTo>
                <a:lnTo>
                  <a:pt x="3191" y="7621"/>
                </a:lnTo>
                <a:lnTo>
                  <a:pt x="2286" y="8383"/>
                </a:lnTo>
                <a:lnTo>
                  <a:pt x="1715" y="8907"/>
                </a:lnTo>
                <a:lnTo>
                  <a:pt x="1429" y="9241"/>
                </a:lnTo>
                <a:lnTo>
                  <a:pt x="1000" y="10003"/>
                </a:lnTo>
                <a:lnTo>
                  <a:pt x="738" y="10836"/>
                </a:lnTo>
                <a:lnTo>
                  <a:pt x="667" y="11694"/>
                </a:lnTo>
                <a:lnTo>
                  <a:pt x="738" y="12599"/>
                </a:lnTo>
                <a:lnTo>
                  <a:pt x="953" y="13504"/>
                </a:lnTo>
                <a:lnTo>
                  <a:pt x="1286" y="14361"/>
                </a:lnTo>
                <a:lnTo>
                  <a:pt x="1739" y="15171"/>
                </a:lnTo>
                <a:lnTo>
                  <a:pt x="2001" y="15528"/>
                </a:lnTo>
                <a:lnTo>
                  <a:pt x="2858" y="16576"/>
                </a:lnTo>
                <a:lnTo>
                  <a:pt x="4025" y="18219"/>
                </a:lnTo>
                <a:lnTo>
                  <a:pt x="4358" y="19100"/>
                </a:lnTo>
                <a:lnTo>
                  <a:pt x="4454" y="19719"/>
                </a:lnTo>
                <a:lnTo>
                  <a:pt x="4430" y="20053"/>
                </a:lnTo>
                <a:lnTo>
                  <a:pt x="4358" y="20386"/>
                </a:lnTo>
                <a:lnTo>
                  <a:pt x="4120" y="21029"/>
                </a:lnTo>
                <a:lnTo>
                  <a:pt x="3572" y="21910"/>
                </a:lnTo>
                <a:lnTo>
                  <a:pt x="2667" y="23029"/>
                </a:lnTo>
                <a:lnTo>
                  <a:pt x="2096" y="23910"/>
                </a:lnTo>
                <a:lnTo>
                  <a:pt x="1834" y="24553"/>
                </a:lnTo>
                <a:lnTo>
                  <a:pt x="1763" y="24887"/>
                </a:lnTo>
                <a:lnTo>
                  <a:pt x="1715" y="25268"/>
                </a:lnTo>
                <a:lnTo>
                  <a:pt x="1763" y="26006"/>
                </a:lnTo>
                <a:lnTo>
                  <a:pt x="2167" y="27030"/>
                </a:lnTo>
                <a:lnTo>
                  <a:pt x="3620" y="28935"/>
                </a:lnTo>
                <a:lnTo>
                  <a:pt x="4668" y="30174"/>
                </a:lnTo>
                <a:lnTo>
                  <a:pt x="4835" y="30364"/>
                </a:lnTo>
                <a:lnTo>
                  <a:pt x="5049" y="30817"/>
                </a:lnTo>
                <a:lnTo>
                  <a:pt x="5097" y="31055"/>
                </a:lnTo>
                <a:lnTo>
                  <a:pt x="5073" y="31341"/>
                </a:lnTo>
                <a:lnTo>
                  <a:pt x="4787" y="31888"/>
                </a:lnTo>
                <a:lnTo>
                  <a:pt x="4596" y="32126"/>
                </a:lnTo>
                <a:lnTo>
                  <a:pt x="3977" y="32674"/>
                </a:lnTo>
                <a:lnTo>
                  <a:pt x="2596" y="33555"/>
                </a:lnTo>
                <a:lnTo>
                  <a:pt x="1905" y="33984"/>
                </a:lnTo>
                <a:lnTo>
                  <a:pt x="1572" y="34246"/>
                </a:lnTo>
                <a:lnTo>
                  <a:pt x="953" y="34817"/>
                </a:lnTo>
                <a:lnTo>
                  <a:pt x="477" y="35484"/>
                </a:lnTo>
                <a:lnTo>
                  <a:pt x="215" y="36246"/>
                </a:lnTo>
                <a:lnTo>
                  <a:pt x="191" y="36651"/>
                </a:lnTo>
                <a:lnTo>
                  <a:pt x="238" y="37008"/>
                </a:lnTo>
                <a:lnTo>
                  <a:pt x="477" y="37675"/>
                </a:lnTo>
                <a:lnTo>
                  <a:pt x="1096" y="38604"/>
                </a:lnTo>
                <a:lnTo>
                  <a:pt x="2167" y="39771"/>
                </a:lnTo>
                <a:lnTo>
                  <a:pt x="2810" y="40676"/>
                </a:lnTo>
                <a:lnTo>
                  <a:pt x="3072" y="41366"/>
                </a:lnTo>
                <a:lnTo>
                  <a:pt x="3120" y="41724"/>
                </a:lnTo>
                <a:lnTo>
                  <a:pt x="3096" y="42224"/>
                </a:lnTo>
                <a:lnTo>
                  <a:pt x="2787" y="43129"/>
                </a:lnTo>
                <a:lnTo>
                  <a:pt x="1905" y="44415"/>
                </a:lnTo>
                <a:lnTo>
                  <a:pt x="1286" y="45224"/>
                </a:lnTo>
                <a:lnTo>
                  <a:pt x="834" y="45915"/>
                </a:lnTo>
                <a:lnTo>
                  <a:pt x="238" y="47415"/>
                </a:lnTo>
                <a:lnTo>
                  <a:pt x="0" y="49011"/>
                </a:lnTo>
                <a:lnTo>
                  <a:pt x="96" y="50630"/>
                </a:lnTo>
                <a:lnTo>
                  <a:pt x="310" y="51416"/>
                </a:lnTo>
                <a:lnTo>
                  <a:pt x="453" y="51797"/>
                </a:lnTo>
                <a:lnTo>
                  <a:pt x="1215" y="52988"/>
                </a:lnTo>
                <a:lnTo>
                  <a:pt x="2382" y="54440"/>
                </a:lnTo>
                <a:lnTo>
                  <a:pt x="3834" y="55965"/>
                </a:lnTo>
                <a:lnTo>
                  <a:pt x="5406" y="57274"/>
                </a:lnTo>
                <a:lnTo>
                  <a:pt x="6597" y="57989"/>
                </a:lnTo>
                <a:lnTo>
                  <a:pt x="7335" y="58298"/>
                </a:lnTo>
                <a:lnTo>
                  <a:pt x="8050" y="58441"/>
                </a:lnTo>
                <a:lnTo>
                  <a:pt x="8693" y="58370"/>
                </a:lnTo>
                <a:lnTo>
                  <a:pt x="9264" y="58060"/>
                </a:lnTo>
                <a:lnTo>
                  <a:pt x="9717" y="57489"/>
                </a:lnTo>
                <a:lnTo>
                  <a:pt x="9907" y="57084"/>
                </a:lnTo>
                <a:lnTo>
                  <a:pt x="10002" y="56774"/>
                </a:lnTo>
                <a:lnTo>
                  <a:pt x="10026" y="56179"/>
                </a:lnTo>
                <a:lnTo>
                  <a:pt x="9740" y="55298"/>
                </a:lnTo>
                <a:lnTo>
                  <a:pt x="9050" y="54131"/>
                </a:lnTo>
                <a:lnTo>
                  <a:pt x="8621" y="53226"/>
                </a:lnTo>
                <a:lnTo>
                  <a:pt x="8454" y="52607"/>
                </a:lnTo>
                <a:lnTo>
                  <a:pt x="8454" y="52273"/>
                </a:lnTo>
                <a:lnTo>
                  <a:pt x="8478" y="51916"/>
                </a:lnTo>
                <a:lnTo>
                  <a:pt x="8716" y="51273"/>
                </a:lnTo>
                <a:lnTo>
                  <a:pt x="9383" y="50416"/>
                </a:lnTo>
                <a:lnTo>
                  <a:pt x="10526" y="49368"/>
                </a:lnTo>
                <a:lnTo>
                  <a:pt x="11312" y="48534"/>
                </a:lnTo>
                <a:lnTo>
                  <a:pt x="11669" y="47915"/>
                </a:lnTo>
                <a:lnTo>
                  <a:pt x="11788" y="47558"/>
                </a:lnTo>
                <a:lnTo>
                  <a:pt x="11836" y="47296"/>
                </a:lnTo>
                <a:lnTo>
                  <a:pt x="11860" y="46772"/>
                </a:lnTo>
                <a:lnTo>
                  <a:pt x="11717" y="45986"/>
                </a:lnTo>
                <a:lnTo>
                  <a:pt x="10931" y="44486"/>
                </a:lnTo>
                <a:lnTo>
                  <a:pt x="10264" y="43557"/>
                </a:lnTo>
                <a:lnTo>
                  <a:pt x="9931" y="43081"/>
                </a:lnTo>
                <a:lnTo>
                  <a:pt x="9407" y="42033"/>
                </a:lnTo>
                <a:lnTo>
                  <a:pt x="9121" y="40962"/>
                </a:lnTo>
                <a:lnTo>
                  <a:pt x="9169" y="40176"/>
                </a:lnTo>
                <a:lnTo>
                  <a:pt x="9359" y="39699"/>
                </a:lnTo>
                <a:lnTo>
                  <a:pt x="9526" y="39461"/>
                </a:lnTo>
                <a:lnTo>
                  <a:pt x="9883" y="39033"/>
                </a:lnTo>
                <a:lnTo>
                  <a:pt x="10860" y="38413"/>
                </a:lnTo>
                <a:lnTo>
                  <a:pt x="11336" y="38080"/>
                </a:lnTo>
                <a:lnTo>
                  <a:pt x="11598" y="37866"/>
                </a:lnTo>
                <a:lnTo>
                  <a:pt x="12027" y="37366"/>
                </a:lnTo>
                <a:lnTo>
                  <a:pt x="12336" y="36794"/>
                </a:lnTo>
                <a:lnTo>
                  <a:pt x="12574" y="36175"/>
                </a:lnTo>
                <a:lnTo>
                  <a:pt x="12670" y="35508"/>
                </a:lnTo>
                <a:lnTo>
                  <a:pt x="12670" y="34865"/>
                </a:lnTo>
                <a:lnTo>
                  <a:pt x="12574" y="34198"/>
                </a:lnTo>
                <a:lnTo>
                  <a:pt x="12336" y="33603"/>
                </a:lnTo>
                <a:lnTo>
                  <a:pt x="12169" y="33317"/>
                </a:lnTo>
                <a:lnTo>
                  <a:pt x="11741" y="32722"/>
                </a:lnTo>
                <a:lnTo>
                  <a:pt x="11026" y="31888"/>
                </a:lnTo>
                <a:lnTo>
                  <a:pt x="10645" y="31269"/>
                </a:lnTo>
                <a:lnTo>
                  <a:pt x="10526" y="30936"/>
                </a:lnTo>
                <a:lnTo>
                  <a:pt x="10455" y="30674"/>
                </a:lnTo>
                <a:lnTo>
                  <a:pt x="10455" y="30150"/>
                </a:lnTo>
                <a:lnTo>
                  <a:pt x="10622" y="29388"/>
                </a:lnTo>
                <a:lnTo>
                  <a:pt x="11169" y="28435"/>
                </a:lnTo>
                <a:lnTo>
                  <a:pt x="11931" y="27578"/>
                </a:lnTo>
                <a:lnTo>
                  <a:pt x="12336" y="27221"/>
                </a:lnTo>
                <a:lnTo>
                  <a:pt x="13170" y="26482"/>
                </a:lnTo>
                <a:lnTo>
                  <a:pt x="14241" y="25196"/>
                </a:lnTo>
                <a:lnTo>
                  <a:pt x="14622" y="24220"/>
                </a:lnTo>
                <a:lnTo>
                  <a:pt x="14670" y="23696"/>
                </a:lnTo>
                <a:lnTo>
                  <a:pt x="14622" y="23220"/>
                </a:lnTo>
                <a:lnTo>
                  <a:pt x="14289" y="22339"/>
                </a:lnTo>
                <a:lnTo>
                  <a:pt x="13408" y="21172"/>
                </a:lnTo>
                <a:lnTo>
                  <a:pt x="11955" y="19695"/>
                </a:lnTo>
                <a:lnTo>
                  <a:pt x="11145" y="18505"/>
                </a:lnTo>
                <a:lnTo>
                  <a:pt x="10883" y="17647"/>
                </a:lnTo>
                <a:lnTo>
                  <a:pt x="10883" y="17171"/>
                </a:lnTo>
                <a:lnTo>
                  <a:pt x="10955" y="16814"/>
                </a:lnTo>
                <a:lnTo>
                  <a:pt x="11217" y="16123"/>
                </a:lnTo>
                <a:lnTo>
                  <a:pt x="11836" y="15147"/>
                </a:lnTo>
                <a:lnTo>
                  <a:pt x="12789" y="13908"/>
                </a:lnTo>
                <a:lnTo>
                  <a:pt x="13241" y="12956"/>
                </a:lnTo>
                <a:lnTo>
                  <a:pt x="13313" y="12265"/>
                </a:lnTo>
                <a:lnTo>
                  <a:pt x="13241" y="11908"/>
                </a:lnTo>
                <a:lnTo>
                  <a:pt x="13122" y="11575"/>
                </a:lnTo>
                <a:lnTo>
                  <a:pt x="12741" y="11003"/>
                </a:lnTo>
                <a:lnTo>
                  <a:pt x="11860" y="10384"/>
                </a:lnTo>
                <a:lnTo>
                  <a:pt x="10407" y="9741"/>
                </a:lnTo>
                <a:lnTo>
                  <a:pt x="9407" y="9146"/>
                </a:lnTo>
                <a:lnTo>
                  <a:pt x="8859" y="8669"/>
                </a:lnTo>
                <a:lnTo>
                  <a:pt x="8645" y="8360"/>
                </a:lnTo>
                <a:lnTo>
                  <a:pt x="8454" y="7955"/>
                </a:lnTo>
                <a:lnTo>
                  <a:pt x="8312" y="7145"/>
                </a:lnTo>
                <a:lnTo>
                  <a:pt x="8502" y="5859"/>
                </a:lnTo>
                <a:lnTo>
                  <a:pt x="9074" y="4049"/>
                </a:lnTo>
                <a:lnTo>
                  <a:pt x="9336" y="2739"/>
                </a:lnTo>
                <a:lnTo>
                  <a:pt x="9288" y="1858"/>
                </a:lnTo>
                <a:lnTo>
                  <a:pt x="9145" y="1454"/>
                </a:lnTo>
                <a:lnTo>
                  <a:pt x="9002" y="1192"/>
                </a:lnTo>
                <a:lnTo>
                  <a:pt x="8669" y="739"/>
                </a:lnTo>
                <a:lnTo>
                  <a:pt x="8192" y="382"/>
                </a:lnTo>
                <a:lnTo>
                  <a:pt x="7669" y="144"/>
                </a:lnTo>
                <a:lnTo>
                  <a:pt x="7097" y="25"/>
                </a:lnTo>
                <a:lnTo>
                  <a:pt x="6502" y="1"/>
                </a:lnTo>
                <a:close/>
              </a:path>
            </a:pathLst>
          </a:custGeom>
          <a:solidFill>
            <a:srgbClr val="72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8A06F331-D1D1-4796-9D29-541DBF1EF8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4072" y="1485900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3525" dirty="0" err="1">
                <a:solidFill>
                  <a:srgbClr val="FF0000"/>
                </a:solidFill>
                <a:latin typeface="Cambria" panose="02040503050406030204" pitchFamily="18" charset="0"/>
              </a:rPr>
              <a:t>lắng</a:t>
            </a:r>
            <a:r>
              <a:rPr lang="en-US" altLang="en-US" sz="3525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3525" dirty="0" err="1">
                <a:solidFill>
                  <a:srgbClr val="FF0000"/>
                </a:solidFill>
                <a:latin typeface="Cambria" panose="02040503050406030204" pitchFamily="18" charset="0"/>
              </a:rPr>
              <a:t>xuống</a:t>
            </a:r>
            <a:endParaRPr lang="en-US" altLang="en-US" sz="3525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96CC9BBB-A7D5-4653-920C-F0AE0E92B7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8696" y="2571750"/>
            <a:ext cx="2457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3525" dirty="0" err="1">
                <a:solidFill>
                  <a:srgbClr val="FF0000"/>
                </a:solidFill>
                <a:latin typeface="Cambria" panose="02040503050406030204" pitchFamily="18" charset="0"/>
              </a:rPr>
              <a:t>Cô</a:t>
            </a:r>
            <a:r>
              <a:rPr lang="en-US" altLang="en-US" sz="3525" dirty="0">
                <a:solidFill>
                  <a:srgbClr val="FF0000"/>
                </a:solidFill>
                <a:latin typeface="Cambria" panose="02040503050406030204" pitchFamily="18" charset="0"/>
              </a:rPr>
              <a:t> – </a:t>
            </a:r>
            <a:r>
              <a:rPr lang="en-US" altLang="en-US" sz="3525" dirty="0" err="1">
                <a:solidFill>
                  <a:srgbClr val="FF0000"/>
                </a:solidFill>
                <a:latin typeface="Cambria" panose="02040503050406030204" pitchFamily="18" charset="0"/>
              </a:rPr>
              <a:t>rét</a:t>
            </a:r>
            <a:r>
              <a:rPr lang="en-US" altLang="en-US" sz="3525" dirty="0">
                <a:solidFill>
                  <a:srgbClr val="FF0000"/>
                </a:solidFill>
                <a:latin typeface="Cambria" panose="02040503050406030204" pitchFamily="18" charset="0"/>
              </a:rPr>
              <a:t> - </a:t>
            </a:r>
            <a:r>
              <a:rPr lang="en-US" altLang="en-US" sz="3525" dirty="0" err="1">
                <a:solidFill>
                  <a:srgbClr val="FF0000"/>
                </a:solidFill>
                <a:latin typeface="Cambria" panose="02040503050406030204" pitchFamily="18" charset="0"/>
              </a:rPr>
              <a:t>ti</a:t>
            </a:r>
            <a:endParaRPr lang="en-US" altLang="en-US" sz="3525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3A85CEA-56D5-48CB-B13E-B86458DA53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998" y="1489262"/>
            <a:ext cx="2457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3525" dirty="0" err="1">
                <a:solidFill>
                  <a:srgbClr val="FF0000"/>
                </a:solidFill>
                <a:latin typeface="Cambria" panose="02040503050406030204" pitchFamily="18" charset="0"/>
              </a:rPr>
              <a:t>khuỷu</a:t>
            </a:r>
            <a:r>
              <a:rPr lang="en-US" altLang="en-US" sz="3525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3525" dirty="0" err="1">
                <a:solidFill>
                  <a:srgbClr val="FF0000"/>
                </a:solidFill>
                <a:latin typeface="Cambria" panose="02040503050406030204" pitchFamily="18" charset="0"/>
              </a:rPr>
              <a:t>tay</a:t>
            </a:r>
            <a:endParaRPr lang="en-US" altLang="en-US" sz="3525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CF5C12D3-23B8-4A81-8345-A2E220CF7C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3223" y="2571750"/>
            <a:ext cx="2607469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3525" dirty="0" err="1">
                <a:solidFill>
                  <a:srgbClr val="FF0000"/>
                </a:solidFill>
                <a:latin typeface="Cambria" panose="02040503050406030204" pitchFamily="18" charset="0"/>
              </a:rPr>
              <a:t>sứt</a:t>
            </a:r>
            <a:r>
              <a:rPr lang="en-US" altLang="en-US" sz="3525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3525" dirty="0" err="1">
                <a:solidFill>
                  <a:srgbClr val="FF0000"/>
                </a:solidFill>
                <a:latin typeface="Cambria" panose="02040503050406030204" pitchFamily="18" charset="0"/>
              </a:rPr>
              <a:t>chỉ</a:t>
            </a:r>
            <a:endParaRPr lang="en-US" altLang="en-US" sz="3525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pic>
        <p:nvPicPr>
          <p:cNvPr id="9" name="Picture 12" descr="201042216424390577801.jpg">
            <a:extLst>
              <a:ext uri="{FF2B5EF4-FFF2-40B4-BE49-F238E27FC236}">
                <a16:creationId xmlns="" xmlns:a16="http://schemas.microsoft.com/office/drawing/2014/main" id="{5FBFD169-B52F-412B-A38C-DF2433CAD31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334" b="73489"/>
          <a:stretch>
            <a:fillRect/>
          </a:stretch>
        </p:blipFill>
        <p:spPr bwMode="auto">
          <a:xfrm>
            <a:off x="342900" y="0"/>
            <a:ext cx="4343400" cy="1096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le 13">
            <a:extLst>
              <a:ext uri="{FF2B5EF4-FFF2-40B4-BE49-F238E27FC236}">
                <a16:creationId xmlns="" xmlns:a16="http://schemas.microsoft.com/office/drawing/2014/main" id="{B0A1C70C-3953-4FD7-A99F-8A3E3D8A9E5F}"/>
              </a:ext>
            </a:extLst>
          </p:cNvPr>
          <p:cNvSpPr/>
          <p:nvPr/>
        </p:nvSpPr>
        <p:spPr>
          <a:xfrm>
            <a:off x="1472494" y="262533"/>
            <a:ext cx="2457450" cy="5715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dirty="0">
                <a:solidFill>
                  <a:schemeClr val="accent1"/>
                </a:solidFill>
                <a:latin typeface="Cambria" pitchFamily="18" charset="0"/>
              </a:rPr>
              <a:t>TỪ KHÓ</a:t>
            </a:r>
            <a:endParaRPr lang="vi-VN" sz="4500" dirty="0">
              <a:solidFill>
                <a:schemeClr val="accent1"/>
              </a:solidFill>
              <a:latin typeface="Cambria" pitchFamily="18" charset="0"/>
            </a:endParaRPr>
          </a:p>
        </p:txBody>
      </p:sp>
      <p:pic>
        <p:nvPicPr>
          <p:cNvPr id="3" name="btnInknoeActivity">
            <a:extLst>
              <a:ext uri="{FF2B5EF4-FFF2-40B4-BE49-F238E27FC236}">
                <a16:creationId xmlns="" xmlns:a16="http://schemas.microsoft.com/office/drawing/2014/main" id="{3C855E07-5AA8-4386-BAD3-18C6C73A9A6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r:link="rId6"/>
          <a:stretch>
            <a:fillRect/>
          </a:stretch>
        </p:blipFill>
        <p:spPr>
          <a:xfrm>
            <a:off x="3411236" y="4390850"/>
            <a:ext cx="2219546" cy="571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2"/>
          <p:cNvSpPr/>
          <p:nvPr/>
        </p:nvSpPr>
        <p:spPr>
          <a:xfrm>
            <a:off x="-560683" y="-189629"/>
            <a:ext cx="2177434" cy="2030119"/>
          </a:xfrm>
          <a:custGeom>
            <a:avLst/>
            <a:gdLst/>
            <a:ahLst/>
            <a:cxnLst/>
            <a:rect l="l" t="t" r="r" b="b"/>
            <a:pathLst>
              <a:path w="17933" h="17386" extrusionOk="0">
                <a:moveTo>
                  <a:pt x="15099" y="1"/>
                </a:moveTo>
                <a:lnTo>
                  <a:pt x="14599" y="72"/>
                </a:lnTo>
                <a:lnTo>
                  <a:pt x="12884" y="1216"/>
                </a:lnTo>
                <a:lnTo>
                  <a:pt x="10407" y="3097"/>
                </a:lnTo>
                <a:lnTo>
                  <a:pt x="10264" y="3192"/>
                </a:lnTo>
                <a:lnTo>
                  <a:pt x="9883" y="3240"/>
                </a:lnTo>
                <a:lnTo>
                  <a:pt x="9169" y="3049"/>
                </a:lnTo>
                <a:lnTo>
                  <a:pt x="7954" y="2382"/>
                </a:lnTo>
                <a:lnTo>
                  <a:pt x="6597" y="1382"/>
                </a:lnTo>
                <a:lnTo>
                  <a:pt x="5883" y="811"/>
                </a:lnTo>
                <a:lnTo>
                  <a:pt x="5549" y="525"/>
                </a:lnTo>
                <a:lnTo>
                  <a:pt x="4906" y="215"/>
                </a:lnTo>
                <a:lnTo>
                  <a:pt x="4335" y="120"/>
                </a:lnTo>
                <a:lnTo>
                  <a:pt x="3858" y="239"/>
                </a:lnTo>
                <a:lnTo>
                  <a:pt x="3525" y="501"/>
                </a:lnTo>
                <a:lnTo>
                  <a:pt x="3334" y="930"/>
                </a:lnTo>
                <a:lnTo>
                  <a:pt x="3287" y="1430"/>
                </a:lnTo>
                <a:lnTo>
                  <a:pt x="3453" y="2025"/>
                </a:lnTo>
                <a:lnTo>
                  <a:pt x="3644" y="2335"/>
                </a:lnTo>
                <a:lnTo>
                  <a:pt x="4311" y="3335"/>
                </a:lnTo>
                <a:lnTo>
                  <a:pt x="5621" y="4883"/>
                </a:lnTo>
                <a:lnTo>
                  <a:pt x="5883" y="5312"/>
                </a:lnTo>
                <a:lnTo>
                  <a:pt x="5954" y="5574"/>
                </a:lnTo>
                <a:lnTo>
                  <a:pt x="6002" y="6026"/>
                </a:lnTo>
                <a:lnTo>
                  <a:pt x="5740" y="6478"/>
                </a:lnTo>
                <a:lnTo>
                  <a:pt x="4978" y="6883"/>
                </a:lnTo>
                <a:lnTo>
                  <a:pt x="4335" y="7074"/>
                </a:lnTo>
                <a:lnTo>
                  <a:pt x="3430" y="7312"/>
                </a:lnTo>
                <a:lnTo>
                  <a:pt x="1858" y="7788"/>
                </a:lnTo>
                <a:lnTo>
                  <a:pt x="929" y="8217"/>
                </a:lnTo>
                <a:lnTo>
                  <a:pt x="453" y="8527"/>
                </a:lnTo>
                <a:lnTo>
                  <a:pt x="143" y="8931"/>
                </a:lnTo>
                <a:lnTo>
                  <a:pt x="0" y="9384"/>
                </a:lnTo>
                <a:lnTo>
                  <a:pt x="0" y="9670"/>
                </a:lnTo>
                <a:lnTo>
                  <a:pt x="24" y="9860"/>
                </a:lnTo>
                <a:lnTo>
                  <a:pt x="167" y="10194"/>
                </a:lnTo>
                <a:lnTo>
                  <a:pt x="429" y="10432"/>
                </a:lnTo>
                <a:lnTo>
                  <a:pt x="834" y="10622"/>
                </a:lnTo>
                <a:lnTo>
                  <a:pt x="1667" y="10765"/>
                </a:lnTo>
                <a:lnTo>
                  <a:pt x="3334" y="10622"/>
                </a:lnTo>
                <a:lnTo>
                  <a:pt x="4430" y="10408"/>
                </a:lnTo>
                <a:lnTo>
                  <a:pt x="5311" y="10241"/>
                </a:lnTo>
                <a:lnTo>
                  <a:pt x="6454" y="10170"/>
                </a:lnTo>
                <a:lnTo>
                  <a:pt x="7216" y="10336"/>
                </a:lnTo>
                <a:lnTo>
                  <a:pt x="7264" y="10408"/>
                </a:lnTo>
                <a:lnTo>
                  <a:pt x="7335" y="10432"/>
                </a:lnTo>
                <a:lnTo>
                  <a:pt x="7669" y="11146"/>
                </a:lnTo>
                <a:lnTo>
                  <a:pt x="7835" y="12289"/>
                </a:lnTo>
                <a:lnTo>
                  <a:pt x="7835" y="13170"/>
                </a:lnTo>
                <a:lnTo>
                  <a:pt x="7859" y="14313"/>
                </a:lnTo>
                <a:lnTo>
                  <a:pt x="8074" y="15957"/>
                </a:lnTo>
                <a:lnTo>
                  <a:pt x="8359" y="16742"/>
                </a:lnTo>
                <a:lnTo>
                  <a:pt x="8621" y="17100"/>
                </a:lnTo>
                <a:lnTo>
                  <a:pt x="8931" y="17314"/>
                </a:lnTo>
                <a:lnTo>
                  <a:pt x="9288" y="17385"/>
                </a:lnTo>
                <a:lnTo>
                  <a:pt x="9479" y="17362"/>
                </a:lnTo>
                <a:lnTo>
                  <a:pt x="9741" y="17314"/>
                </a:lnTo>
                <a:lnTo>
                  <a:pt x="10169" y="17076"/>
                </a:lnTo>
                <a:lnTo>
                  <a:pt x="10479" y="16671"/>
                </a:lnTo>
                <a:lnTo>
                  <a:pt x="10717" y="16147"/>
                </a:lnTo>
                <a:lnTo>
                  <a:pt x="10931" y="15171"/>
                </a:lnTo>
                <a:lnTo>
                  <a:pt x="11074" y="13528"/>
                </a:lnTo>
                <a:lnTo>
                  <a:pt x="11122" y="12599"/>
                </a:lnTo>
                <a:lnTo>
                  <a:pt x="11169" y="11932"/>
                </a:lnTo>
                <a:lnTo>
                  <a:pt x="11431" y="11098"/>
                </a:lnTo>
                <a:lnTo>
                  <a:pt x="11789" y="10741"/>
                </a:lnTo>
                <a:lnTo>
                  <a:pt x="12265" y="10694"/>
                </a:lnTo>
                <a:lnTo>
                  <a:pt x="12527" y="10717"/>
                </a:lnTo>
                <a:lnTo>
                  <a:pt x="13003" y="10884"/>
                </a:lnTo>
                <a:lnTo>
                  <a:pt x="14789" y="11837"/>
                </a:lnTo>
                <a:lnTo>
                  <a:pt x="15908" y="12313"/>
                </a:lnTo>
                <a:lnTo>
                  <a:pt x="16242" y="12408"/>
                </a:lnTo>
                <a:lnTo>
                  <a:pt x="16861" y="12456"/>
                </a:lnTo>
                <a:lnTo>
                  <a:pt x="17337" y="12337"/>
                </a:lnTo>
                <a:lnTo>
                  <a:pt x="17718" y="12051"/>
                </a:lnTo>
                <a:lnTo>
                  <a:pt x="17909" y="11670"/>
                </a:lnTo>
                <a:lnTo>
                  <a:pt x="17933" y="11170"/>
                </a:lnTo>
                <a:lnTo>
                  <a:pt x="17718" y="10646"/>
                </a:lnTo>
                <a:lnTo>
                  <a:pt x="17290" y="10074"/>
                </a:lnTo>
                <a:lnTo>
                  <a:pt x="16932" y="9789"/>
                </a:lnTo>
                <a:lnTo>
                  <a:pt x="16242" y="9217"/>
                </a:lnTo>
                <a:lnTo>
                  <a:pt x="14980" y="8074"/>
                </a:lnTo>
                <a:lnTo>
                  <a:pt x="14075" y="7026"/>
                </a:lnTo>
                <a:lnTo>
                  <a:pt x="13741" y="6359"/>
                </a:lnTo>
                <a:lnTo>
                  <a:pt x="13718" y="6002"/>
                </a:lnTo>
                <a:lnTo>
                  <a:pt x="13765" y="5835"/>
                </a:lnTo>
                <a:lnTo>
                  <a:pt x="15123" y="3025"/>
                </a:lnTo>
                <a:lnTo>
                  <a:pt x="15885" y="1096"/>
                </a:lnTo>
                <a:lnTo>
                  <a:pt x="15861" y="596"/>
                </a:lnTo>
                <a:lnTo>
                  <a:pt x="15670" y="334"/>
                </a:lnTo>
                <a:lnTo>
                  <a:pt x="15551" y="215"/>
                </a:lnTo>
                <a:lnTo>
                  <a:pt x="15408" y="120"/>
                </a:lnTo>
                <a:lnTo>
                  <a:pt x="1509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1">
            <a:extLst>
              <a:ext uri="{FF2B5EF4-FFF2-40B4-BE49-F238E27FC236}">
                <a16:creationId xmlns="" xmlns:a16="http://schemas.microsoft.com/office/drawing/2014/main" id="{A13D1471-AD61-4569-A24C-400A9B9A35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3500" y="768073"/>
            <a:ext cx="5921193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300" b="1" dirty="0">
                <a:solidFill>
                  <a:srgbClr val="00B05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Ai </a:t>
            </a:r>
            <a:r>
              <a:rPr lang="en-US" altLang="en-US" sz="3300" b="1" dirty="0" err="1">
                <a:solidFill>
                  <a:srgbClr val="00B05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300" b="1" dirty="0">
                <a:solidFill>
                  <a:srgbClr val="00B05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1" dirty="0" err="1">
                <a:solidFill>
                  <a:srgbClr val="00B05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lỗi</a:t>
            </a:r>
            <a:r>
              <a:rPr lang="en-US" altLang="en-US" sz="3300" b="1" dirty="0">
                <a:solidFill>
                  <a:srgbClr val="00B05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4" name="TextBox 12">
            <a:extLst>
              <a:ext uri="{FF2B5EF4-FFF2-40B4-BE49-F238E27FC236}">
                <a16:creationId xmlns="" xmlns:a16="http://schemas.microsoft.com/office/drawing/2014/main" id="{73147276-C213-43EA-99ED-177F3A45BC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623" y="1674688"/>
            <a:ext cx="8648754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3000" dirty="0">
                <a:latin typeface="Cambria" panose="020405030504060302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30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Cơn</a:t>
            </a:r>
            <a:r>
              <a:rPr lang="en-US" altLang="en-US" sz="30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giận</a:t>
            </a:r>
            <a:r>
              <a:rPr lang="en-US" altLang="en-US" sz="30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lắng</a:t>
            </a:r>
            <a:r>
              <a:rPr lang="en-US" altLang="en-US" sz="3000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en-US" sz="3000" dirty="0">
                <a:latin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0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30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bắt</a:t>
            </a:r>
            <a:r>
              <a:rPr lang="en-US" altLang="en-US" sz="30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30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30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hối</a:t>
            </a:r>
            <a:r>
              <a:rPr lang="en-US" altLang="en-US" sz="30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hận</a:t>
            </a:r>
            <a:r>
              <a:rPr lang="en-US" altLang="en-US" sz="3000" dirty="0">
                <a:latin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0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Chắc</a:t>
            </a:r>
            <a:r>
              <a:rPr lang="en-US" altLang="en-US" sz="30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0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3000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3000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rét</a:t>
            </a:r>
            <a:r>
              <a:rPr lang="en-US" altLang="en-US" sz="3000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3000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ti</a:t>
            </a:r>
            <a:r>
              <a:rPr lang="en-US" altLang="en-US" sz="3000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0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cố</a:t>
            </a:r>
            <a:r>
              <a:rPr lang="en-US" altLang="en-US" sz="3000" dirty="0">
                <a:latin typeface="Cambria" panose="020405030504060302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30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chạm</a:t>
            </a:r>
            <a:r>
              <a:rPr lang="en-US" altLang="en-US" sz="30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0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khuỷu</a:t>
            </a:r>
            <a:r>
              <a:rPr lang="en-US" altLang="en-US" sz="3000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3000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30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3000" dirty="0">
                <a:latin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0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30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30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altLang="en-US" sz="3000" dirty="0">
                <a:latin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30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vai</a:t>
            </a:r>
            <a:r>
              <a:rPr lang="en-US" altLang="en-US" sz="30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áo</a:t>
            </a:r>
            <a:r>
              <a:rPr lang="en-US" altLang="en-US" sz="30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altLang="en-US" sz="30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sứt</a:t>
            </a:r>
            <a:r>
              <a:rPr lang="en-US" altLang="en-US" sz="3000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3000" dirty="0">
                <a:latin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chắc</a:t>
            </a:r>
            <a:r>
              <a:rPr lang="en-US" altLang="en-US" sz="30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30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altLang="en-US" sz="30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0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vác</a:t>
            </a:r>
            <a:r>
              <a:rPr lang="en-US" altLang="en-US" sz="30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củi</a:t>
            </a:r>
            <a:r>
              <a:rPr lang="en-US" altLang="en-US" sz="30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30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3000" dirty="0">
                <a:latin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0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Bỗng</a:t>
            </a:r>
            <a:r>
              <a:rPr lang="en-US" altLang="en-US" sz="30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3000" dirty="0">
                <a:latin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30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30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xin</a:t>
            </a:r>
            <a:r>
              <a:rPr lang="en-US" altLang="en-US" sz="30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lỗi</a:t>
            </a:r>
            <a:r>
              <a:rPr lang="en-US" altLang="en-US" sz="30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3000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3000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rét</a:t>
            </a:r>
            <a:r>
              <a:rPr lang="en-US" altLang="en-US" sz="3000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3000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ti</a:t>
            </a:r>
            <a:r>
              <a:rPr lang="en-US" altLang="en-US" sz="3000" dirty="0">
                <a:latin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30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0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3000" dirty="0">
                <a:latin typeface="Cambria" panose="02040503050406030204" pitchFamily="18" charset="0"/>
                <a:cs typeface="Times New Roman" panose="02020603050405020304" pitchFamily="18" charset="0"/>
              </a:rPr>
              <a:t> can </a:t>
            </a:r>
            <a:r>
              <a:rPr lang="en-US" altLang="en-US" sz="30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đảm</a:t>
            </a:r>
            <a:r>
              <a:rPr lang="en-US" altLang="en-US" sz="3000" dirty="0">
                <a:latin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altLang="en-US" sz="3000" i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39"/>
          <p:cNvSpPr/>
          <p:nvPr/>
        </p:nvSpPr>
        <p:spPr>
          <a:xfrm rot="-6270197">
            <a:off x="7776287" y="-657342"/>
            <a:ext cx="2564684" cy="3127159"/>
          </a:xfrm>
          <a:custGeom>
            <a:avLst/>
            <a:gdLst/>
            <a:ahLst/>
            <a:cxnLst/>
            <a:rect l="l" t="t" r="r" b="b"/>
            <a:pathLst>
              <a:path w="57656" h="53012" extrusionOk="0">
                <a:moveTo>
                  <a:pt x="26211" y="0"/>
                </a:moveTo>
                <a:lnTo>
                  <a:pt x="25845" y="102"/>
                </a:lnTo>
                <a:lnTo>
                  <a:pt x="25498" y="286"/>
                </a:lnTo>
                <a:lnTo>
                  <a:pt x="25091" y="693"/>
                </a:lnTo>
                <a:lnTo>
                  <a:pt x="24867" y="1243"/>
                </a:lnTo>
                <a:lnTo>
                  <a:pt x="24826" y="1650"/>
                </a:lnTo>
                <a:lnTo>
                  <a:pt x="24867" y="1854"/>
                </a:lnTo>
                <a:lnTo>
                  <a:pt x="25010" y="2526"/>
                </a:lnTo>
                <a:lnTo>
                  <a:pt x="25478" y="3829"/>
                </a:lnTo>
                <a:lnTo>
                  <a:pt x="26048" y="5112"/>
                </a:lnTo>
                <a:lnTo>
                  <a:pt x="26557" y="6395"/>
                </a:lnTo>
                <a:lnTo>
                  <a:pt x="26741" y="7088"/>
                </a:lnTo>
                <a:lnTo>
                  <a:pt x="26904" y="7821"/>
                </a:lnTo>
                <a:lnTo>
                  <a:pt x="27005" y="9267"/>
                </a:lnTo>
                <a:lnTo>
                  <a:pt x="26924" y="11426"/>
                </a:lnTo>
                <a:lnTo>
                  <a:pt x="26843" y="12912"/>
                </a:lnTo>
                <a:lnTo>
                  <a:pt x="26822" y="13462"/>
                </a:lnTo>
                <a:lnTo>
                  <a:pt x="26904" y="14603"/>
                </a:lnTo>
                <a:lnTo>
                  <a:pt x="27087" y="15723"/>
                </a:lnTo>
                <a:lnTo>
                  <a:pt x="27392" y="16822"/>
                </a:lnTo>
                <a:lnTo>
                  <a:pt x="27840" y="17841"/>
                </a:lnTo>
                <a:lnTo>
                  <a:pt x="28411" y="18757"/>
                </a:lnTo>
                <a:lnTo>
                  <a:pt x="29124" y="19572"/>
                </a:lnTo>
                <a:lnTo>
                  <a:pt x="29979" y="20203"/>
                </a:lnTo>
                <a:lnTo>
                  <a:pt x="30468" y="20447"/>
                </a:lnTo>
                <a:lnTo>
                  <a:pt x="30264" y="21405"/>
                </a:lnTo>
                <a:lnTo>
                  <a:pt x="29959" y="22749"/>
                </a:lnTo>
                <a:lnTo>
                  <a:pt x="29653" y="23665"/>
                </a:lnTo>
                <a:lnTo>
                  <a:pt x="29429" y="24134"/>
                </a:lnTo>
                <a:lnTo>
                  <a:pt x="28350" y="26374"/>
                </a:lnTo>
                <a:lnTo>
                  <a:pt x="26293" y="30895"/>
                </a:lnTo>
                <a:lnTo>
                  <a:pt x="25397" y="33217"/>
                </a:lnTo>
                <a:lnTo>
                  <a:pt x="24725" y="35192"/>
                </a:lnTo>
                <a:lnTo>
                  <a:pt x="23604" y="39204"/>
                </a:lnTo>
                <a:lnTo>
                  <a:pt x="23156" y="41241"/>
                </a:lnTo>
                <a:lnTo>
                  <a:pt x="22871" y="40100"/>
                </a:lnTo>
                <a:lnTo>
                  <a:pt x="22444" y="37819"/>
                </a:lnTo>
                <a:lnTo>
                  <a:pt x="22260" y="35498"/>
                </a:lnTo>
                <a:lnTo>
                  <a:pt x="22301" y="33176"/>
                </a:lnTo>
                <a:lnTo>
                  <a:pt x="22423" y="31995"/>
                </a:lnTo>
                <a:lnTo>
                  <a:pt x="22545" y="31099"/>
                </a:lnTo>
                <a:lnTo>
                  <a:pt x="22912" y="29347"/>
                </a:lnTo>
                <a:lnTo>
                  <a:pt x="23625" y="26720"/>
                </a:lnTo>
                <a:lnTo>
                  <a:pt x="24215" y="24113"/>
                </a:lnTo>
                <a:lnTo>
                  <a:pt x="24399" y="22382"/>
                </a:lnTo>
                <a:lnTo>
                  <a:pt x="24317" y="20631"/>
                </a:lnTo>
                <a:lnTo>
                  <a:pt x="24012" y="19307"/>
                </a:lnTo>
                <a:lnTo>
                  <a:pt x="23686" y="18411"/>
                </a:lnTo>
                <a:lnTo>
                  <a:pt x="23482" y="17963"/>
                </a:lnTo>
                <a:lnTo>
                  <a:pt x="23258" y="17515"/>
                </a:lnTo>
                <a:lnTo>
                  <a:pt x="22993" y="17087"/>
                </a:lnTo>
                <a:lnTo>
                  <a:pt x="23380" y="16211"/>
                </a:lnTo>
                <a:lnTo>
                  <a:pt x="23930" y="14399"/>
                </a:lnTo>
                <a:lnTo>
                  <a:pt x="24154" y="12525"/>
                </a:lnTo>
                <a:lnTo>
                  <a:pt x="24093" y="10631"/>
                </a:lnTo>
                <a:lnTo>
                  <a:pt x="23930" y="9674"/>
                </a:lnTo>
                <a:lnTo>
                  <a:pt x="23808" y="9083"/>
                </a:lnTo>
                <a:lnTo>
                  <a:pt x="23462" y="7862"/>
                </a:lnTo>
                <a:lnTo>
                  <a:pt x="22973" y="6640"/>
                </a:lnTo>
                <a:lnTo>
                  <a:pt x="22362" y="5438"/>
                </a:lnTo>
                <a:lnTo>
                  <a:pt x="21649" y="4298"/>
                </a:lnTo>
                <a:lnTo>
                  <a:pt x="20814" y="3259"/>
                </a:lnTo>
                <a:lnTo>
                  <a:pt x="19898" y="2342"/>
                </a:lnTo>
                <a:lnTo>
                  <a:pt x="18859" y="1609"/>
                </a:lnTo>
                <a:lnTo>
                  <a:pt x="18309" y="1324"/>
                </a:lnTo>
                <a:lnTo>
                  <a:pt x="18065" y="1222"/>
                </a:lnTo>
                <a:lnTo>
                  <a:pt x="17597" y="1141"/>
                </a:lnTo>
                <a:lnTo>
                  <a:pt x="17169" y="1202"/>
                </a:lnTo>
                <a:lnTo>
                  <a:pt x="16782" y="1365"/>
                </a:lnTo>
                <a:lnTo>
                  <a:pt x="16476" y="1650"/>
                </a:lnTo>
                <a:lnTo>
                  <a:pt x="16273" y="1996"/>
                </a:lnTo>
                <a:lnTo>
                  <a:pt x="16171" y="2424"/>
                </a:lnTo>
                <a:lnTo>
                  <a:pt x="16212" y="2892"/>
                </a:lnTo>
                <a:lnTo>
                  <a:pt x="16293" y="3137"/>
                </a:lnTo>
                <a:lnTo>
                  <a:pt x="16680" y="4012"/>
                </a:lnTo>
                <a:lnTo>
                  <a:pt x="17597" y="5703"/>
                </a:lnTo>
                <a:lnTo>
                  <a:pt x="18533" y="7352"/>
                </a:lnTo>
                <a:lnTo>
                  <a:pt x="19104" y="8656"/>
                </a:lnTo>
                <a:lnTo>
                  <a:pt x="19389" y="9572"/>
                </a:lnTo>
                <a:lnTo>
                  <a:pt x="19491" y="10061"/>
                </a:lnTo>
                <a:lnTo>
                  <a:pt x="19613" y="10896"/>
                </a:lnTo>
                <a:lnTo>
                  <a:pt x="19552" y="12525"/>
                </a:lnTo>
                <a:lnTo>
                  <a:pt x="19368" y="13299"/>
                </a:lnTo>
                <a:lnTo>
                  <a:pt x="17108" y="11650"/>
                </a:lnTo>
                <a:lnTo>
                  <a:pt x="14338" y="9532"/>
                </a:lnTo>
                <a:lnTo>
                  <a:pt x="13320" y="8595"/>
                </a:lnTo>
                <a:lnTo>
                  <a:pt x="12403" y="7576"/>
                </a:lnTo>
                <a:lnTo>
                  <a:pt x="11609" y="6416"/>
                </a:lnTo>
                <a:lnTo>
                  <a:pt x="11263" y="5784"/>
                </a:lnTo>
                <a:lnTo>
                  <a:pt x="11120" y="5520"/>
                </a:lnTo>
                <a:lnTo>
                  <a:pt x="10733" y="5173"/>
                </a:lnTo>
                <a:lnTo>
                  <a:pt x="10265" y="4970"/>
                </a:lnTo>
                <a:lnTo>
                  <a:pt x="9776" y="4929"/>
                </a:lnTo>
                <a:lnTo>
                  <a:pt x="9308" y="5051"/>
                </a:lnTo>
                <a:lnTo>
                  <a:pt x="8880" y="5295"/>
                </a:lnTo>
                <a:lnTo>
                  <a:pt x="8514" y="5662"/>
                </a:lnTo>
                <a:lnTo>
                  <a:pt x="8310" y="6130"/>
                </a:lnTo>
                <a:lnTo>
                  <a:pt x="8249" y="6416"/>
                </a:lnTo>
                <a:lnTo>
                  <a:pt x="8228" y="6864"/>
                </a:lnTo>
                <a:lnTo>
                  <a:pt x="8249" y="7719"/>
                </a:lnTo>
                <a:lnTo>
                  <a:pt x="8452" y="8921"/>
                </a:lnTo>
                <a:lnTo>
                  <a:pt x="9063" y="10387"/>
                </a:lnTo>
                <a:lnTo>
                  <a:pt x="9939" y="11731"/>
                </a:lnTo>
                <a:lnTo>
                  <a:pt x="11039" y="12973"/>
                </a:lnTo>
                <a:lnTo>
                  <a:pt x="12261" y="14134"/>
                </a:lnTo>
                <a:lnTo>
                  <a:pt x="14196" y="15723"/>
                </a:lnTo>
                <a:lnTo>
                  <a:pt x="15438" y="16721"/>
                </a:lnTo>
                <a:lnTo>
                  <a:pt x="15967" y="17169"/>
                </a:lnTo>
                <a:lnTo>
                  <a:pt x="17087" y="18187"/>
                </a:lnTo>
                <a:lnTo>
                  <a:pt x="18065" y="19348"/>
                </a:lnTo>
                <a:lnTo>
                  <a:pt x="18594" y="20305"/>
                </a:lnTo>
                <a:lnTo>
                  <a:pt x="18819" y="20997"/>
                </a:lnTo>
                <a:lnTo>
                  <a:pt x="18859" y="21364"/>
                </a:lnTo>
                <a:lnTo>
                  <a:pt x="18920" y="22077"/>
                </a:lnTo>
                <a:lnTo>
                  <a:pt x="18717" y="23523"/>
                </a:lnTo>
                <a:lnTo>
                  <a:pt x="18533" y="24256"/>
                </a:lnTo>
                <a:lnTo>
                  <a:pt x="18391" y="23971"/>
                </a:lnTo>
                <a:lnTo>
                  <a:pt x="18269" y="23686"/>
                </a:lnTo>
                <a:lnTo>
                  <a:pt x="17800" y="22851"/>
                </a:lnTo>
                <a:lnTo>
                  <a:pt x="16700" y="21384"/>
                </a:lnTo>
                <a:lnTo>
                  <a:pt x="15397" y="20081"/>
                </a:lnTo>
                <a:lnTo>
                  <a:pt x="13951" y="18900"/>
                </a:lnTo>
                <a:lnTo>
                  <a:pt x="13218" y="18329"/>
                </a:lnTo>
                <a:lnTo>
                  <a:pt x="11487" y="17128"/>
                </a:lnTo>
                <a:lnTo>
                  <a:pt x="8839" y="15193"/>
                </a:lnTo>
                <a:lnTo>
                  <a:pt x="7699" y="14093"/>
                </a:lnTo>
                <a:lnTo>
                  <a:pt x="7027" y="13279"/>
                </a:lnTo>
                <a:lnTo>
                  <a:pt x="6742" y="12831"/>
                </a:lnTo>
                <a:lnTo>
                  <a:pt x="6640" y="12688"/>
                </a:lnTo>
                <a:lnTo>
                  <a:pt x="6355" y="12566"/>
                </a:lnTo>
                <a:lnTo>
                  <a:pt x="6070" y="12627"/>
                </a:lnTo>
                <a:lnTo>
                  <a:pt x="5846" y="12851"/>
                </a:lnTo>
                <a:lnTo>
                  <a:pt x="5825" y="13014"/>
                </a:lnTo>
                <a:lnTo>
                  <a:pt x="5785" y="13523"/>
                </a:lnTo>
                <a:lnTo>
                  <a:pt x="5825" y="14501"/>
                </a:lnTo>
                <a:lnTo>
                  <a:pt x="5968" y="15417"/>
                </a:lnTo>
                <a:lnTo>
                  <a:pt x="6233" y="16313"/>
                </a:lnTo>
                <a:lnTo>
                  <a:pt x="6782" y="17576"/>
                </a:lnTo>
                <a:lnTo>
                  <a:pt x="7862" y="19124"/>
                </a:lnTo>
                <a:lnTo>
                  <a:pt x="8534" y="19877"/>
                </a:lnTo>
                <a:lnTo>
                  <a:pt x="9797" y="21099"/>
                </a:lnTo>
                <a:lnTo>
                  <a:pt x="11141" y="22280"/>
                </a:lnTo>
                <a:lnTo>
                  <a:pt x="10509" y="22260"/>
                </a:lnTo>
                <a:lnTo>
                  <a:pt x="9287" y="21975"/>
                </a:lnTo>
                <a:lnTo>
                  <a:pt x="8086" y="21486"/>
                </a:lnTo>
                <a:lnTo>
                  <a:pt x="6966" y="20855"/>
                </a:lnTo>
                <a:lnTo>
                  <a:pt x="6436" y="20488"/>
                </a:lnTo>
                <a:lnTo>
                  <a:pt x="5703" y="19836"/>
                </a:lnTo>
                <a:lnTo>
                  <a:pt x="3891" y="18431"/>
                </a:lnTo>
                <a:lnTo>
                  <a:pt x="3178" y="18044"/>
                </a:lnTo>
                <a:lnTo>
                  <a:pt x="2546" y="17861"/>
                </a:lnTo>
                <a:lnTo>
                  <a:pt x="2180" y="17922"/>
                </a:lnTo>
                <a:lnTo>
                  <a:pt x="1997" y="18085"/>
                </a:lnTo>
                <a:lnTo>
                  <a:pt x="1915" y="18207"/>
                </a:lnTo>
                <a:lnTo>
                  <a:pt x="1813" y="18431"/>
                </a:lnTo>
                <a:lnTo>
                  <a:pt x="1691" y="18879"/>
                </a:lnTo>
                <a:lnTo>
                  <a:pt x="1691" y="19612"/>
                </a:lnTo>
                <a:lnTo>
                  <a:pt x="1976" y="20610"/>
                </a:lnTo>
                <a:lnTo>
                  <a:pt x="2526" y="21629"/>
                </a:lnTo>
                <a:lnTo>
                  <a:pt x="3239" y="22606"/>
                </a:lnTo>
                <a:lnTo>
                  <a:pt x="4074" y="23523"/>
                </a:lnTo>
                <a:lnTo>
                  <a:pt x="5316" y="24663"/>
                </a:lnTo>
                <a:lnTo>
                  <a:pt x="6029" y="25152"/>
                </a:lnTo>
                <a:lnTo>
                  <a:pt x="6477" y="25457"/>
                </a:lnTo>
                <a:lnTo>
                  <a:pt x="7434" y="25926"/>
                </a:lnTo>
                <a:lnTo>
                  <a:pt x="8412" y="26313"/>
                </a:lnTo>
                <a:lnTo>
                  <a:pt x="9410" y="26577"/>
                </a:lnTo>
                <a:lnTo>
                  <a:pt x="10448" y="26720"/>
                </a:lnTo>
                <a:lnTo>
                  <a:pt x="11467" y="26781"/>
                </a:lnTo>
                <a:lnTo>
                  <a:pt x="12505" y="26720"/>
                </a:lnTo>
                <a:lnTo>
                  <a:pt x="13544" y="26577"/>
                </a:lnTo>
                <a:lnTo>
                  <a:pt x="14073" y="26455"/>
                </a:lnTo>
                <a:lnTo>
                  <a:pt x="14582" y="27962"/>
                </a:lnTo>
                <a:lnTo>
                  <a:pt x="15377" y="31078"/>
                </a:lnTo>
                <a:lnTo>
                  <a:pt x="15804" y="32606"/>
                </a:lnTo>
                <a:lnTo>
                  <a:pt x="16151" y="33828"/>
                </a:lnTo>
                <a:lnTo>
                  <a:pt x="16497" y="35111"/>
                </a:lnTo>
                <a:lnTo>
                  <a:pt x="16090" y="35212"/>
                </a:lnTo>
                <a:lnTo>
                  <a:pt x="15255" y="35274"/>
                </a:lnTo>
                <a:lnTo>
                  <a:pt x="14806" y="35192"/>
                </a:lnTo>
                <a:lnTo>
                  <a:pt x="14481" y="35111"/>
                </a:lnTo>
                <a:lnTo>
                  <a:pt x="13931" y="34826"/>
                </a:lnTo>
                <a:lnTo>
                  <a:pt x="13218" y="34255"/>
                </a:lnTo>
                <a:lnTo>
                  <a:pt x="12139" y="32728"/>
                </a:lnTo>
                <a:lnTo>
                  <a:pt x="11446" y="31689"/>
                </a:lnTo>
                <a:lnTo>
                  <a:pt x="10998" y="31139"/>
                </a:lnTo>
                <a:lnTo>
                  <a:pt x="10041" y="30284"/>
                </a:lnTo>
                <a:lnTo>
                  <a:pt x="8941" y="29632"/>
                </a:lnTo>
                <a:lnTo>
                  <a:pt x="7740" y="29144"/>
                </a:lnTo>
                <a:lnTo>
                  <a:pt x="7068" y="28960"/>
                </a:lnTo>
                <a:lnTo>
                  <a:pt x="6395" y="28736"/>
                </a:lnTo>
                <a:lnTo>
                  <a:pt x="5235" y="28064"/>
                </a:lnTo>
                <a:lnTo>
                  <a:pt x="4176" y="27290"/>
                </a:lnTo>
                <a:lnTo>
                  <a:pt x="3076" y="26516"/>
                </a:lnTo>
                <a:lnTo>
                  <a:pt x="2465" y="26191"/>
                </a:lnTo>
                <a:lnTo>
                  <a:pt x="2261" y="26109"/>
                </a:lnTo>
                <a:lnTo>
                  <a:pt x="1813" y="26028"/>
                </a:lnTo>
                <a:lnTo>
                  <a:pt x="1345" y="26048"/>
                </a:lnTo>
                <a:lnTo>
                  <a:pt x="917" y="26170"/>
                </a:lnTo>
                <a:lnTo>
                  <a:pt x="510" y="26394"/>
                </a:lnTo>
                <a:lnTo>
                  <a:pt x="204" y="26700"/>
                </a:lnTo>
                <a:lnTo>
                  <a:pt x="41" y="27087"/>
                </a:lnTo>
                <a:lnTo>
                  <a:pt x="1" y="27575"/>
                </a:lnTo>
                <a:lnTo>
                  <a:pt x="82" y="27840"/>
                </a:lnTo>
                <a:lnTo>
                  <a:pt x="367" y="28675"/>
                </a:lnTo>
                <a:lnTo>
                  <a:pt x="1182" y="30243"/>
                </a:lnTo>
                <a:lnTo>
                  <a:pt x="1997" y="31302"/>
                </a:lnTo>
                <a:lnTo>
                  <a:pt x="2607" y="31934"/>
                </a:lnTo>
                <a:lnTo>
                  <a:pt x="3300" y="32483"/>
                </a:lnTo>
                <a:lnTo>
                  <a:pt x="4074" y="32932"/>
                </a:lnTo>
                <a:lnTo>
                  <a:pt x="4481" y="33115"/>
                </a:lnTo>
                <a:lnTo>
                  <a:pt x="5214" y="33380"/>
                </a:lnTo>
                <a:lnTo>
                  <a:pt x="6355" y="33726"/>
                </a:lnTo>
                <a:lnTo>
                  <a:pt x="7027" y="34092"/>
                </a:lnTo>
                <a:lnTo>
                  <a:pt x="7292" y="34377"/>
                </a:lnTo>
                <a:lnTo>
                  <a:pt x="7577" y="34724"/>
                </a:lnTo>
                <a:lnTo>
                  <a:pt x="8065" y="35477"/>
                </a:lnTo>
                <a:lnTo>
                  <a:pt x="8738" y="36658"/>
                </a:lnTo>
                <a:lnTo>
                  <a:pt x="9247" y="37392"/>
                </a:lnTo>
                <a:lnTo>
                  <a:pt x="9756" y="37962"/>
                </a:lnTo>
                <a:lnTo>
                  <a:pt x="10326" y="38471"/>
                </a:lnTo>
                <a:lnTo>
                  <a:pt x="9980" y="38756"/>
                </a:lnTo>
                <a:lnTo>
                  <a:pt x="9247" y="39143"/>
                </a:lnTo>
                <a:lnTo>
                  <a:pt x="8412" y="39367"/>
                </a:lnTo>
                <a:lnTo>
                  <a:pt x="7556" y="39408"/>
                </a:lnTo>
                <a:lnTo>
                  <a:pt x="6660" y="39306"/>
                </a:lnTo>
                <a:lnTo>
                  <a:pt x="5785" y="39062"/>
                </a:lnTo>
                <a:lnTo>
                  <a:pt x="4950" y="38695"/>
                </a:lnTo>
                <a:lnTo>
                  <a:pt x="4196" y="38206"/>
                </a:lnTo>
                <a:lnTo>
                  <a:pt x="3870" y="37921"/>
                </a:lnTo>
                <a:lnTo>
                  <a:pt x="3707" y="37779"/>
                </a:lnTo>
                <a:lnTo>
                  <a:pt x="3341" y="37616"/>
                </a:lnTo>
                <a:lnTo>
                  <a:pt x="2974" y="37554"/>
                </a:lnTo>
                <a:lnTo>
                  <a:pt x="2607" y="37616"/>
                </a:lnTo>
                <a:lnTo>
                  <a:pt x="2302" y="37779"/>
                </a:lnTo>
                <a:lnTo>
                  <a:pt x="2037" y="38023"/>
                </a:lnTo>
                <a:lnTo>
                  <a:pt x="1874" y="38349"/>
                </a:lnTo>
                <a:lnTo>
                  <a:pt x="1813" y="38736"/>
                </a:lnTo>
                <a:lnTo>
                  <a:pt x="1834" y="38960"/>
                </a:lnTo>
                <a:lnTo>
                  <a:pt x="1935" y="39591"/>
                </a:lnTo>
                <a:lnTo>
                  <a:pt x="2261" y="40691"/>
                </a:lnTo>
                <a:lnTo>
                  <a:pt x="2791" y="41668"/>
                </a:lnTo>
                <a:lnTo>
                  <a:pt x="3544" y="42564"/>
                </a:lnTo>
                <a:lnTo>
                  <a:pt x="4033" y="42972"/>
                </a:lnTo>
                <a:lnTo>
                  <a:pt x="4522" y="43359"/>
                </a:lnTo>
                <a:lnTo>
                  <a:pt x="5560" y="43970"/>
                </a:lnTo>
                <a:lnTo>
                  <a:pt x="6681" y="44377"/>
                </a:lnTo>
                <a:lnTo>
                  <a:pt x="7862" y="44581"/>
                </a:lnTo>
                <a:lnTo>
                  <a:pt x="8473" y="44581"/>
                </a:lnTo>
                <a:lnTo>
                  <a:pt x="9023" y="44540"/>
                </a:lnTo>
                <a:lnTo>
                  <a:pt x="10102" y="44357"/>
                </a:lnTo>
                <a:lnTo>
                  <a:pt x="11120" y="44051"/>
                </a:lnTo>
                <a:lnTo>
                  <a:pt x="12077" y="43623"/>
                </a:lnTo>
                <a:lnTo>
                  <a:pt x="12953" y="43074"/>
                </a:lnTo>
                <a:lnTo>
                  <a:pt x="13768" y="42422"/>
                </a:lnTo>
                <a:lnTo>
                  <a:pt x="14501" y="41668"/>
                </a:lnTo>
                <a:lnTo>
                  <a:pt x="15132" y="40813"/>
                </a:lnTo>
                <a:lnTo>
                  <a:pt x="15397" y="40365"/>
                </a:lnTo>
                <a:lnTo>
                  <a:pt x="16314" y="40365"/>
                </a:lnTo>
                <a:lnTo>
                  <a:pt x="17210" y="40243"/>
                </a:lnTo>
                <a:lnTo>
                  <a:pt x="17413" y="41159"/>
                </a:lnTo>
                <a:lnTo>
                  <a:pt x="17882" y="42951"/>
                </a:lnTo>
                <a:lnTo>
                  <a:pt x="18472" y="44723"/>
                </a:lnTo>
                <a:lnTo>
                  <a:pt x="19185" y="46454"/>
                </a:lnTo>
                <a:lnTo>
                  <a:pt x="19592" y="47289"/>
                </a:lnTo>
                <a:lnTo>
                  <a:pt x="19389" y="47676"/>
                </a:lnTo>
                <a:lnTo>
                  <a:pt x="19124" y="48491"/>
                </a:lnTo>
                <a:lnTo>
                  <a:pt x="19043" y="49366"/>
                </a:lnTo>
                <a:lnTo>
                  <a:pt x="19165" y="50222"/>
                </a:lnTo>
                <a:lnTo>
                  <a:pt x="19307" y="50650"/>
                </a:lnTo>
                <a:lnTo>
                  <a:pt x="19511" y="51077"/>
                </a:lnTo>
                <a:lnTo>
                  <a:pt x="20020" y="51810"/>
                </a:lnTo>
                <a:lnTo>
                  <a:pt x="20692" y="52360"/>
                </a:lnTo>
                <a:lnTo>
                  <a:pt x="21446" y="52768"/>
                </a:lnTo>
                <a:lnTo>
                  <a:pt x="22281" y="52992"/>
                </a:lnTo>
                <a:lnTo>
                  <a:pt x="23156" y="53012"/>
                </a:lnTo>
                <a:lnTo>
                  <a:pt x="24012" y="52849"/>
                </a:lnTo>
                <a:lnTo>
                  <a:pt x="24826" y="52482"/>
                </a:lnTo>
                <a:lnTo>
                  <a:pt x="25213" y="52197"/>
                </a:lnTo>
                <a:lnTo>
                  <a:pt x="25336" y="52116"/>
                </a:lnTo>
                <a:lnTo>
                  <a:pt x="25437" y="52014"/>
                </a:lnTo>
                <a:lnTo>
                  <a:pt x="25824" y="52075"/>
                </a:lnTo>
                <a:lnTo>
                  <a:pt x="26578" y="51912"/>
                </a:lnTo>
                <a:lnTo>
                  <a:pt x="27209" y="51485"/>
                </a:lnTo>
                <a:lnTo>
                  <a:pt x="27616" y="50853"/>
                </a:lnTo>
                <a:lnTo>
                  <a:pt x="27698" y="50466"/>
                </a:lnTo>
                <a:lnTo>
                  <a:pt x="27718" y="50385"/>
                </a:lnTo>
                <a:lnTo>
                  <a:pt x="27739" y="50303"/>
                </a:lnTo>
                <a:lnTo>
                  <a:pt x="28044" y="49000"/>
                </a:lnTo>
                <a:lnTo>
                  <a:pt x="28492" y="47147"/>
                </a:lnTo>
                <a:lnTo>
                  <a:pt x="28899" y="45925"/>
                </a:lnTo>
                <a:lnTo>
                  <a:pt x="29164" y="45314"/>
                </a:lnTo>
                <a:lnTo>
                  <a:pt x="29959" y="45456"/>
                </a:lnTo>
                <a:lnTo>
                  <a:pt x="31527" y="45680"/>
                </a:lnTo>
                <a:lnTo>
                  <a:pt x="33095" y="45762"/>
                </a:lnTo>
                <a:lnTo>
                  <a:pt x="34663" y="45762"/>
                </a:lnTo>
                <a:lnTo>
                  <a:pt x="37005" y="45558"/>
                </a:lnTo>
                <a:lnTo>
                  <a:pt x="40080" y="44988"/>
                </a:lnTo>
                <a:lnTo>
                  <a:pt x="41608" y="44560"/>
                </a:lnTo>
                <a:lnTo>
                  <a:pt x="41648" y="44601"/>
                </a:lnTo>
                <a:lnTo>
                  <a:pt x="41669" y="44621"/>
                </a:lnTo>
                <a:lnTo>
                  <a:pt x="41995" y="44988"/>
                </a:lnTo>
                <a:lnTo>
                  <a:pt x="42728" y="45619"/>
                </a:lnTo>
                <a:lnTo>
                  <a:pt x="43502" y="46149"/>
                </a:lnTo>
                <a:lnTo>
                  <a:pt x="44357" y="46617"/>
                </a:lnTo>
                <a:lnTo>
                  <a:pt x="45253" y="46984"/>
                </a:lnTo>
                <a:lnTo>
                  <a:pt x="46190" y="47269"/>
                </a:lnTo>
                <a:lnTo>
                  <a:pt x="47147" y="47472"/>
                </a:lnTo>
                <a:lnTo>
                  <a:pt x="48104" y="47554"/>
                </a:lnTo>
                <a:lnTo>
                  <a:pt x="48573" y="47574"/>
                </a:lnTo>
                <a:lnTo>
                  <a:pt x="49469" y="47534"/>
                </a:lnTo>
                <a:lnTo>
                  <a:pt x="51404" y="47187"/>
                </a:lnTo>
                <a:lnTo>
                  <a:pt x="52829" y="46678"/>
                </a:lnTo>
                <a:lnTo>
                  <a:pt x="53705" y="46230"/>
                </a:lnTo>
                <a:lnTo>
                  <a:pt x="54479" y="45680"/>
                </a:lnTo>
                <a:lnTo>
                  <a:pt x="55130" y="45008"/>
                </a:lnTo>
                <a:lnTo>
                  <a:pt x="55395" y="44621"/>
                </a:lnTo>
                <a:lnTo>
                  <a:pt x="55497" y="44438"/>
                </a:lnTo>
                <a:lnTo>
                  <a:pt x="55640" y="44010"/>
                </a:lnTo>
                <a:lnTo>
                  <a:pt x="55660" y="43562"/>
                </a:lnTo>
                <a:lnTo>
                  <a:pt x="55578" y="43135"/>
                </a:lnTo>
                <a:lnTo>
                  <a:pt x="55477" y="42931"/>
                </a:lnTo>
                <a:lnTo>
                  <a:pt x="55253" y="42625"/>
                </a:lnTo>
                <a:lnTo>
                  <a:pt x="54967" y="42361"/>
                </a:lnTo>
                <a:lnTo>
                  <a:pt x="54662" y="42137"/>
                </a:lnTo>
                <a:lnTo>
                  <a:pt x="54010" y="41994"/>
                </a:lnTo>
                <a:lnTo>
                  <a:pt x="53012" y="42239"/>
                </a:lnTo>
                <a:lnTo>
                  <a:pt x="52401" y="42544"/>
                </a:lnTo>
                <a:lnTo>
                  <a:pt x="51750" y="42850"/>
                </a:lnTo>
                <a:lnTo>
                  <a:pt x="50406" y="43257"/>
                </a:lnTo>
                <a:lnTo>
                  <a:pt x="49693" y="43338"/>
                </a:lnTo>
                <a:lnTo>
                  <a:pt x="49245" y="43359"/>
                </a:lnTo>
                <a:lnTo>
                  <a:pt x="48410" y="43318"/>
                </a:lnTo>
                <a:lnTo>
                  <a:pt x="47229" y="43094"/>
                </a:lnTo>
                <a:lnTo>
                  <a:pt x="46495" y="42829"/>
                </a:lnTo>
                <a:lnTo>
                  <a:pt x="47840" y="42218"/>
                </a:lnTo>
                <a:lnTo>
                  <a:pt x="50426" y="40854"/>
                </a:lnTo>
                <a:lnTo>
                  <a:pt x="51689" y="40100"/>
                </a:lnTo>
                <a:lnTo>
                  <a:pt x="52503" y="39591"/>
                </a:lnTo>
                <a:lnTo>
                  <a:pt x="54377" y="38430"/>
                </a:lnTo>
                <a:lnTo>
                  <a:pt x="55701" y="37392"/>
                </a:lnTo>
                <a:lnTo>
                  <a:pt x="56454" y="36618"/>
                </a:lnTo>
                <a:lnTo>
                  <a:pt x="57024" y="35762"/>
                </a:lnTo>
                <a:lnTo>
                  <a:pt x="57411" y="34846"/>
                </a:lnTo>
                <a:lnTo>
                  <a:pt x="57472" y="34357"/>
                </a:lnTo>
                <a:lnTo>
                  <a:pt x="57493" y="33950"/>
                </a:lnTo>
                <a:lnTo>
                  <a:pt x="57208" y="33196"/>
                </a:lnTo>
                <a:lnTo>
                  <a:pt x="56658" y="32585"/>
                </a:lnTo>
                <a:lnTo>
                  <a:pt x="55945" y="32219"/>
                </a:lnTo>
                <a:lnTo>
                  <a:pt x="55538" y="32178"/>
                </a:lnTo>
                <a:lnTo>
                  <a:pt x="55110" y="32178"/>
                </a:lnTo>
                <a:lnTo>
                  <a:pt x="54234" y="32382"/>
                </a:lnTo>
                <a:lnTo>
                  <a:pt x="53399" y="32748"/>
                </a:lnTo>
                <a:lnTo>
                  <a:pt x="52585" y="33237"/>
                </a:lnTo>
                <a:lnTo>
                  <a:pt x="51424" y="34133"/>
                </a:lnTo>
                <a:lnTo>
                  <a:pt x="49917" y="35335"/>
                </a:lnTo>
                <a:lnTo>
                  <a:pt x="49184" y="35844"/>
                </a:lnTo>
                <a:lnTo>
                  <a:pt x="47636" y="36781"/>
                </a:lnTo>
                <a:lnTo>
                  <a:pt x="44377" y="38410"/>
                </a:lnTo>
                <a:lnTo>
                  <a:pt x="42707" y="39102"/>
                </a:lnTo>
                <a:lnTo>
                  <a:pt x="41343" y="39611"/>
                </a:lnTo>
                <a:lnTo>
                  <a:pt x="38553" y="40467"/>
                </a:lnTo>
                <a:lnTo>
                  <a:pt x="34296" y="41465"/>
                </a:lnTo>
                <a:lnTo>
                  <a:pt x="31425" y="42015"/>
                </a:lnTo>
                <a:lnTo>
                  <a:pt x="32484" y="40833"/>
                </a:lnTo>
                <a:lnTo>
                  <a:pt x="33604" y="39713"/>
                </a:lnTo>
                <a:lnTo>
                  <a:pt x="37086" y="36455"/>
                </a:lnTo>
                <a:lnTo>
                  <a:pt x="40467" y="33115"/>
                </a:lnTo>
                <a:lnTo>
                  <a:pt x="41119" y="33054"/>
                </a:lnTo>
                <a:lnTo>
                  <a:pt x="41791" y="33033"/>
                </a:lnTo>
                <a:lnTo>
                  <a:pt x="42768" y="33054"/>
                </a:lnTo>
                <a:lnTo>
                  <a:pt x="44703" y="33013"/>
                </a:lnTo>
                <a:lnTo>
                  <a:pt x="45681" y="32870"/>
                </a:lnTo>
                <a:lnTo>
                  <a:pt x="46658" y="32667"/>
                </a:lnTo>
                <a:lnTo>
                  <a:pt x="48552" y="32035"/>
                </a:lnTo>
                <a:lnTo>
                  <a:pt x="50385" y="31180"/>
                </a:lnTo>
                <a:lnTo>
                  <a:pt x="52096" y="30121"/>
                </a:lnTo>
                <a:lnTo>
                  <a:pt x="52890" y="29530"/>
                </a:lnTo>
                <a:lnTo>
                  <a:pt x="53623" y="28960"/>
                </a:lnTo>
                <a:lnTo>
                  <a:pt x="54988" y="27616"/>
                </a:lnTo>
                <a:lnTo>
                  <a:pt x="56169" y="26068"/>
                </a:lnTo>
                <a:lnTo>
                  <a:pt x="57065" y="24378"/>
                </a:lnTo>
                <a:lnTo>
                  <a:pt x="57350" y="23502"/>
                </a:lnTo>
                <a:lnTo>
                  <a:pt x="57472" y="23075"/>
                </a:lnTo>
                <a:lnTo>
                  <a:pt x="57615" y="22179"/>
                </a:lnTo>
                <a:lnTo>
                  <a:pt x="57656" y="21262"/>
                </a:lnTo>
                <a:lnTo>
                  <a:pt x="57615" y="20346"/>
                </a:lnTo>
                <a:lnTo>
                  <a:pt x="57534" y="19918"/>
                </a:lnTo>
                <a:lnTo>
                  <a:pt x="57452" y="19470"/>
                </a:lnTo>
                <a:lnTo>
                  <a:pt x="57126" y="18716"/>
                </a:lnTo>
                <a:lnTo>
                  <a:pt x="56454" y="17780"/>
                </a:lnTo>
                <a:lnTo>
                  <a:pt x="55986" y="17067"/>
                </a:lnTo>
                <a:lnTo>
                  <a:pt x="55884" y="16924"/>
                </a:lnTo>
                <a:lnTo>
                  <a:pt x="55640" y="16721"/>
                </a:lnTo>
                <a:lnTo>
                  <a:pt x="55171" y="16558"/>
                </a:lnTo>
                <a:lnTo>
                  <a:pt x="54703" y="16598"/>
                </a:lnTo>
                <a:lnTo>
                  <a:pt x="54438" y="16741"/>
                </a:lnTo>
                <a:lnTo>
                  <a:pt x="54234" y="16945"/>
                </a:lnTo>
                <a:lnTo>
                  <a:pt x="54112" y="17270"/>
                </a:lnTo>
                <a:lnTo>
                  <a:pt x="54112" y="17454"/>
                </a:lnTo>
                <a:lnTo>
                  <a:pt x="54092" y="17759"/>
                </a:lnTo>
                <a:lnTo>
                  <a:pt x="53908" y="18452"/>
                </a:lnTo>
                <a:lnTo>
                  <a:pt x="53481" y="19511"/>
                </a:lnTo>
                <a:lnTo>
                  <a:pt x="53236" y="20122"/>
                </a:lnTo>
                <a:lnTo>
                  <a:pt x="52809" y="21262"/>
                </a:lnTo>
                <a:lnTo>
                  <a:pt x="52279" y="22362"/>
                </a:lnTo>
                <a:lnTo>
                  <a:pt x="51892" y="23034"/>
                </a:lnTo>
                <a:lnTo>
                  <a:pt x="50935" y="24235"/>
                </a:lnTo>
                <a:lnTo>
                  <a:pt x="49815" y="25233"/>
                </a:lnTo>
                <a:lnTo>
                  <a:pt x="48552" y="26089"/>
                </a:lnTo>
                <a:lnTo>
                  <a:pt x="47860" y="26455"/>
                </a:lnTo>
                <a:lnTo>
                  <a:pt x="47167" y="26822"/>
                </a:lnTo>
                <a:lnTo>
                  <a:pt x="45803" y="27351"/>
                </a:lnTo>
                <a:lnTo>
                  <a:pt x="45111" y="27555"/>
                </a:lnTo>
                <a:lnTo>
                  <a:pt x="45111" y="27555"/>
                </a:lnTo>
                <a:lnTo>
                  <a:pt x="45783" y="26537"/>
                </a:lnTo>
                <a:lnTo>
                  <a:pt x="47005" y="24459"/>
                </a:lnTo>
                <a:lnTo>
                  <a:pt x="48023" y="22260"/>
                </a:lnTo>
                <a:lnTo>
                  <a:pt x="48797" y="19979"/>
                </a:lnTo>
                <a:lnTo>
                  <a:pt x="49061" y="18818"/>
                </a:lnTo>
                <a:lnTo>
                  <a:pt x="49347" y="17352"/>
                </a:lnTo>
                <a:lnTo>
                  <a:pt x="49571" y="15132"/>
                </a:lnTo>
                <a:lnTo>
                  <a:pt x="49550" y="13645"/>
                </a:lnTo>
                <a:lnTo>
                  <a:pt x="49489" y="12912"/>
                </a:lnTo>
                <a:lnTo>
                  <a:pt x="49367" y="12138"/>
                </a:lnTo>
                <a:lnTo>
                  <a:pt x="48960" y="10672"/>
                </a:lnTo>
                <a:lnTo>
                  <a:pt x="48634" y="9959"/>
                </a:lnTo>
                <a:lnTo>
                  <a:pt x="48226" y="9287"/>
                </a:lnTo>
                <a:lnTo>
                  <a:pt x="47290" y="8106"/>
                </a:lnTo>
                <a:lnTo>
                  <a:pt x="46882" y="7454"/>
                </a:lnTo>
                <a:lnTo>
                  <a:pt x="46801" y="7312"/>
                </a:lnTo>
                <a:lnTo>
                  <a:pt x="46536" y="7108"/>
                </a:lnTo>
                <a:lnTo>
                  <a:pt x="46251" y="7006"/>
                </a:lnTo>
                <a:lnTo>
                  <a:pt x="45946" y="7006"/>
                </a:lnTo>
                <a:lnTo>
                  <a:pt x="45660" y="7108"/>
                </a:lnTo>
                <a:lnTo>
                  <a:pt x="45416" y="7291"/>
                </a:lnTo>
                <a:lnTo>
                  <a:pt x="45253" y="7536"/>
                </a:lnTo>
                <a:lnTo>
                  <a:pt x="45192" y="7862"/>
                </a:lnTo>
                <a:lnTo>
                  <a:pt x="45212" y="8045"/>
                </a:lnTo>
                <a:lnTo>
                  <a:pt x="45273" y="8411"/>
                </a:lnTo>
                <a:lnTo>
                  <a:pt x="45253" y="9226"/>
                </a:lnTo>
                <a:lnTo>
                  <a:pt x="45029" y="10468"/>
                </a:lnTo>
                <a:lnTo>
                  <a:pt x="44907" y="11222"/>
                </a:lnTo>
                <a:lnTo>
                  <a:pt x="44785" y="12505"/>
                </a:lnTo>
                <a:lnTo>
                  <a:pt x="44703" y="13768"/>
                </a:lnTo>
                <a:lnTo>
                  <a:pt x="44540" y="15173"/>
                </a:lnTo>
                <a:lnTo>
                  <a:pt x="43970" y="17861"/>
                </a:lnTo>
                <a:lnTo>
                  <a:pt x="43542" y="19205"/>
                </a:lnTo>
                <a:lnTo>
                  <a:pt x="43278" y="19959"/>
                </a:lnTo>
                <a:lnTo>
                  <a:pt x="42667" y="21384"/>
                </a:lnTo>
                <a:lnTo>
                  <a:pt x="41567" y="23462"/>
                </a:lnTo>
                <a:lnTo>
                  <a:pt x="39815" y="26028"/>
                </a:lnTo>
                <a:lnTo>
                  <a:pt x="37820" y="28431"/>
                </a:lnTo>
                <a:lnTo>
                  <a:pt x="36740" y="29571"/>
                </a:lnTo>
                <a:lnTo>
                  <a:pt x="35172" y="31099"/>
                </a:lnTo>
                <a:lnTo>
                  <a:pt x="31934" y="34031"/>
                </a:lnTo>
                <a:lnTo>
                  <a:pt x="30345" y="35518"/>
                </a:lnTo>
                <a:lnTo>
                  <a:pt x="30488" y="35070"/>
                </a:lnTo>
                <a:lnTo>
                  <a:pt x="30631" y="34601"/>
                </a:lnTo>
                <a:lnTo>
                  <a:pt x="31262" y="32728"/>
                </a:lnTo>
                <a:lnTo>
                  <a:pt x="32688" y="29021"/>
                </a:lnTo>
                <a:lnTo>
                  <a:pt x="33482" y="27188"/>
                </a:lnTo>
                <a:lnTo>
                  <a:pt x="33828" y="26415"/>
                </a:lnTo>
                <a:lnTo>
                  <a:pt x="34520" y="24765"/>
                </a:lnTo>
                <a:lnTo>
                  <a:pt x="35009" y="23075"/>
                </a:lnTo>
                <a:lnTo>
                  <a:pt x="35192" y="21771"/>
                </a:lnTo>
                <a:lnTo>
                  <a:pt x="35172" y="20895"/>
                </a:lnTo>
                <a:lnTo>
                  <a:pt x="35111" y="20468"/>
                </a:lnTo>
                <a:lnTo>
                  <a:pt x="35600" y="20244"/>
                </a:lnTo>
                <a:lnTo>
                  <a:pt x="36516" y="19694"/>
                </a:lnTo>
                <a:lnTo>
                  <a:pt x="37351" y="19022"/>
                </a:lnTo>
                <a:lnTo>
                  <a:pt x="38125" y="18248"/>
                </a:lnTo>
                <a:lnTo>
                  <a:pt x="38797" y="17372"/>
                </a:lnTo>
                <a:lnTo>
                  <a:pt x="39408" y="16456"/>
                </a:lnTo>
                <a:lnTo>
                  <a:pt x="39897" y="15478"/>
                </a:lnTo>
                <a:lnTo>
                  <a:pt x="40304" y="14501"/>
                </a:lnTo>
                <a:lnTo>
                  <a:pt x="40447" y="14012"/>
                </a:lnTo>
                <a:lnTo>
                  <a:pt x="40650" y="13279"/>
                </a:lnTo>
                <a:lnTo>
                  <a:pt x="40936" y="11772"/>
                </a:lnTo>
                <a:lnTo>
                  <a:pt x="41058" y="10244"/>
                </a:lnTo>
                <a:lnTo>
                  <a:pt x="41058" y="8676"/>
                </a:lnTo>
                <a:lnTo>
                  <a:pt x="40874" y="6334"/>
                </a:lnTo>
                <a:lnTo>
                  <a:pt x="40325" y="3259"/>
                </a:lnTo>
                <a:lnTo>
                  <a:pt x="39958" y="1793"/>
                </a:lnTo>
                <a:lnTo>
                  <a:pt x="39815" y="1365"/>
                </a:lnTo>
                <a:lnTo>
                  <a:pt x="39306" y="693"/>
                </a:lnTo>
                <a:lnTo>
                  <a:pt x="38594" y="245"/>
                </a:lnTo>
                <a:lnTo>
                  <a:pt x="37779" y="21"/>
                </a:lnTo>
                <a:lnTo>
                  <a:pt x="36944" y="62"/>
                </a:lnTo>
                <a:lnTo>
                  <a:pt x="36211" y="326"/>
                </a:lnTo>
                <a:lnTo>
                  <a:pt x="35641" y="856"/>
                </a:lnTo>
                <a:lnTo>
                  <a:pt x="35396" y="1426"/>
                </a:lnTo>
                <a:lnTo>
                  <a:pt x="35335" y="1874"/>
                </a:lnTo>
                <a:lnTo>
                  <a:pt x="35335" y="2139"/>
                </a:lnTo>
                <a:lnTo>
                  <a:pt x="35559" y="4420"/>
                </a:lnTo>
                <a:lnTo>
                  <a:pt x="35987" y="7862"/>
                </a:lnTo>
                <a:lnTo>
                  <a:pt x="36048" y="9593"/>
                </a:lnTo>
                <a:lnTo>
                  <a:pt x="36007" y="10753"/>
                </a:lnTo>
                <a:lnTo>
                  <a:pt x="35926" y="11324"/>
                </a:lnTo>
                <a:lnTo>
                  <a:pt x="35824" y="11853"/>
                </a:lnTo>
                <a:lnTo>
                  <a:pt x="35111" y="13625"/>
                </a:lnTo>
                <a:lnTo>
                  <a:pt x="34337" y="14989"/>
                </a:lnTo>
                <a:lnTo>
                  <a:pt x="33747" y="15662"/>
                </a:lnTo>
                <a:lnTo>
                  <a:pt x="33278" y="15926"/>
                </a:lnTo>
                <a:lnTo>
                  <a:pt x="32973" y="15987"/>
                </a:lnTo>
                <a:lnTo>
                  <a:pt x="32667" y="15926"/>
                </a:lnTo>
                <a:lnTo>
                  <a:pt x="32362" y="15723"/>
                </a:lnTo>
                <a:lnTo>
                  <a:pt x="32199" y="15560"/>
                </a:lnTo>
                <a:lnTo>
                  <a:pt x="32077" y="15376"/>
                </a:lnTo>
                <a:lnTo>
                  <a:pt x="31873" y="14969"/>
                </a:lnTo>
                <a:lnTo>
                  <a:pt x="31730" y="14236"/>
                </a:lnTo>
                <a:lnTo>
                  <a:pt x="31812" y="12647"/>
                </a:lnTo>
                <a:lnTo>
                  <a:pt x="31914" y="11731"/>
                </a:lnTo>
                <a:lnTo>
                  <a:pt x="31995" y="10591"/>
                </a:lnTo>
                <a:lnTo>
                  <a:pt x="31954" y="8880"/>
                </a:lnTo>
                <a:lnTo>
                  <a:pt x="31812" y="7760"/>
                </a:lnTo>
                <a:lnTo>
                  <a:pt x="31710" y="7189"/>
                </a:lnTo>
                <a:lnTo>
                  <a:pt x="31466" y="6130"/>
                </a:lnTo>
                <a:lnTo>
                  <a:pt x="30895" y="4501"/>
                </a:lnTo>
                <a:lnTo>
                  <a:pt x="30407" y="3463"/>
                </a:lnTo>
                <a:lnTo>
                  <a:pt x="29816" y="2485"/>
                </a:lnTo>
                <a:lnTo>
                  <a:pt x="29124" y="1609"/>
                </a:lnTo>
                <a:lnTo>
                  <a:pt x="28309" y="876"/>
                </a:lnTo>
                <a:lnTo>
                  <a:pt x="27352" y="286"/>
                </a:lnTo>
                <a:lnTo>
                  <a:pt x="26822" y="82"/>
                </a:lnTo>
                <a:lnTo>
                  <a:pt x="26619" y="21"/>
                </a:lnTo>
                <a:lnTo>
                  <a:pt x="2621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39"/>
          <p:cNvSpPr/>
          <p:nvPr/>
        </p:nvSpPr>
        <p:spPr>
          <a:xfrm>
            <a:off x="-162052" y="3281578"/>
            <a:ext cx="2345424" cy="2304483"/>
          </a:xfrm>
          <a:custGeom>
            <a:avLst/>
            <a:gdLst/>
            <a:ahLst/>
            <a:cxnLst/>
            <a:rect l="l" t="t" r="r" b="b"/>
            <a:pathLst>
              <a:path w="20998" h="20631" extrusionOk="0">
                <a:moveTo>
                  <a:pt x="15295" y="1"/>
                </a:moveTo>
                <a:lnTo>
                  <a:pt x="14725" y="163"/>
                </a:lnTo>
                <a:lnTo>
                  <a:pt x="14439" y="469"/>
                </a:lnTo>
                <a:lnTo>
                  <a:pt x="14338" y="734"/>
                </a:lnTo>
                <a:lnTo>
                  <a:pt x="14338" y="856"/>
                </a:lnTo>
                <a:lnTo>
                  <a:pt x="14439" y="2546"/>
                </a:lnTo>
                <a:lnTo>
                  <a:pt x="14439" y="3503"/>
                </a:lnTo>
                <a:lnTo>
                  <a:pt x="12423" y="5112"/>
                </a:lnTo>
                <a:lnTo>
                  <a:pt x="12179" y="3992"/>
                </a:lnTo>
                <a:lnTo>
                  <a:pt x="11649" y="2017"/>
                </a:lnTo>
                <a:lnTo>
                  <a:pt x="11385" y="1243"/>
                </a:lnTo>
                <a:lnTo>
                  <a:pt x="11324" y="1121"/>
                </a:lnTo>
                <a:lnTo>
                  <a:pt x="11140" y="917"/>
                </a:lnTo>
                <a:lnTo>
                  <a:pt x="10774" y="774"/>
                </a:lnTo>
                <a:lnTo>
                  <a:pt x="10244" y="897"/>
                </a:lnTo>
                <a:lnTo>
                  <a:pt x="9959" y="1141"/>
                </a:lnTo>
                <a:lnTo>
                  <a:pt x="9857" y="1365"/>
                </a:lnTo>
                <a:lnTo>
                  <a:pt x="9837" y="1508"/>
                </a:lnTo>
                <a:lnTo>
                  <a:pt x="9878" y="2506"/>
                </a:lnTo>
                <a:lnTo>
                  <a:pt x="10183" y="5051"/>
                </a:lnTo>
                <a:lnTo>
                  <a:pt x="10407" y="6436"/>
                </a:lnTo>
                <a:lnTo>
                  <a:pt x="8370" y="6375"/>
                </a:lnTo>
                <a:lnTo>
                  <a:pt x="8004" y="5683"/>
                </a:lnTo>
                <a:lnTo>
                  <a:pt x="7250" y="4501"/>
                </a:lnTo>
                <a:lnTo>
                  <a:pt x="7169" y="4400"/>
                </a:lnTo>
                <a:lnTo>
                  <a:pt x="6965" y="4298"/>
                </a:lnTo>
                <a:lnTo>
                  <a:pt x="6558" y="4257"/>
                </a:lnTo>
                <a:lnTo>
                  <a:pt x="6008" y="4461"/>
                </a:lnTo>
                <a:lnTo>
                  <a:pt x="5601" y="4848"/>
                </a:lnTo>
                <a:lnTo>
                  <a:pt x="5540" y="5092"/>
                </a:lnTo>
                <a:lnTo>
                  <a:pt x="5560" y="5397"/>
                </a:lnTo>
                <a:lnTo>
                  <a:pt x="5886" y="6232"/>
                </a:lnTo>
                <a:lnTo>
                  <a:pt x="6578" y="7536"/>
                </a:lnTo>
                <a:lnTo>
                  <a:pt x="6741" y="7780"/>
                </a:lnTo>
                <a:lnTo>
                  <a:pt x="10753" y="8595"/>
                </a:lnTo>
                <a:lnTo>
                  <a:pt x="10916" y="9593"/>
                </a:lnTo>
                <a:lnTo>
                  <a:pt x="11038" y="10448"/>
                </a:lnTo>
                <a:lnTo>
                  <a:pt x="7943" y="9572"/>
                </a:lnTo>
                <a:lnTo>
                  <a:pt x="5703" y="8941"/>
                </a:lnTo>
                <a:lnTo>
                  <a:pt x="5601" y="8921"/>
                </a:lnTo>
                <a:lnTo>
                  <a:pt x="5377" y="9002"/>
                </a:lnTo>
                <a:lnTo>
                  <a:pt x="5071" y="9328"/>
                </a:lnTo>
                <a:lnTo>
                  <a:pt x="4847" y="9980"/>
                </a:lnTo>
                <a:lnTo>
                  <a:pt x="4827" y="10611"/>
                </a:lnTo>
                <a:lnTo>
                  <a:pt x="4949" y="10815"/>
                </a:lnTo>
                <a:lnTo>
                  <a:pt x="5193" y="10998"/>
                </a:lnTo>
                <a:lnTo>
                  <a:pt x="6599" y="11548"/>
                </a:lnTo>
                <a:lnTo>
                  <a:pt x="9572" y="12505"/>
                </a:lnTo>
                <a:lnTo>
                  <a:pt x="11059" y="12953"/>
                </a:lnTo>
                <a:lnTo>
                  <a:pt x="10753" y="14216"/>
                </a:lnTo>
                <a:lnTo>
                  <a:pt x="10285" y="15825"/>
                </a:lnTo>
                <a:lnTo>
                  <a:pt x="7719" y="14786"/>
                </a:lnTo>
                <a:lnTo>
                  <a:pt x="7821" y="14643"/>
                </a:lnTo>
                <a:lnTo>
                  <a:pt x="8187" y="13931"/>
                </a:lnTo>
                <a:lnTo>
                  <a:pt x="8289" y="13503"/>
                </a:lnTo>
                <a:lnTo>
                  <a:pt x="8208" y="13381"/>
                </a:lnTo>
                <a:lnTo>
                  <a:pt x="7922" y="13157"/>
                </a:lnTo>
                <a:lnTo>
                  <a:pt x="7189" y="12831"/>
                </a:lnTo>
                <a:lnTo>
                  <a:pt x="6762" y="12749"/>
                </a:lnTo>
                <a:lnTo>
                  <a:pt x="6619" y="12790"/>
                </a:lnTo>
                <a:lnTo>
                  <a:pt x="6476" y="12872"/>
                </a:lnTo>
                <a:lnTo>
                  <a:pt x="6252" y="13279"/>
                </a:lnTo>
                <a:lnTo>
                  <a:pt x="6008" y="13971"/>
                </a:lnTo>
                <a:lnTo>
                  <a:pt x="5967" y="14114"/>
                </a:lnTo>
                <a:lnTo>
                  <a:pt x="2546" y="12098"/>
                </a:lnTo>
                <a:lnTo>
                  <a:pt x="2668" y="11548"/>
                </a:lnTo>
                <a:lnTo>
                  <a:pt x="3198" y="9022"/>
                </a:lnTo>
                <a:lnTo>
                  <a:pt x="3401" y="7638"/>
                </a:lnTo>
                <a:lnTo>
                  <a:pt x="3361" y="7353"/>
                </a:lnTo>
                <a:lnTo>
                  <a:pt x="3238" y="7210"/>
                </a:lnTo>
                <a:lnTo>
                  <a:pt x="2709" y="7006"/>
                </a:lnTo>
                <a:lnTo>
                  <a:pt x="2078" y="6966"/>
                </a:lnTo>
                <a:lnTo>
                  <a:pt x="1528" y="7088"/>
                </a:lnTo>
                <a:lnTo>
                  <a:pt x="1405" y="7230"/>
                </a:lnTo>
                <a:lnTo>
                  <a:pt x="1080" y="8106"/>
                </a:lnTo>
                <a:lnTo>
                  <a:pt x="306" y="11100"/>
                </a:lnTo>
                <a:lnTo>
                  <a:pt x="0" y="12627"/>
                </a:lnTo>
                <a:lnTo>
                  <a:pt x="0" y="12872"/>
                </a:lnTo>
                <a:lnTo>
                  <a:pt x="326" y="13177"/>
                </a:lnTo>
                <a:lnTo>
                  <a:pt x="1752" y="14175"/>
                </a:lnTo>
                <a:lnTo>
                  <a:pt x="1976" y="14318"/>
                </a:lnTo>
                <a:lnTo>
                  <a:pt x="1833" y="14419"/>
                </a:lnTo>
                <a:lnTo>
                  <a:pt x="1161" y="14949"/>
                </a:lnTo>
                <a:lnTo>
                  <a:pt x="835" y="15315"/>
                </a:lnTo>
                <a:lnTo>
                  <a:pt x="794" y="15478"/>
                </a:lnTo>
                <a:lnTo>
                  <a:pt x="815" y="15641"/>
                </a:lnTo>
                <a:lnTo>
                  <a:pt x="998" y="16110"/>
                </a:lnTo>
                <a:lnTo>
                  <a:pt x="1344" y="16558"/>
                </a:lnTo>
                <a:lnTo>
                  <a:pt x="1772" y="16863"/>
                </a:lnTo>
                <a:lnTo>
                  <a:pt x="2016" y="16884"/>
                </a:lnTo>
                <a:lnTo>
                  <a:pt x="2281" y="16843"/>
                </a:lnTo>
                <a:lnTo>
                  <a:pt x="2933" y="16537"/>
                </a:lnTo>
                <a:lnTo>
                  <a:pt x="3849" y="15967"/>
                </a:lnTo>
                <a:lnTo>
                  <a:pt x="4012" y="15845"/>
                </a:lnTo>
                <a:lnTo>
                  <a:pt x="9694" y="17902"/>
                </a:lnTo>
                <a:lnTo>
                  <a:pt x="9043" y="20000"/>
                </a:lnTo>
                <a:lnTo>
                  <a:pt x="8859" y="20631"/>
                </a:lnTo>
                <a:lnTo>
                  <a:pt x="12158" y="20631"/>
                </a:lnTo>
                <a:lnTo>
                  <a:pt x="12545" y="18472"/>
                </a:lnTo>
                <a:lnTo>
                  <a:pt x="13319" y="13727"/>
                </a:lnTo>
                <a:lnTo>
                  <a:pt x="17006" y="11039"/>
                </a:lnTo>
                <a:lnTo>
                  <a:pt x="17148" y="11202"/>
                </a:lnTo>
                <a:lnTo>
                  <a:pt x="17820" y="11996"/>
                </a:lnTo>
                <a:lnTo>
                  <a:pt x="18309" y="12403"/>
                </a:lnTo>
                <a:lnTo>
                  <a:pt x="18492" y="12485"/>
                </a:lnTo>
                <a:lnTo>
                  <a:pt x="18696" y="12464"/>
                </a:lnTo>
                <a:lnTo>
                  <a:pt x="19225" y="12118"/>
                </a:lnTo>
                <a:lnTo>
                  <a:pt x="19755" y="11589"/>
                </a:lnTo>
                <a:lnTo>
                  <a:pt x="20101" y="11079"/>
                </a:lnTo>
                <a:lnTo>
                  <a:pt x="20121" y="10916"/>
                </a:lnTo>
                <a:lnTo>
                  <a:pt x="20060" y="10774"/>
                </a:lnTo>
                <a:lnTo>
                  <a:pt x="19714" y="10428"/>
                </a:lnTo>
                <a:lnTo>
                  <a:pt x="19022" y="9939"/>
                </a:lnTo>
                <a:lnTo>
                  <a:pt x="18879" y="9837"/>
                </a:lnTo>
                <a:lnTo>
                  <a:pt x="19103" y="9674"/>
                </a:lnTo>
                <a:lnTo>
                  <a:pt x="20508" y="8452"/>
                </a:lnTo>
                <a:lnTo>
                  <a:pt x="20834" y="8045"/>
                </a:lnTo>
                <a:lnTo>
                  <a:pt x="20895" y="7801"/>
                </a:lnTo>
                <a:lnTo>
                  <a:pt x="20997" y="6680"/>
                </a:lnTo>
                <a:lnTo>
                  <a:pt x="20997" y="5255"/>
                </a:lnTo>
                <a:lnTo>
                  <a:pt x="20936" y="4094"/>
                </a:lnTo>
                <a:lnTo>
                  <a:pt x="20834" y="3850"/>
                </a:lnTo>
                <a:lnTo>
                  <a:pt x="20712" y="3707"/>
                </a:lnTo>
                <a:lnTo>
                  <a:pt x="20284" y="3503"/>
                </a:lnTo>
                <a:lnTo>
                  <a:pt x="19775" y="3422"/>
                </a:lnTo>
                <a:lnTo>
                  <a:pt x="19307" y="3503"/>
                </a:lnTo>
                <a:lnTo>
                  <a:pt x="19124" y="3585"/>
                </a:lnTo>
                <a:lnTo>
                  <a:pt x="19062" y="3666"/>
                </a:lnTo>
                <a:lnTo>
                  <a:pt x="19001" y="4013"/>
                </a:lnTo>
                <a:lnTo>
                  <a:pt x="18981" y="4766"/>
                </a:lnTo>
                <a:lnTo>
                  <a:pt x="19022" y="5968"/>
                </a:lnTo>
                <a:lnTo>
                  <a:pt x="19001" y="6904"/>
                </a:lnTo>
                <a:lnTo>
                  <a:pt x="18920" y="7047"/>
                </a:lnTo>
                <a:lnTo>
                  <a:pt x="16659" y="8513"/>
                </a:lnTo>
                <a:lnTo>
                  <a:pt x="13401" y="10652"/>
                </a:lnTo>
                <a:lnTo>
                  <a:pt x="13238" y="9532"/>
                </a:lnTo>
                <a:lnTo>
                  <a:pt x="12993" y="8106"/>
                </a:lnTo>
                <a:lnTo>
                  <a:pt x="13890" y="7210"/>
                </a:lnTo>
                <a:lnTo>
                  <a:pt x="15621" y="5397"/>
                </a:lnTo>
                <a:lnTo>
                  <a:pt x="16415" y="4481"/>
                </a:lnTo>
                <a:lnTo>
                  <a:pt x="16517" y="4277"/>
                </a:lnTo>
                <a:lnTo>
                  <a:pt x="16557" y="4033"/>
                </a:lnTo>
                <a:lnTo>
                  <a:pt x="16496" y="3116"/>
                </a:lnTo>
                <a:lnTo>
                  <a:pt x="16333" y="1935"/>
                </a:lnTo>
                <a:lnTo>
                  <a:pt x="16089" y="856"/>
                </a:lnTo>
                <a:lnTo>
                  <a:pt x="15967" y="469"/>
                </a:lnTo>
                <a:lnTo>
                  <a:pt x="15906" y="326"/>
                </a:lnTo>
                <a:lnTo>
                  <a:pt x="15682" y="102"/>
                </a:lnTo>
                <a:lnTo>
                  <a:pt x="15295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39"/>
          <p:cNvSpPr/>
          <p:nvPr/>
        </p:nvSpPr>
        <p:spPr>
          <a:xfrm rot="1590543" flipH="1">
            <a:off x="4952080" y="4549455"/>
            <a:ext cx="2734749" cy="2621082"/>
          </a:xfrm>
          <a:custGeom>
            <a:avLst/>
            <a:gdLst/>
            <a:ahLst/>
            <a:cxnLst/>
            <a:rect l="l" t="t" r="r" b="b"/>
            <a:pathLst>
              <a:path w="25435" h="27268" extrusionOk="0">
                <a:moveTo>
                  <a:pt x="21910" y="0"/>
                </a:moveTo>
                <a:lnTo>
                  <a:pt x="21791" y="95"/>
                </a:lnTo>
                <a:lnTo>
                  <a:pt x="21672" y="238"/>
                </a:lnTo>
                <a:lnTo>
                  <a:pt x="21696" y="619"/>
                </a:lnTo>
                <a:lnTo>
                  <a:pt x="21981" y="1262"/>
                </a:lnTo>
                <a:lnTo>
                  <a:pt x="22220" y="1738"/>
                </a:lnTo>
                <a:lnTo>
                  <a:pt x="22458" y="2239"/>
                </a:lnTo>
                <a:lnTo>
                  <a:pt x="22672" y="3001"/>
                </a:lnTo>
                <a:lnTo>
                  <a:pt x="22529" y="3310"/>
                </a:lnTo>
                <a:lnTo>
                  <a:pt x="22339" y="3310"/>
                </a:lnTo>
                <a:lnTo>
                  <a:pt x="21791" y="3167"/>
                </a:lnTo>
                <a:lnTo>
                  <a:pt x="20910" y="2762"/>
                </a:lnTo>
                <a:lnTo>
                  <a:pt x="20600" y="2762"/>
                </a:lnTo>
                <a:lnTo>
                  <a:pt x="20481" y="2929"/>
                </a:lnTo>
                <a:lnTo>
                  <a:pt x="20457" y="3072"/>
                </a:lnTo>
                <a:lnTo>
                  <a:pt x="20457" y="3286"/>
                </a:lnTo>
                <a:lnTo>
                  <a:pt x="20576" y="3620"/>
                </a:lnTo>
                <a:lnTo>
                  <a:pt x="20934" y="4001"/>
                </a:lnTo>
                <a:lnTo>
                  <a:pt x="21291" y="4287"/>
                </a:lnTo>
                <a:lnTo>
                  <a:pt x="21481" y="4453"/>
                </a:lnTo>
                <a:lnTo>
                  <a:pt x="21719" y="4953"/>
                </a:lnTo>
                <a:lnTo>
                  <a:pt x="21791" y="5525"/>
                </a:lnTo>
                <a:lnTo>
                  <a:pt x="21672" y="6049"/>
                </a:lnTo>
                <a:lnTo>
                  <a:pt x="21505" y="6239"/>
                </a:lnTo>
                <a:lnTo>
                  <a:pt x="20600" y="7263"/>
                </a:lnTo>
                <a:lnTo>
                  <a:pt x="19910" y="8097"/>
                </a:lnTo>
                <a:lnTo>
                  <a:pt x="19814" y="8168"/>
                </a:lnTo>
                <a:lnTo>
                  <a:pt x="19600" y="8049"/>
                </a:lnTo>
                <a:lnTo>
                  <a:pt x="19290" y="7382"/>
                </a:lnTo>
                <a:lnTo>
                  <a:pt x="19028" y="6692"/>
                </a:lnTo>
                <a:lnTo>
                  <a:pt x="18933" y="6358"/>
                </a:lnTo>
                <a:lnTo>
                  <a:pt x="18933" y="5811"/>
                </a:lnTo>
                <a:lnTo>
                  <a:pt x="18981" y="5334"/>
                </a:lnTo>
                <a:lnTo>
                  <a:pt x="18981" y="4977"/>
                </a:lnTo>
                <a:lnTo>
                  <a:pt x="18885" y="4811"/>
                </a:lnTo>
                <a:lnTo>
                  <a:pt x="18743" y="4691"/>
                </a:lnTo>
                <a:lnTo>
                  <a:pt x="18290" y="4644"/>
                </a:lnTo>
                <a:lnTo>
                  <a:pt x="17838" y="4787"/>
                </a:lnTo>
                <a:lnTo>
                  <a:pt x="17695" y="5025"/>
                </a:lnTo>
                <a:lnTo>
                  <a:pt x="17742" y="5192"/>
                </a:lnTo>
                <a:lnTo>
                  <a:pt x="17814" y="5311"/>
                </a:lnTo>
                <a:lnTo>
                  <a:pt x="18004" y="5501"/>
                </a:lnTo>
                <a:lnTo>
                  <a:pt x="18171" y="5811"/>
                </a:lnTo>
                <a:lnTo>
                  <a:pt x="18171" y="6073"/>
                </a:lnTo>
                <a:lnTo>
                  <a:pt x="18052" y="6239"/>
                </a:lnTo>
                <a:lnTo>
                  <a:pt x="17957" y="6287"/>
                </a:lnTo>
                <a:lnTo>
                  <a:pt x="17861" y="6287"/>
                </a:lnTo>
                <a:lnTo>
                  <a:pt x="17671" y="6144"/>
                </a:lnTo>
                <a:lnTo>
                  <a:pt x="17457" y="5930"/>
                </a:lnTo>
                <a:lnTo>
                  <a:pt x="17171" y="5787"/>
                </a:lnTo>
                <a:lnTo>
                  <a:pt x="16980" y="5811"/>
                </a:lnTo>
                <a:lnTo>
                  <a:pt x="16766" y="5882"/>
                </a:lnTo>
                <a:lnTo>
                  <a:pt x="16504" y="6144"/>
                </a:lnTo>
                <a:lnTo>
                  <a:pt x="16480" y="6454"/>
                </a:lnTo>
                <a:lnTo>
                  <a:pt x="16647" y="6716"/>
                </a:lnTo>
                <a:lnTo>
                  <a:pt x="16837" y="6763"/>
                </a:lnTo>
                <a:lnTo>
                  <a:pt x="17218" y="6882"/>
                </a:lnTo>
                <a:lnTo>
                  <a:pt x="17790" y="7240"/>
                </a:lnTo>
                <a:lnTo>
                  <a:pt x="18100" y="7502"/>
                </a:lnTo>
                <a:lnTo>
                  <a:pt x="18362" y="7787"/>
                </a:lnTo>
                <a:lnTo>
                  <a:pt x="18719" y="8454"/>
                </a:lnTo>
                <a:lnTo>
                  <a:pt x="18838" y="8788"/>
                </a:lnTo>
                <a:lnTo>
                  <a:pt x="18862" y="8978"/>
                </a:lnTo>
                <a:lnTo>
                  <a:pt x="18743" y="9597"/>
                </a:lnTo>
                <a:lnTo>
                  <a:pt x="18457" y="10359"/>
                </a:lnTo>
                <a:lnTo>
                  <a:pt x="17981" y="11002"/>
                </a:lnTo>
                <a:lnTo>
                  <a:pt x="17695" y="11193"/>
                </a:lnTo>
                <a:lnTo>
                  <a:pt x="17409" y="11312"/>
                </a:lnTo>
                <a:lnTo>
                  <a:pt x="16933" y="11336"/>
                </a:lnTo>
                <a:lnTo>
                  <a:pt x="16575" y="11098"/>
                </a:lnTo>
                <a:lnTo>
                  <a:pt x="16433" y="10645"/>
                </a:lnTo>
                <a:lnTo>
                  <a:pt x="16480" y="10335"/>
                </a:lnTo>
                <a:lnTo>
                  <a:pt x="16528" y="10050"/>
                </a:lnTo>
                <a:lnTo>
                  <a:pt x="16409" y="9621"/>
                </a:lnTo>
                <a:lnTo>
                  <a:pt x="16171" y="9383"/>
                </a:lnTo>
                <a:lnTo>
                  <a:pt x="15909" y="9311"/>
                </a:lnTo>
                <a:lnTo>
                  <a:pt x="15813" y="9335"/>
                </a:lnTo>
                <a:lnTo>
                  <a:pt x="15599" y="9454"/>
                </a:lnTo>
                <a:lnTo>
                  <a:pt x="15313" y="9835"/>
                </a:lnTo>
                <a:lnTo>
                  <a:pt x="15170" y="10312"/>
                </a:lnTo>
                <a:lnTo>
                  <a:pt x="15218" y="10788"/>
                </a:lnTo>
                <a:lnTo>
                  <a:pt x="15289" y="10978"/>
                </a:lnTo>
                <a:lnTo>
                  <a:pt x="15623" y="11645"/>
                </a:lnTo>
                <a:lnTo>
                  <a:pt x="15837" y="12241"/>
                </a:lnTo>
                <a:lnTo>
                  <a:pt x="15861" y="12407"/>
                </a:lnTo>
                <a:lnTo>
                  <a:pt x="15766" y="12765"/>
                </a:lnTo>
                <a:lnTo>
                  <a:pt x="15480" y="13241"/>
                </a:lnTo>
                <a:lnTo>
                  <a:pt x="15337" y="13408"/>
                </a:lnTo>
                <a:lnTo>
                  <a:pt x="15170" y="13360"/>
                </a:lnTo>
                <a:lnTo>
                  <a:pt x="14670" y="12812"/>
                </a:lnTo>
                <a:lnTo>
                  <a:pt x="14242" y="12550"/>
                </a:lnTo>
                <a:lnTo>
                  <a:pt x="14027" y="12550"/>
                </a:lnTo>
                <a:lnTo>
                  <a:pt x="13884" y="12598"/>
                </a:lnTo>
                <a:lnTo>
                  <a:pt x="13742" y="12717"/>
                </a:lnTo>
                <a:lnTo>
                  <a:pt x="13765" y="13026"/>
                </a:lnTo>
                <a:lnTo>
                  <a:pt x="13980" y="13265"/>
                </a:lnTo>
                <a:lnTo>
                  <a:pt x="14289" y="13503"/>
                </a:lnTo>
                <a:lnTo>
                  <a:pt x="14789" y="13931"/>
                </a:lnTo>
                <a:lnTo>
                  <a:pt x="14980" y="14312"/>
                </a:lnTo>
                <a:lnTo>
                  <a:pt x="14980" y="14551"/>
                </a:lnTo>
                <a:lnTo>
                  <a:pt x="14837" y="15813"/>
                </a:lnTo>
                <a:lnTo>
                  <a:pt x="14623" y="16980"/>
                </a:lnTo>
                <a:lnTo>
                  <a:pt x="14599" y="17527"/>
                </a:lnTo>
                <a:lnTo>
                  <a:pt x="14670" y="18670"/>
                </a:lnTo>
                <a:lnTo>
                  <a:pt x="14599" y="19361"/>
                </a:lnTo>
                <a:lnTo>
                  <a:pt x="14456" y="19599"/>
                </a:lnTo>
                <a:lnTo>
                  <a:pt x="13527" y="20790"/>
                </a:lnTo>
                <a:lnTo>
                  <a:pt x="12598" y="21909"/>
                </a:lnTo>
                <a:lnTo>
                  <a:pt x="12503" y="21981"/>
                </a:lnTo>
                <a:lnTo>
                  <a:pt x="12289" y="22004"/>
                </a:lnTo>
                <a:lnTo>
                  <a:pt x="11932" y="21766"/>
                </a:lnTo>
                <a:lnTo>
                  <a:pt x="11503" y="21076"/>
                </a:lnTo>
                <a:lnTo>
                  <a:pt x="11289" y="20290"/>
                </a:lnTo>
                <a:lnTo>
                  <a:pt x="11336" y="19933"/>
                </a:lnTo>
                <a:lnTo>
                  <a:pt x="11455" y="19647"/>
                </a:lnTo>
                <a:lnTo>
                  <a:pt x="11860" y="19218"/>
                </a:lnTo>
                <a:lnTo>
                  <a:pt x="12622" y="18813"/>
                </a:lnTo>
                <a:lnTo>
                  <a:pt x="13051" y="18551"/>
                </a:lnTo>
                <a:lnTo>
                  <a:pt x="13218" y="18409"/>
                </a:lnTo>
                <a:lnTo>
                  <a:pt x="13456" y="18004"/>
                </a:lnTo>
                <a:lnTo>
                  <a:pt x="13527" y="17623"/>
                </a:lnTo>
                <a:lnTo>
                  <a:pt x="13289" y="17337"/>
                </a:lnTo>
                <a:lnTo>
                  <a:pt x="13027" y="17265"/>
                </a:lnTo>
                <a:lnTo>
                  <a:pt x="12741" y="17265"/>
                </a:lnTo>
                <a:lnTo>
                  <a:pt x="12336" y="17527"/>
                </a:lnTo>
                <a:lnTo>
                  <a:pt x="12122" y="17646"/>
                </a:lnTo>
                <a:lnTo>
                  <a:pt x="12027" y="17646"/>
                </a:lnTo>
                <a:lnTo>
                  <a:pt x="11789" y="17480"/>
                </a:lnTo>
                <a:lnTo>
                  <a:pt x="11694" y="17123"/>
                </a:lnTo>
                <a:lnTo>
                  <a:pt x="11860" y="16622"/>
                </a:lnTo>
                <a:lnTo>
                  <a:pt x="12098" y="16360"/>
                </a:lnTo>
                <a:lnTo>
                  <a:pt x="12432" y="15932"/>
                </a:lnTo>
                <a:lnTo>
                  <a:pt x="13051" y="14860"/>
                </a:lnTo>
                <a:lnTo>
                  <a:pt x="13384" y="14479"/>
                </a:lnTo>
                <a:lnTo>
                  <a:pt x="13527" y="14336"/>
                </a:lnTo>
                <a:lnTo>
                  <a:pt x="13694" y="14074"/>
                </a:lnTo>
                <a:lnTo>
                  <a:pt x="13718" y="13693"/>
                </a:lnTo>
                <a:lnTo>
                  <a:pt x="13480" y="13288"/>
                </a:lnTo>
                <a:lnTo>
                  <a:pt x="13099" y="13122"/>
                </a:lnTo>
                <a:lnTo>
                  <a:pt x="12932" y="13217"/>
                </a:lnTo>
                <a:lnTo>
                  <a:pt x="12813" y="13360"/>
                </a:lnTo>
                <a:lnTo>
                  <a:pt x="12718" y="13669"/>
                </a:lnTo>
                <a:lnTo>
                  <a:pt x="12694" y="13955"/>
                </a:lnTo>
                <a:lnTo>
                  <a:pt x="12575" y="14146"/>
                </a:lnTo>
                <a:lnTo>
                  <a:pt x="12432" y="14193"/>
                </a:lnTo>
                <a:lnTo>
                  <a:pt x="12360" y="14170"/>
                </a:lnTo>
                <a:lnTo>
                  <a:pt x="12241" y="14074"/>
                </a:lnTo>
                <a:lnTo>
                  <a:pt x="12170" y="13765"/>
                </a:lnTo>
                <a:lnTo>
                  <a:pt x="12122" y="13217"/>
                </a:lnTo>
                <a:lnTo>
                  <a:pt x="12051" y="12693"/>
                </a:lnTo>
                <a:lnTo>
                  <a:pt x="11932" y="12550"/>
                </a:lnTo>
                <a:lnTo>
                  <a:pt x="11789" y="12455"/>
                </a:lnTo>
                <a:lnTo>
                  <a:pt x="11551" y="12360"/>
                </a:lnTo>
                <a:lnTo>
                  <a:pt x="11241" y="12503"/>
                </a:lnTo>
                <a:lnTo>
                  <a:pt x="11098" y="12765"/>
                </a:lnTo>
                <a:lnTo>
                  <a:pt x="11051" y="12955"/>
                </a:lnTo>
                <a:lnTo>
                  <a:pt x="11146" y="13336"/>
                </a:lnTo>
                <a:lnTo>
                  <a:pt x="11503" y="13908"/>
                </a:lnTo>
                <a:lnTo>
                  <a:pt x="11574" y="14289"/>
                </a:lnTo>
                <a:lnTo>
                  <a:pt x="11551" y="14955"/>
                </a:lnTo>
                <a:lnTo>
                  <a:pt x="11432" y="15622"/>
                </a:lnTo>
                <a:lnTo>
                  <a:pt x="11360" y="15813"/>
                </a:lnTo>
                <a:lnTo>
                  <a:pt x="11074" y="16122"/>
                </a:lnTo>
                <a:lnTo>
                  <a:pt x="10693" y="16337"/>
                </a:lnTo>
                <a:lnTo>
                  <a:pt x="10360" y="16408"/>
                </a:lnTo>
                <a:lnTo>
                  <a:pt x="10265" y="16384"/>
                </a:lnTo>
                <a:lnTo>
                  <a:pt x="10169" y="16313"/>
                </a:lnTo>
                <a:lnTo>
                  <a:pt x="9931" y="15884"/>
                </a:lnTo>
                <a:lnTo>
                  <a:pt x="9717" y="15241"/>
                </a:lnTo>
                <a:lnTo>
                  <a:pt x="9598" y="14455"/>
                </a:lnTo>
                <a:lnTo>
                  <a:pt x="9598" y="14027"/>
                </a:lnTo>
                <a:lnTo>
                  <a:pt x="9598" y="13217"/>
                </a:lnTo>
                <a:lnTo>
                  <a:pt x="9526" y="12288"/>
                </a:lnTo>
                <a:lnTo>
                  <a:pt x="9693" y="11812"/>
                </a:lnTo>
                <a:lnTo>
                  <a:pt x="9884" y="11645"/>
                </a:lnTo>
                <a:lnTo>
                  <a:pt x="10455" y="11264"/>
                </a:lnTo>
                <a:lnTo>
                  <a:pt x="11455" y="10597"/>
                </a:lnTo>
                <a:lnTo>
                  <a:pt x="11979" y="10169"/>
                </a:lnTo>
                <a:lnTo>
                  <a:pt x="12146" y="9931"/>
                </a:lnTo>
                <a:lnTo>
                  <a:pt x="12384" y="9550"/>
                </a:lnTo>
                <a:lnTo>
                  <a:pt x="12479" y="9049"/>
                </a:lnTo>
                <a:lnTo>
                  <a:pt x="12408" y="8811"/>
                </a:lnTo>
                <a:lnTo>
                  <a:pt x="12313" y="8716"/>
                </a:lnTo>
                <a:lnTo>
                  <a:pt x="12146" y="8668"/>
                </a:lnTo>
                <a:lnTo>
                  <a:pt x="11908" y="8716"/>
                </a:lnTo>
                <a:lnTo>
                  <a:pt x="11598" y="9026"/>
                </a:lnTo>
                <a:lnTo>
                  <a:pt x="11455" y="9240"/>
                </a:lnTo>
                <a:lnTo>
                  <a:pt x="11217" y="9526"/>
                </a:lnTo>
                <a:lnTo>
                  <a:pt x="10717" y="10073"/>
                </a:lnTo>
                <a:lnTo>
                  <a:pt x="10479" y="10026"/>
                </a:lnTo>
                <a:lnTo>
                  <a:pt x="10479" y="9764"/>
                </a:lnTo>
                <a:lnTo>
                  <a:pt x="10503" y="9383"/>
                </a:lnTo>
                <a:lnTo>
                  <a:pt x="10741" y="8454"/>
                </a:lnTo>
                <a:lnTo>
                  <a:pt x="11170" y="7525"/>
                </a:lnTo>
                <a:lnTo>
                  <a:pt x="11694" y="6763"/>
                </a:lnTo>
                <a:lnTo>
                  <a:pt x="11979" y="6573"/>
                </a:lnTo>
                <a:lnTo>
                  <a:pt x="12265" y="6406"/>
                </a:lnTo>
                <a:lnTo>
                  <a:pt x="12646" y="5977"/>
                </a:lnTo>
                <a:lnTo>
                  <a:pt x="12813" y="5501"/>
                </a:lnTo>
                <a:lnTo>
                  <a:pt x="12813" y="5049"/>
                </a:lnTo>
                <a:lnTo>
                  <a:pt x="12741" y="4882"/>
                </a:lnTo>
                <a:lnTo>
                  <a:pt x="12646" y="4715"/>
                </a:lnTo>
                <a:lnTo>
                  <a:pt x="12384" y="4549"/>
                </a:lnTo>
                <a:lnTo>
                  <a:pt x="12098" y="4501"/>
                </a:lnTo>
                <a:lnTo>
                  <a:pt x="11836" y="4596"/>
                </a:lnTo>
                <a:lnTo>
                  <a:pt x="11765" y="4715"/>
                </a:lnTo>
                <a:lnTo>
                  <a:pt x="11574" y="5168"/>
                </a:lnTo>
                <a:lnTo>
                  <a:pt x="11408" y="5811"/>
                </a:lnTo>
                <a:lnTo>
                  <a:pt x="11241" y="6049"/>
                </a:lnTo>
                <a:lnTo>
                  <a:pt x="11146" y="6049"/>
                </a:lnTo>
                <a:lnTo>
                  <a:pt x="11027" y="6001"/>
                </a:lnTo>
                <a:lnTo>
                  <a:pt x="10836" y="5573"/>
                </a:lnTo>
                <a:lnTo>
                  <a:pt x="10598" y="4596"/>
                </a:lnTo>
                <a:lnTo>
                  <a:pt x="10527" y="4096"/>
                </a:lnTo>
                <a:lnTo>
                  <a:pt x="10479" y="3906"/>
                </a:lnTo>
                <a:lnTo>
                  <a:pt x="10360" y="3596"/>
                </a:lnTo>
                <a:lnTo>
                  <a:pt x="10146" y="3382"/>
                </a:lnTo>
                <a:lnTo>
                  <a:pt x="9836" y="3358"/>
                </a:lnTo>
                <a:lnTo>
                  <a:pt x="9645" y="3405"/>
                </a:lnTo>
                <a:lnTo>
                  <a:pt x="9431" y="3525"/>
                </a:lnTo>
                <a:lnTo>
                  <a:pt x="9122" y="3858"/>
                </a:lnTo>
                <a:lnTo>
                  <a:pt x="8979" y="4263"/>
                </a:lnTo>
                <a:lnTo>
                  <a:pt x="9098" y="4620"/>
                </a:lnTo>
                <a:lnTo>
                  <a:pt x="9264" y="4763"/>
                </a:lnTo>
                <a:lnTo>
                  <a:pt x="9479" y="4882"/>
                </a:lnTo>
                <a:lnTo>
                  <a:pt x="9836" y="5287"/>
                </a:lnTo>
                <a:lnTo>
                  <a:pt x="10217" y="6001"/>
                </a:lnTo>
                <a:lnTo>
                  <a:pt x="10312" y="6406"/>
                </a:lnTo>
                <a:lnTo>
                  <a:pt x="10336" y="6644"/>
                </a:lnTo>
                <a:lnTo>
                  <a:pt x="10265" y="7121"/>
                </a:lnTo>
                <a:lnTo>
                  <a:pt x="10003" y="7787"/>
                </a:lnTo>
                <a:lnTo>
                  <a:pt x="9884" y="8216"/>
                </a:lnTo>
                <a:lnTo>
                  <a:pt x="9836" y="8383"/>
                </a:lnTo>
                <a:lnTo>
                  <a:pt x="9645" y="8335"/>
                </a:lnTo>
                <a:lnTo>
                  <a:pt x="9360" y="8049"/>
                </a:lnTo>
                <a:lnTo>
                  <a:pt x="8979" y="7811"/>
                </a:lnTo>
                <a:lnTo>
                  <a:pt x="8741" y="7811"/>
                </a:lnTo>
                <a:lnTo>
                  <a:pt x="8526" y="7835"/>
                </a:lnTo>
                <a:lnTo>
                  <a:pt x="8288" y="8025"/>
                </a:lnTo>
                <a:lnTo>
                  <a:pt x="8240" y="8311"/>
                </a:lnTo>
                <a:lnTo>
                  <a:pt x="8336" y="8621"/>
                </a:lnTo>
                <a:lnTo>
                  <a:pt x="8431" y="8764"/>
                </a:lnTo>
                <a:lnTo>
                  <a:pt x="8693" y="8978"/>
                </a:lnTo>
                <a:lnTo>
                  <a:pt x="9122" y="9216"/>
                </a:lnTo>
                <a:lnTo>
                  <a:pt x="9264" y="9502"/>
                </a:lnTo>
                <a:lnTo>
                  <a:pt x="9217" y="9740"/>
                </a:lnTo>
                <a:lnTo>
                  <a:pt x="9074" y="10169"/>
                </a:lnTo>
                <a:lnTo>
                  <a:pt x="8764" y="10859"/>
                </a:lnTo>
                <a:lnTo>
                  <a:pt x="8645" y="11359"/>
                </a:lnTo>
                <a:lnTo>
                  <a:pt x="8574" y="11907"/>
                </a:lnTo>
                <a:lnTo>
                  <a:pt x="8574" y="12788"/>
                </a:lnTo>
                <a:lnTo>
                  <a:pt x="8526" y="13169"/>
                </a:lnTo>
                <a:lnTo>
                  <a:pt x="8502" y="13598"/>
                </a:lnTo>
                <a:lnTo>
                  <a:pt x="8407" y="14170"/>
                </a:lnTo>
                <a:lnTo>
                  <a:pt x="8169" y="14289"/>
                </a:lnTo>
                <a:lnTo>
                  <a:pt x="7907" y="14170"/>
                </a:lnTo>
                <a:lnTo>
                  <a:pt x="7645" y="14003"/>
                </a:lnTo>
                <a:lnTo>
                  <a:pt x="7216" y="13527"/>
                </a:lnTo>
                <a:lnTo>
                  <a:pt x="6716" y="12550"/>
                </a:lnTo>
                <a:lnTo>
                  <a:pt x="6478" y="11860"/>
                </a:lnTo>
                <a:lnTo>
                  <a:pt x="6169" y="11074"/>
                </a:lnTo>
                <a:lnTo>
                  <a:pt x="5668" y="9764"/>
                </a:lnTo>
                <a:lnTo>
                  <a:pt x="5597" y="9216"/>
                </a:lnTo>
                <a:lnTo>
                  <a:pt x="5668" y="8930"/>
                </a:lnTo>
                <a:lnTo>
                  <a:pt x="5740" y="8811"/>
                </a:lnTo>
                <a:lnTo>
                  <a:pt x="6121" y="8359"/>
                </a:lnTo>
                <a:lnTo>
                  <a:pt x="6573" y="7668"/>
                </a:lnTo>
                <a:lnTo>
                  <a:pt x="6573" y="7382"/>
                </a:lnTo>
                <a:lnTo>
                  <a:pt x="6478" y="7216"/>
                </a:lnTo>
                <a:lnTo>
                  <a:pt x="6383" y="7168"/>
                </a:lnTo>
                <a:lnTo>
                  <a:pt x="6121" y="7097"/>
                </a:lnTo>
                <a:lnTo>
                  <a:pt x="5668" y="7192"/>
                </a:lnTo>
                <a:lnTo>
                  <a:pt x="5311" y="7525"/>
                </a:lnTo>
                <a:lnTo>
                  <a:pt x="5097" y="7906"/>
                </a:lnTo>
                <a:lnTo>
                  <a:pt x="5049" y="8073"/>
                </a:lnTo>
                <a:lnTo>
                  <a:pt x="5025" y="8145"/>
                </a:lnTo>
                <a:lnTo>
                  <a:pt x="4954" y="8192"/>
                </a:lnTo>
                <a:lnTo>
                  <a:pt x="4787" y="8049"/>
                </a:lnTo>
                <a:lnTo>
                  <a:pt x="4573" y="7621"/>
                </a:lnTo>
                <a:lnTo>
                  <a:pt x="4502" y="7025"/>
                </a:lnTo>
                <a:lnTo>
                  <a:pt x="4573" y="6716"/>
                </a:lnTo>
                <a:lnTo>
                  <a:pt x="4692" y="6144"/>
                </a:lnTo>
                <a:lnTo>
                  <a:pt x="4763" y="5525"/>
                </a:lnTo>
                <a:lnTo>
                  <a:pt x="4930" y="5239"/>
                </a:lnTo>
                <a:lnTo>
                  <a:pt x="5121" y="5120"/>
                </a:lnTo>
                <a:lnTo>
                  <a:pt x="5692" y="4834"/>
                </a:lnTo>
                <a:lnTo>
                  <a:pt x="6264" y="4406"/>
                </a:lnTo>
                <a:lnTo>
                  <a:pt x="6550" y="4048"/>
                </a:lnTo>
                <a:lnTo>
                  <a:pt x="6669" y="3834"/>
                </a:lnTo>
                <a:lnTo>
                  <a:pt x="6764" y="3596"/>
                </a:lnTo>
                <a:lnTo>
                  <a:pt x="6812" y="3167"/>
                </a:lnTo>
                <a:lnTo>
                  <a:pt x="6692" y="2858"/>
                </a:lnTo>
                <a:lnTo>
                  <a:pt x="6431" y="2739"/>
                </a:lnTo>
                <a:lnTo>
                  <a:pt x="6240" y="2762"/>
                </a:lnTo>
                <a:lnTo>
                  <a:pt x="6097" y="2810"/>
                </a:lnTo>
                <a:lnTo>
                  <a:pt x="5954" y="2953"/>
                </a:lnTo>
                <a:lnTo>
                  <a:pt x="5835" y="3286"/>
                </a:lnTo>
                <a:lnTo>
                  <a:pt x="5502" y="3596"/>
                </a:lnTo>
                <a:lnTo>
                  <a:pt x="5216" y="3787"/>
                </a:lnTo>
                <a:lnTo>
                  <a:pt x="4906" y="3739"/>
                </a:lnTo>
                <a:lnTo>
                  <a:pt x="4740" y="3501"/>
                </a:lnTo>
                <a:lnTo>
                  <a:pt x="4644" y="3286"/>
                </a:lnTo>
                <a:lnTo>
                  <a:pt x="4454" y="2810"/>
                </a:lnTo>
                <a:lnTo>
                  <a:pt x="3930" y="2072"/>
                </a:lnTo>
                <a:lnTo>
                  <a:pt x="3716" y="1834"/>
                </a:lnTo>
                <a:lnTo>
                  <a:pt x="3549" y="1643"/>
                </a:lnTo>
                <a:lnTo>
                  <a:pt x="3168" y="1429"/>
                </a:lnTo>
                <a:lnTo>
                  <a:pt x="2811" y="1357"/>
                </a:lnTo>
                <a:lnTo>
                  <a:pt x="2549" y="1429"/>
                </a:lnTo>
                <a:lnTo>
                  <a:pt x="2477" y="1524"/>
                </a:lnTo>
                <a:lnTo>
                  <a:pt x="2334" y="1786"/>
                </a:lnTo>
                <a:lnTo>
                  <a:pt x="2334" y="2524"/>
                </a:lnTo>
                <a:lnTo>
                  <a:pt x="2573" y="2977"/>
                </a:lnTo>
                <a:lnTo>
                  <a:pt x="2787" y="3144"/>
                </a:lnTo>
                <a:lnTo>
                  <a:pt x="3311" y="3429"/>
                </a:lnTo>
                <a:lnTo>
                  <a:pt x="3930" y="3763"/>
                </a:lnTo>
                <a:lnTo>
                  <a:pt x="4049" y="4096"/>
                </a:lnTo>
                <a:lnTo>
                  <a:pt x="3930" y="4287"/>
                </a:lnTo>
                <a:lnTo>
                  <a:pt x="3668" y="4691"/>
                </a:lnTo>
                <a:lnTo>
                  <a:pt x="3239" y="5263"/>
                </a:lnTo>
                <a:lnTo>
                  <a:pt x="3073" y="5334"/>
                </a:lnTo>
                <a:lnTo>
                  <a:pt x="2858" y="5358"/>
                </a:lnTo>
                <a:lnTo>
                  <a:pt x="2382" y="5144"/>
                </a:lnTo>
                <a:lnTo>
                  <a:pt x="1953" y="4691"/>
                </a:lnTo>
                <a:lnTo>
                  <a:pt x="1691" y="4120"/>
                </a:lnTo>
                <a:lnTo>
                  <a:pt x="1668" y="3787"/>
                </a:lnTo>
                <a:lnTo>
                  <a:pt x="1644" y="3501"/>
                </a:lnTo>
                <a:lnTo>
                  <a:pt x="1453" y="3096"/>
                </a:lnTo>
                <a:lnTo>
                  <a:pt x="1168" y="2953"/>
                </a:lnTo>
                <a:lnTo>
                  <a:pt x="882" y="3096"/>
                </a:lnTo>
                <a:lnTo>
                  <a:pt x="786" y="3263"/>
                </a:lnTo>
                <a:lnTo>
                  <a:pt x="715" y="3501"/>
                </a:lnTo>
                <a:lnTo>
                  <a:pt x="667" y="3953"/>
                </a:lnTo>
                <a:lnTo>
                  <a:pt x="763" y="4406"/>
                </a:lnTo>
                <a:lnTo>
                  <a:pt x="953" y="4811"/>
                </a:lnTo>
                <a:lnTo>
                  <a:pt x="1120" y="4977"/>
                </a:lnTo>
                <a:lnTo>
                  <a:pt x="1287" y="5144"/>
                </a:lnTo>
                <a:lnTo>
                  <a:pt x="1572" y="5573"/>
                </a:lnTo>
                <a:lnTo>
                  <a:pt x="1715" y="6025"/>
                </a:lnTo>
                <a:lnTo>
                  <a:pt x="1596" y="6382"/>
                </a:lnTo>
                <a:lnTo>
                  <a:pt x="1382" y="6454"/>
                </a:lnTo>
                <a:lnTo>
                  <a:pt x="953" y="6573"/>
                </a:lnTo>
                <a:lnTo>
                  <a:pt x="477" y="6739"/>
                </a:lnTo>
                <a:lnTo>
                  <a:pt x="215" y="6954"/>
                </a:lnTo>
                <a:lnTo>
                  <a:pt x="96" y="7121"/>
                </a:lnTo>
                <a:lnTo>
                  <a:pt x="1" y="7335"/>
                </a:lnTo>
                <a:lnTo>
                  <a:pt x="96" y="7740"/>
                </a:lnTo>
                <a:lnTo>
                  <a:pt x="334" y="7883"/>
                </a:lnTo>
                <a:lnTo>
                  <a:pt x="548" y="7859"/>
                </a:lnTo>
                <a:lnTo>
                  <a:pt x="953" y="7716"/>
                </a:lnTo>
                <a:lnTo>
                  <a:pt x="1620" y="7263"/>
                </a:lnTo>
                <a:lnTo>
                  <a:pt x="2001" y="7097"/>
                </a:lnTo>
                <a:lnTo>
                  <a:pt x="2120" y="7073"/>
                </a:lnTo>
                <a:lnTo>
                  <a:pt x="2430" y="7144"/>
                </a:lnTo>
                <a:lnTo>
                  <a:pt x="3001" y="7454"/>
                </a:lnTo>
                <a:lnTo>
                  <a:pt x="3739" y="8121"/>
                </a:lnTo>
                <a:lnTo>
                  <a:pt x="4097" y="8645"/>
                </a:lnTo>
                <a:lnTo>
                  <a:pt x="4168" y="8954"/>
                </a:lnTo>
                <a:lnTo>
                  <a:pt x="4120" y="9049"/>
                </a:lnTo>
                <a:lnTo>
                  <a:pt x="4001" y="9288"/>
                </a:lnTo>
                <a:lnTo>
                  <a:pt x="3620" y="9526"/>
                </a:lnTo>
                <a:lnTo>
                  <a:pt x="3216" y="9550"/>
                </a:lnTo>
                <a:lnTo>
                  <a:pt x="2930" y="9311"/>
                </a:lnTo>
                <a:lnTo>
                  <a:pt x="2858" y="9073"/>
                </a:lnTo>
                <a:lnTo>
                  <a:pt x="2811" y="8835"/>
                </a:lnTo>
                <a:lnTo>
                  <a:pt x="2620" y="8597"/>
                </a:lnTo>
                <a:lnTo>
                  <a:pt x="2239" y="8549"/>
                </a:lnTo>
                <a:lnTo>
                  <a:pt x="2001" y="8668"/>
                </a:lnTo>
                <a:lnTo>
                  <a:pt x="1834" y="8764"/>
                </a:lnTo>
                <a:lnTo>
                  <a:pt x="1691" y="9026"/>
                </a:lnTo>
                <a:lnTo>
                  <a:pt x="1763" y="9431"/>
                </a:lnTo>
                <a:lnTo>
                  <a:pt x="1953" y="9645"/>
                </a:lnTo>
                <a:lnTo>
                  <a:pt x="2263" y="9812"/>
                </a:lnTo>
                <a:lnTo>
                  <a:pt x="2930" y="9931"/>
                </a:lnTo>
                <a:lnTo>
                  <a:pt x="3216" y="10216"/>
                </a:lnTo>
                <a:lnTo>
                  <a:pt x="3216" y="10502"/>
                </a:lnTo>
                <a:lnTo>
                  <a:pt x="3192" y="10764"/>
                </a:lnTo>
                <a:lnTo>
                  <a:pt x="2930" y="10955"/>
                </a:lnTo>
                <a:lnTo>
                  <a:pt x="2334" y="10859"/>
                </a:lnTo>
                <a:lnTo>
                  <a:pt x="1858" y="10883"/>
                </a:lnTo>
                <a:lnTo>
                  <a:pt x="1549" y="11002"/>
                </a:lnTo>
                <a:lnTo>
                  <a:pt x="1239" y="11359"/>
                </a:lnTo>
                <a:lnTo>
                  <a:pt x="1239" y="11740"/>
                </a:lnTo>
                <a:lnTo>
                  <a:pt x="1453" y="11979"/>
                </a:lnTo>
                <a:lnTo>
                  <a:pt x="1620" y="11979"/>
                </a:lnTo>
                <a:lnTo>
                  <a:pt x="2025" y="11812"/>
                </a:lnTo>
                <a:lnTo>
                  <a:pt x="2835" y="11455"/>
                </a:lnTo>
                <a:lnTo>
                  <a:pt x="3382" y="11288"/>
                </a:lnTo>
                <a:lnTo>
                  <a:pt x="3644" y="11312"/>
                </a:lnTo>
                <a:lnTo>
                  <a:pt x="4144" y="11359"/>
                </a:lnTo>
                <a:lnTo>
                  <a:pt x="4811" y="11526"/>
                </a:lnTo>
                <a:lnTo>
                  <a:pt x="5168" y="11740"/>
                </a:lnTo>
                <a:lnTo>
                  <a:pt x="5287" y="11907"/>
                </a:lnTo>
                <a:lnTo>
                  <a:pt x="5621" y="12312"/>
                </a:lnTo>
                <a:lnTo>
                  <a:pt x="6169" y="12693"/>
                </a:lnTo>
                <a:lnTo>
                  <a:pt x="6407" y="12979"/>
                </a:lnTo>
                <a:lnTo>
                  <a:pt x="6431" y="13169"/>
                </a:lnTo>
                <a:lnTo>
                  <a:pt x="6431" y="13384"/>
                </a:lnTo>
                <a:lnTo>
                  <a:pt x="6240" y="13646"/>
                </a:lnTo>
                <a:lnTo>
                  <a:pt x="5788" y="13789"/>
                </a:lnTo>
                <a:lnTo>
                  <a:pt x="5478" y="13765"/>
                </a:lnTo>
                <a:lnTo>
                  <a:pt x="5359" y="13789"/>
                </a:lnTo>
                <a:lnTo>
                  <a:pt x="5121" y="14027"/>
                </a:lnTo>
                <a:lnTo>
                  <a:pt x="5049" y="14408"/>
                </a:lnTo>
                <a:lnTo>
                  <a:pt x="5240" y="14646"/>
                </a:lnTo>
                <a:lnTo>
                  <a:pt x="5478" y="14670"/>
                </a:lnTo>
                <a:lnTo>
                  <a:pt x="5954" y="14622"/>
                </a:lnTo>
                <a:lnTo>
                  <a:pt x="6645" y="14693"/>
                </a:lnTo>
                <a:lnTo>
                  <a:pt x="6978" y="14741"/>
                </a:lnTo>
                <a:lnTo>
                  <a:pt x="7145" y="14789"/>
                </a:lnTo>
                <a:lnTo>
                  <a:pt x="7526" y="14979"/>
                </a:lnTo>
                <a:lnTo>
                  <a:pt x="7859" y="15313"/>
                </a:lnTo>
                <a:lnTo>
                  <a:pt x="8193" y="15765"/>
                </a:lnTo>
                <a:lnTo>
                  <a:pt x="8312" y="16051"/>
                </a:lnTo>
                <a:lnTo>
                  <a:pt x="8479" y="16337"/>
                </a:lnTo>
                <a:lnTo>
                  <a:pt x="8907" y="16837"/>
                </a:lnTo>
                <a:lnTo>
                  <a:pt x="9360" y="17265"/>
                </a:lnTo>
                <a:lnTo>
                  <a:pt x="9741" y="17718"/>
                </a:lnTo>
                <a:lnTo>
                  <a:pt x="9860" y="17956"/>
                </a:lnTo>
                <a:lnTo>
                  <a:pt x="10026" y="18504"/>
                </a:lnTo>
                <a:lnTo>
                  <a:pt x="10098" y="19480"/>
                </a:lnTo>
                <a:lnTo>
                  <a:pt x="9979" y="19909"/>
                </a:lnTo>
                <a:lnTo>
                  <a:pt x="9836" y="19980"/>
                </a:lnTo>
                <a:lnTo>
                  <a:pt x="9645" y="19980"/>
                </a:lnTo>
                <a:lnTo>
                  <a:pt x="9098" y="19718"/>
                </a:lnTo>
                <a:lnTo>
                  <a:pt x="8550" y="19218"/>
                </a:lnTo>
                <a:lnTo>
                  <a:pt x="8121" y="18599"/>
                </a:lnTo>
                <a:lnTo>
                  <a:pt x="8026" y="18289"/>
                </a:lnTo>
                <a:lnTo>
                  <a:pt x="7955" y="17575"/>
                </a:lnTo>
                <a:lnTo>
                  <a:pt x="7883" y="16503"/>
                </a:lnTo>
                <a:lnTo>
                  <a:pt x="7693" y="16146"/>
                </a:lnTo>
                <a:lnTo>
                  <a:pt x="7478" y="16027"/>
                </a:lnTo>
                <a:lnTo>
                  <a:pt x="7335" y="16003"/>
                </a:lnTo>
                <a:lnTo>
                  <a:pt x="7121" y="16003"/>
                </a:lnTo>
                <a:lnTo>
                  <a:pt x="6859" y="16146"/>
                </a:lnTo>
                <a:lnTo>
                  <a:pt x="6788" y="16622"/>
                </a:lnTo>
                <a:lnTo>
                  <a:pt x="6931" y="17051"/>
                </a:lnTo>
                <a:lnTo>
                  <a:pt x="7216" y="17861"/>
                </a:lnTo>
                <a:lnTo>
                  <a:pt x="7359" y="18266"/>
                </a:lnTo>
                <a:lnTo>
                  <a:pt x="7312" y="18289"/>
                </a:lnTo>
                <a:lnTo>
                  <a:pt x="6883" y="18051"/>
                </a:lnTo>
                <a:lnTo>
                  <a:pt x="6502" y="18075"/>
                </a:lnTo>
                <a:lnTo>
                  <a:pt x="6311" y="18242"/>
                </a:lnTo>
                <a:lnTo>
                  <a:pt x="6192" y="18385"/>
                </a:lnTo>
                <a:lnTo>
                  <a:pt x="6145" y="18647"/>
                </a:lnTo>
                <a:lnTo>
                  <a:pt x="6311" y="18861"/>
                </a:lnTo>
                <a:lnTo>
                  <a:pt x="6692" y="19028"/>
                </a:lnTo>
                <a:lnTo>
                  <a:pt x="6954" y="19075"/>
                </a:lnTo>
                <a:lnTo>
                  <a:pt x="7216" y="19194"/>
                </a:lnTo>
                <a:lnTo>
                  <a:pt x="7788" y="19766"/>
                </a:lnTo>
                <a:lnTo>
                  <a:pt x="8359" y="20480"/>
                </a:lnTo>
                <a:lnTo>
                  <a:pt x="8955" y="21076"/>
                </a:lnTo>
                <a:lnTo>
                  <a:pt x="9264" y="21195"/>
                </a:lnTo>
                <a:lnTo>
                  <a:pt x="9622" y="21338"/>
                </a:lnTo>
                <a:lnTo>
                  <a:pt x="10050" y="21814"/>
                </a:lnTo>
                <a:lnTo>
                  <a:pt x="10193" y="22171"/>
                </a:lnTo>
                <a:lnTo>
                  <a:pt x="10360" y="22600"/>
                </a:lnTo>
                <a:lnTo>
                  <a:pt x="10455" y="23410"/>
                </a:lnTo>
                <a:lnTo>
                  <a:pt x="10312" y="23910"/>
                </a:lnTo>
                <a:lnTo>
                  <a:pt x="10122" y="24124"/>
                </a:lnTo>
                <a:lnTo>
                  <a:pt x="9884" y="24291"/>
                </a:lnTo>
                <a:lnTo>
                  <a:pt x="9241" y="24410"/>
                </a:lnTo>
                <a:lnTo>
                  <a:pt x="8550" y="24267"/>
                </a:lnTo>
                <a:lnTo>
                  <a:pt x="8169" y="23957"/>
                </a:lnTo>
                <a:lnTo>
                  <a:pt x="7978" y="23671"/>
                </a:lnTo>
                <a:lnTo>
                  <a:pt x="7955" y="23481"/>
                </a:lnTo>
                <a:lnTo>
                  <a:pt x="7788" y="22862"/>
                </a:lnTo>
                <a:lnTo>
                  <a:pt x="7502" y="22243"/>
                </a:lnTo>
                <a:lnTo>
                  <a:pt x="7431" y="21838"/>
                </a:lnTo>
                <a:lnTo>
                  <a:pt x="7455" y="21600"/>
                </a:lnTo>
                <a:lnTo>
                  <a:pt x="7502" y="21338"/>
                </a:lnTo>
                <a:lnTo>
                  <a:pt x="7478" y="20933"/>
                </a:lnTo>
                <a:lnTo>
                  <a:pt x="7335" y="20671"/>
                </a:lnTo>
                <a:lnTo>
                  <a:pt x="7097" y="20671"/>
                </a:lnTo>
                <a:lnTo>
                  <a:pt x="6954" y="20790"/>
                </a:lnTo>
                <a:lnTo>
                  <a:pt x="6835" y="20933"/>
                </a:lnTo>
                <a:lnTo>
                  <a:pt x="6835" y="21314"/>
                </a:lnTo>
                <a:lnTo>
                  <a:pt x="7002" y="21719"/>
                </a:lnTo>
                <a:lnTo>
                  <a:pt x="7121" y="22171"/>
                </a:lnTo>
                <a:lnTo>
                  <a:pt x="7121" y="22433"/>
                </a:lnTo>
                <a:lnTo>
                  <a:pt x="7050" y="22647"/>
                </a:lnTo>
                <a:lnTo>
                  <a:pt x="6692" y="22838"/>
                </a:lnTo>
                <a:lnTo>
                  <a:pt x="6216" y="22719"/>
                </a:lnTo>
                <a:lnTo>
                  <a:pt x="5835" y="22314"/>
                </a:lnTo>
                <a:lnTo>
                  <a:pt x="5740" y="22004"/>
                </a:lnTo>
                <a:lnTo>
                  <a:pt x="5740" y="21362"/>
                </a:lnTo>
                <a:lnTo>
                  <a:pt x="5883" y="20457"/>
                </a:lnTo>
                <a:lnTo>
                  <a:pt x="5835" y="19933"/>
                </a:lnTo>
                <a:lnTo>
                  <a:pt x="5716" y="19718"/>
                </a:lnTo>
                <a:lnTo>
                  <a:pt x="5335" y="19266"/>
                </a:lnTo>
                <a:lnTo>
                  <a:pt x="4883" y="18528"/>
                </a:lnTo>
                <a:lnTo>
                  <a:pt x="4859" y="18004"/>
                </a:lnTo>
                <a:lnTo>
                  <a:pt x="4978" y="17742"/>
                </a:lnTo>
                <a:lnTo>
                  <a:pt x="5383" y="17289"/>
                </a:lnTo>
                <a:lnTo>
                  <a:pt x="5835" y="16694"/>
                </a:lnTo>
                <a:lnTo>
                  <a:pt x="5811" y="16289"/>
                </a:lnTo>
                <a:lnTo>
                  <a:pt x="5645" y="16027"/>
                </a:lnTo>
                <a:lnTo>
                  <a:pt x="5478" y="15884"/>
                </a:lnTo>
                <a:lnTo>
                  <a:pt x="5168" y="15813"/>
                </a:lnTo>
                <a:lnTo>
                  <a:pt x="4883" y="15932"/>
                </a:lnTo>
                <a:lnTo>
                  <a:pt x="4740" y="16241"/>
                </a:lnTo>
                <a:lnTo>
                  <a:pt x="4740" y="16432"/>
                </a:lnTo>
                <a:lnTo>
                  <a:pt x="4740" y="16622"/>
                </a:lnTo>
                <a:lnTo>
                  <a:pt x="4573" y="16956"/>
                </a:lnTo>
                <a:lnTo>
                  <a:pt x="4311" y="17194"/>
                </a:lnTo>
                <a:lnTo>
                  <a:pt x="4049" y="17170"/>
                </a:lnTo>
                <a:lnTo>
                  <a:pt x="3954" y="17003"/>
                </a:lnTo>
                <a:lnTo>
                  <a:pt x="3811" y="16575"/>
                </a:lnTo>
                <a:lnTo>
                  <a:pt x="3763" y="15527"/>
                </a:lnTo>
                <a:lnTo>
                  <a:pt x="3835" y="15003"/>
                </a:lnTo>
                <a:lnTo>
                  <a:pt x="3882" y="14765"/>
                </a:lnTo>
                <a:lnTo>
                  <a:pt x="3835" y="14170"/>
                </a:lnTo>
                <a:lnTo>
                  <a:pt x="3644" y="13693"/>
                </a:lnTo>
                <a:lnTo>
                  <a:pt x="3430" y="13550"/>
                </a:lnTo>
                <a:lnTo>
                  <a:pt x="3239" y="13574"/>
                </a:lnTo>
                <a:lnTo>
                  <a:pt x="3120" y="13646"/>
                </a:lnTo>
                <a:lnTo>
                  <a:pt x="2930" y="13836"/>
                </a:lnTo>
                <a:lnTo>
                  <a:pt x="2692" y="14312"/>
                </a:lnTo>
                <a:lnTo>
                  <a:pt x="2620" y="15075"/>
                </a:lnTo>
                <a:lnTo>
                  <a:pt x="2644" y="15432"/>
                </a:lnTo>
                <a:lnTo>
                  <a:pt x="2811" y="16170"/>
                </a:lnTo>
                <a:lnTo>
                  <a:pt x="3073" y="16884"/>
                </a:lnTo>
                <a:lnTo>
                  <a:pt x="3358" y="17527"/>
                </a:lnTo>
                <a:lnTo>
                  <a:pt x="3573" y="18313"/>
                </a:lnTo>
                <a:lnTo>
                  <a:pt x="3573" y="18528"/>
                </a:lnTo>
                <a:lnTo>
                  <a:pt x="3382" y="18766"/>
                </a:lnTo>
                <a:lnTo>
                  <a:pt x="3049" y="18837"/>
                </a:lnTo>
                <a:lnTo>
                  <a:pt x="2620" y="18766"/>
                </a:lnTo>
                <a:lnTo>
                  <a:pt x="2382" y="18647"/>
                </a:lnTo>
                <a:lnTo>
                  <a:pt x="2025" y="18385"/>
                </a:lnTo>
                <a:lnTo>
                  <a:pt x="1620" y="18004"/>
                </a:lnTo>
                <a:lnTo>
                  <a:pt x="1310" y="17932"/>
                </a:lnTo>
                <a:lnTo>
                  <a:pt x="1144" y="18027"/>
                </a:lnTo>
                <a:lnTo>
                  <a:pt x="953" y="18147"/>
                </a:lnTo>
                <a:lnTo>
                  <a:pt x="763" y="18456"/>
                </a:lnTo>
                <a:lnTo>
                  <a:pt x="715" y="18813"/>
                </a:lnTo>
                <a:lnTo>
                  <a:pt x="858" y="19147"/>
                </a:lnTo>
                <a:lnTo>
                  <a:pt x="1001" y="19313"/>
                </a:lnTo>
                <a:lnTo>
                  <a:pt x="1144" y="19433"/>
                </a:lnTo>
                <a:lnTo>
                  <a:pt x="1596" y="19647"/>
                </a:lnTo>
                <a:lnTo>
                  <a:pt x="2430" y="19814"/>
                </a:lnTo>
                <a:lnTo>
                  <a:pt x="2906" y="19814"/>
                </a:lnTo>
                <a:lnTo>
                  <a:pt x="3263" y="19766"/>
                </a:lnTo>
                <a:lnTo>
                  <a:pt x="3692" y="19694"/>
                </a:lnTo>
                <a:lnTo>
                  <a:pt x="3906" y="19837"/>
                </a:lnTo>
                <a:lnTo>
                  <a:pt x="3978" y="20004"/>
                </a:lnTo>
                <a:lnTo>
                  <a:pt x="4144" y="20361"/>
                </a:lnTo>
                <a:lnTo>
                  <a:pt x="4597" y="20790"/>
                </a:lnTo>
                <a:lnTo>
                  <a:pt x="4763" y="21123"/>
                </a:lnTo>
                <a:lnTo>
                  <a:pt x="4859" y="21528"/>
                </a:lnTo>
                <a:lnTo>
                  <a:pt x="4835" y="22314"/>
                </a:lnTo>
                <a:lnTo>
                  <a:pt x="4883" y="22576"/>
                </a:lnTo>
                <a:lnTo>
                  <a:pt x="4883" y="22695"/>
                </a:lnTo>
                <a:lnTo>
                  <a:pt x="4763" y="22862"/>
                </a:lnTo>
                <a:lnTo>
                  <a:pt x="4216" y="22957"/>
                </a:lnTo>
                <a:lnTo>
                  <a:pt x="3573" y="22886"/>
                </a:lnTo>
                <a:lnTo>
                  <a:pt x="3239" y="22862"/>
                </a:lnTo>
                <a:lnTo>
                  <a:pt x="2763" y="23005"/>
                </a:lnTo>
                <a:lnTo>
                  <a:pt x="2501" y="23314"/>
                </a:lnTo>
                <a:lnTo>
                  <a:pt x="2406" y="23671"/>
                </a:lnTo>
                <a:lnTo>
                  <a:pt x="2453" y="23814"/>
                </a:lnTo>
                <a:lnTo>
                  <a:pt x="2549" y="23933"/>
                </a:lnTo>
                <a:lnTo>
                  <a:pt x="2858" y="24172"/>
                </a:lnTo>
                <a:lnTo>
                  <a:pt x="3311" y="24291"/>
                </a:lnTo>
                <a:lnTo>
                  <a:pt x="3835" y="24291"/>
                </a:lnTo>
                <a:lnTo>
                  <a:pt x="4097" y="24195"/>
                </a:lnTo>
                <a:lnTo>
                  <a:pt x="4454" y="24076"/>
                </a:lnTo>
                <a:lnTo>
                  <a:pt x="5097" y="23981"/>
                </a:lnTo>
                <a:lnTo>
                  <a:pt x="5907" y="24053"/>
                </a:lnTo>
                <a:lnTo>
                  <a:pt x="7050" y="24648"/>
                </a:lnTo>
                <a:lnTo>
                  <a:pt x="7502" y="24934"/>
                </a:lnTo>
                <a:lnTo>
                  <a:pt x="7716" y="25053"/>
                </a:lnTo>
                <a:lnTo>
                  <a:pt x="8145" y="25624"/>
                </a:lnTo>
                <a:lnTo>
                  <a:pt x="8526" y="26363"/>
                </a:lnTo>
                <a:lnTo>
                  <a:pt x="8764" y="27029"/>
                </a:lnTo>
                <a:lnTo>
                  <a:pt x="8764" y="27220"/>
                </a:lnTo>
                <a:lnTo>
                  <a:pt x="8788" y="27267"/>
                </a:lnTo>
                <a:lnTo>
                  <a:pt x="9050" y="27267"/>
                </a:lnTo>
                <a:lnTo>
                  <a:pt x="9836" y="27101"/>
                </a:lnTo>
                <a:lnTo>
                  <a:pt x="11813" y="26458"/>
                </a:lnTo>
                <a:lnTo>
                  <a:pt x="12265" y="26291"/>
                </a:lnTo>
                <a:lnTo>
                  <a:pt x="12194" y="26124"/>
                </a:lnTo>
                <a:lnTo>
                  <a:pt x="12098" y="25315"/>
                </a:lnTo>
                <a:lnTo>
                  <a:pt x="12313" y="24696"/>
                </a:lnTo>
                <a:lnTo>
                  <a:pt x="12551" y="24434"/>
                </a:lnTo>
                <a:lnTo>
                  <a:pt x="13265" y="23767"/>
                </a:lnTo>
                <a:lnTo>
                  <a:pt x="15051" y="21766"/>
                </a:lnTo>
                <a:lnTo>
                  <a:pt x="15599" y="21100"/>
                </a:lnTo>
                <a:lnTo>
                  <a:pt x="15861" y="20838"/>
                </a:lnTo>
                <a:lnTo>
                  <a:pt x="16718" y="20361"/>
                </a:lnTo>
                <a:lnTo>
                  <a:pt x="17695" y="19885"/>
                </a:lnTo>
                <a:lnTo>
                  <a:pt x="18504" y="19385"/>
                </a:lnTo>
                <a:lnTo>
                  <a:pt x="18743" y="19099"/>
                </a:lnTo>
                <a:lnTo>
                  <a:pt x="18909" y="18813"/>
                </a:lnTo>
                <a:lnTo>
                  <a:pt x="19005" y="18337"/>
                </a:lnTo>
                <a:lnTo>
                  <a:pt x="18885" y="17956"/>
                </a:lnTo>
                <a:lnTo>
                  <a:pt x="18647" y="17742"/>
                </a:lnTo>
                <a:lnTo>
                  <a:pt x="18481" y="17694"/>
                </a:lnTo>
                <a:lnTo>
                  <a:pt x="18266" y="17718"/>
                </a:lnTo>
                <a:lnTo>
                  <a:pt x="17766" y="18099"/>
                </a:lnTo>
                <a:lnTo>
                  <a:pt x="17004" y="18980"/>
                </a:lnTo>
                <a:lnTo>
                  <a:pt x="16504" y="19385"/>
                </a:lnTo>
                <a:lnTo>
                  <a:pt x="16409" y="19433"/>
                </a:lnTo>
                <a:lnTo>
                  <a:pt x="16242" y="19409"/>
                </a:lnTo>
                <a:lnTo>
                  <a:pt x="16123" y="19099"/>
                </a:lnTo>
                <a:lnTo>
                  <a:pt x="16194" y="17980"/>
                </a:lnTo>
                <a:lnTo>
                  <a:pt x="16314" y="17242"/>
                </a:lnTo>
                <a:lnTo>
                  <a:pt x="16385" y="17075"/>
                </a:lnTo>
                <a:lnTo>
                  <a:pt x="16790" y="16765"/>
                </a:lnTo>
                <a:lnTo>
                  <a:pt x="17838" y="16337"/>
                </a:lnTo>
                <a:lnTo>
                  <a:pt x="20576" y="15622"/>
                </a:lnTo>
                <a:lnTo>
                  <a:pt x="21553" y="15360"/>
                </a:lnTo>
                <a:lnTo>
                  <a:pt x="21791" y="15241"/>
                </a:lnTo>
                <a:lnTo>
                  <a:pt x="22148" y="14860"/>
                </a:lnTo>
                <a:lnTo>
                  <a:pt x="22267" y="14479"/>
                </a:lnTo>
                <a:lnTo>
                  <a:pt x="22124" y="14217"/>
                </a:lnTo>
                <a:lnTo>
                  <a:pt x="21910" y="14217"/>
                </a:lnTo>
                <a:lnTo>
                  <a:pt x="21457" y="14336"/>
                </a:lnTo>
                <a:lnTo>
                  <a:pt x="21005" y="14646"/>
                </a:lnTo>
                <a:lnTo>
                  <a:pt x="20695" y="14670"/>
                </a:lnTo>
                <a:lnTo>
                  <a:pt x="20529" y="14527"/>
                </a:lnTo>
                <a:lnTo>
                  <a:pt x="20457" y="14432"/>
                </a:lnTo>
                <a:lnTo>
                  <a:pt x="20505" y="14193"/>
                </a:lnTo>
                <a:lnTo>
                  <a:pt x="20862" y="13812"/>
                </a:lnTo>
                <a:lnTo>
                  <a:pt x="21529" y="13146"/>
                </a:lnTo>
                <a:lnTo>
                  <a:pt x="21886" y="12550"/>
                </a:lnTo>
                <a:lnTo>
                  <a:pt x="21934" y="12145"/>
                </a:lnTo>
                <a:lnTo>
                  <a:pt x="21862" y="11931"/>
                </a:lnTo>
                <a:lnTo>
                  <a:pt x="21696" y="11550"/>
                </a:lnTo>
                <a:lnTo>
                  <a:pt x="21243" y="11121"/>
                </a:lnTo>
                <a:lnTo>
                  <a:pt x="20838" y="10978"/>
                </a:lnTo>
                <a:lnTo>
                  <a:pt x="20672" y="11193"/>
                </a:lnTo>
                <a:lnTo>
                  <a:pt x="20719" y="11431"/>
                </a:lnTo>
                <a:lnTo>
                  <a:pt x="20814" y="11669"/>
                </a:lnTo>
                <a:lnTo>
                  <a:pt x="20814" y="12098"/>
                </a:lnTo>
                <a:lnTo>
                  <a:pt x="20648" y="12455"/>
                </a:lnTo>
                <a:lnTo>
                  <a:pt x="20410" y="12717"/>
                </a:lnTo>
                <a:lnTo>
                  <a:pt x="20243" y="12812"/>
                </a:lnTo>
                <a:lnTo>
                  <a:pt x="20171" y="12836"/>
                </a:lnTo>
                <a:lnTo>
                  <a:pt x="20076" y="12788"/>
                </a:lnTo>
                <a:lnTo>
                  <a:pt x="19981" y="12550"/>
                </a:lnTo>
                <a:lnTo>
                  <a:pt x="19910" y="12098"/>
                </a:lnTo>
                <a:lnTo>
                  <a:pt x="19790" y="11883"/>
                </a:lnTo>
                <a:lnTo>
                  <a:pt x="19600" y="11883"/>
                </a:lnTo>
                <a:lnTo>
                  <a:pt x="19481" y="11931"/>
                </a:lnTo>
                <a:lnTo>
                  <a:pt x="19290" y="12050"/>
                </a:lnTo>
                <a:lnTo>
                  <a:pt x="19267" y="12336"/>
                </a:lnTo>
                <a:lnTo>
                  <a:pt x="19457" y="12693"/>
                </a:lnTo>
                <a:lnTo>
                  <a:pt x="19624" y="13146"/>
                </a:lnTo>
                <a:lnTo>
                  <a:pt x="19600" y="13408"/>
                </a:lnTo>
                <a:lnTo>
                  <a:pt x="19528" y="13693"/>
                </a:lnTo>
                <a:lnTo>
                  <a:pt x="19290" y="14146"/>
                </a:lnTo>
                <a:lnTo>
                  <a:pt x="18719" y="14670"/>
                </a:lnTo>
                <a:lnTo>
                  <a:pt x="18219" y="14955"/>
                </a:lnTo>
                <a:lnTo>
                  <a:pt x="17576" y="15360"/>
                </a:lnTo>
                <a:lnTo>
                  <a:pt x="16433" y="16099"/>
                </a:lnTo>
                <a:lnTo>
                  <a:pt x="16052" y="16170"/>
                </a:lnTo>
                <a:lnTo>
                  <a:pt x="15932" y="16051"/>
                </a:lnTo>
                <a:lnTo>
                  <a:pt x="15909" y="15908"/>
                </a:lnTo>
                <a:lnTo>
                  <a:pt x="15956" y="15598"/>
                </a:lnTo>
                <a:lnTo>
                  <a:pt x="16099" y="15075"/>
                </a:lnTo>
                <a:lnTo>
                  <a:pt x="16552" y="14360"/>
                </a:lnTo>
                <a:lnTo>
                  <a:pt x="17052" y="13765"/>
                </a:lnTo>
                <a:lnTo>
                  <a:pt x="18481" y="12098"/>
                </a:lnTo>
                <a:lnTo>
                  <a:pt x="19719" y="10621"/>
                </a:lnTo>
                <a:lnTo>
                  <a:pt x="20148" y="9954"/>
                </a:lnTo>
                <a:lnTo>
                  <a:pt x="20886" y="8716"/>
                </a:lnTo>
                <a:lnTo>
                  <a:pt x="21338" y="8287"/>
                </a:lnTo>
                <a:lnTo>
                  <a:pt x="21672" y="8121"/>
                </a:lnTo>
                <a:lnTo>
                  <a:pt x="21862" y="8097"/>
                </a:lnTo>
                <a:lnTo>
                  <a:pt x="22220" y="8097"/>
                </a:lnTo>
                <a:lnTo>
                  <a:pt x="22720" y="8216"/>
                </a:lnTo>
                <a:lnTo>
                  <a:pt x="23077" y="8335"/>
                </a:lnTo>
                <a:lnTo>
                  <a:pt x="23363" y="8311"/>
                </a:lnTo>
                <a:lnTo>
                  <a:pt x="23505" y="8168"/>
                </a:lnTo>
                <a:lnTo>
                  <a:pt x="23625" y="7954"/>
                </a:lnTo>
                <a:lnTo>
                  <a:pt x="23648" y="7454"/>
                </a:lnTo>
                <a:lnTo>
                  <a:pt x="23458" y="7001"/>
                </a:lnTo>
                <a:lnTo>
                  <a:pt x="23291" y="6859"/>
                </a:lnTo>
                <a:lnTo>
                  <a:pt x="23148" y="6906"/>
                </a:lnTo>
                <a:lnTo>
                  <a:pt x="23077" y="6978"/>
                </a:lnTo>
                <a:lnTo>
                  <a:pt x="22839" y="7335"/>
                </a:lnTo>
                <a:lnTo>
                  <a:pt x="22505" y="7525"/>
                </a:lnTo>
                <a:lnTo>
                  <a:pt x="22291" y="7406"/>
                </a:lnTo>
                <a:lnTo>
                  <a:pt x="22196" y="7240"/>
                </a:lnTo>
                <a:lnTo>
                  <a:pt x="22124" y="7073"/>
                </a:lnTo>
                <a:lnTo>
                  <a:pt x="22148" y="6668"/>
                </a:lnTo>
                <a:lnTo>
                  <a:pt x="22362" y="5954"/>
                </a:lnTo>
                <a:lnTo>
                  <a:pt x="22982" y="4953"/>
                </a:lnTo>
                <a:lnTo>
                  <a:pt x="23791" y="4072"/>
                </a:lnTo>
                <a:lnTo>
                  <a:pt x="24172" y="3787"/>
                </a:lnTo>
                <a:lnTo>
                  <a:pt x="24863" y="3334"/>
                </a:lnTo>
                <a:lnTo>
                  <a:pt x="25387" y="2810"/>
                </a:lnTo>
                <a:lnTo>
                  <a:pt x="25434" y="2524"/>
                </a:lnTo>
                <a:lnTo>
                  <a:pt x="25315" y="2405"/>
                </a:lnTo>
                <a:lnTo>
                  <a:pt x="25173" y="2310"/>
                </a:lnTo>
                <a:lnTo>
                  <a:pt x="24815" y="2310"/>
                </a:lnTo>
                <a:lnTo>
                  <a:pt x="24244" y="2620"/>
                </a:lnTo>
                <a:lnTo>
                  <a:pt x="23863" y="2929"/>
                </a:lnTo>
                <a:lnTo>
                  <a:pt x="23791" y="3001"/>
                </a:lnTo>
                <a:lnTo>
                  <a:pt x="23625" y="2977"/>
                </a:lnTo>
                <a:lnTo>
                  <a:pt x="23410" y="2739"/>
                </a:lnTo>
                <a:lnTo>
                  <a:pt x="23124" y="1786"/>
                </a:lnTo>
                <a:lnTo>
                  <a:pt x="22934" y="1167"/>
                </a:lnTo>
                <a:lnTo>
                  <a:pt x="22720" y="667"/>
                </a:lnTo>
                <a:lnTo>
                  <a:pt x="22243" y="95"/>
                </a:lnTo>
                <a:lnTo>
                  <a:pt x="2191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39"/>
          <p:cNvSpPr/>
          <p:nvPr/>
        </p:nvSpPr>
        <p:spPr>
          <a:xfrm rot="-771064">
            <a:off x="7291705" y="3898989"/>
            <a:ext cx="2632784" cy="2822452"/>
          </a:xfrm>
          <a:custGeom>
            <a:avLst/>
            <a:gdLst/>
            <a:ahLst/>
            <a:cxnLst/>
            <a:rect l="l" t="t" r="r" b="b"/>
            <a:pathLst>
              <a:path w="25435" h="27268" extrusionOk="0">
                <a:moveTo>
                  <a:pt x="21910" y="0"/>
                </a:moveTo>
                <a:lnTo>
                  <a:pt x="21791" y="95"/>
                </a:lnTo>
                <a:lnTo>
                  <a:pt x="21672" y="238"/>
                </a:lnTo>
                <a:lnTo>
                  <a:pt x="21696" y="619"/>
                </a:lnTo>
                <a:lnTo>
                  <a:pt x="21981" y="1262"/>
                </a:lnTo>
                <a:lnTo>
                  <a:pt x="22220" y="1738"/>
                </a:lnTo>
                <a:lnTo>
                  <a:pt x="22458" y="2239"/>
                </a:lnTo>
                <a:lnTo>
                  <a:pt x="22672" y="3001"/>
                </a:lnTo>
                <a:lnTo>
                  <a:pt x="22529" y="3310"/>
                </a:lnTo>
                <a:lnTo>
                  <a:pt x="22339" y="3310"/>
                </a:lnTo>
                <a:lnTo>
                  <a:pt x="21791" y="3167"/>
                </a:lnTo>
                <a:lnTo>
                  <a:pt x="20910" y="2762"/>
                </a:lnTo>
                <a:lnTo>
                  <a:pt x="20600" y="2762"/>
                </a:lnTo>
                <a:lnTo>
                  <a:pt x="20481" y="2929"/>
                </a:lnTo>
                <a:lnTo>
                  <a:pt x="20457" y="3072"/>
                </a:lnTo>
                <a:lnTo>
                  <a:pt x="20457" y="3286"/>
                </a:lnTo>
                <a:lnTo>
                  <a:pt x="20576" y="3620"/>
                </a:lnTo>
                <a:lnTo>
                  <a:pt x="20934" y="4001"/>
                </a:lnTo>
                <a:lnTo>
                  <a:pt x="21291" y="4287"/>
                </a:lnTo>
                <a:lnTo>
                  <a:pt x="21481" y="4453"/>
                </a:lnTo>
                <a:lnTo>
                  <a:pt x="21719" y="4953"/>
                </a:lnTo>
                <a:lnTo>
                  <a:pt x="21791" y="5525"/>
                </a:lnTo>
                <a:lnTo>
                  <a:pt x="21672" y="6049"/>
                </a:lnTo>
                <a:lnTo>
                  <a:pt x="21505" y="6239"/>
                </a:lnTo>
                <a:lnTo>
                  <a:pt x="20600" y="7263"/>
                </a:lnTo>
                <a:lnTo>
                  <a:pt x="19910" y="8097"/>
                </a:lnTo>
                <a:lnTo>
                  <a:pt x="19814" y="8168"/>
                </a:lnTo>
                <a:lnTo>
                  <a:pt x="19600" y="8049"/>
                </a:lnTo>
                <a:lnTo>
                  <a:pt x="19290" y="7382"/>
                </a:lnTo>
                <a:lnTo>
                  <a:pt x="19028" y="6692"/>
                </a:lnTo>
                <a:lnTo>
                  <a:pt x="18933" y="6358"/>
                </a:lnTo>
                <a:lnTo>
                  <a:pt x="18933" y="5811"/>
                </a:lnTo>
                <a:lnTo>
                  <a:pt x="18981" y="5334"/>
                </a:lnTo>
                <a:lnTo>
                  <a:pt x="18981" y="4977"/>
                </a:lnTo>
                <a:lnTo>
                  <a:pt x="18885" y="4811"/>
                </a:lnTo>
                <a:lnTo>
                  <a:pt x="18743" y="4691"/>
                </a:lnTo>
                <a:lnTo>
                  <a:pt x="18290" y="4644"/>
                </a:lnTo>
                <a:lnTo>
                  <a:pt x="17838" y="4787"/>
                </a:lnTo>
                <a:lnTo>
                  <a:pt x="17695" y="5025"/>
                </a:lnTo>
                <a:lnTo>
                  <a:pt x="17742" y="5192"/>
                </a:lnTo>
                <a:lnTo>
                  <a:pt x="17814" y="5311"/>
                </a:lnTo>
                <a:lnTo>
                  <a:pt x="18004" y="5501"/>
                </a:lnTo>
                <a:lnTo>
                  <a:pt x="18171" y="5811"/>
                </a:lnTo>
                <a:lnTo>
                  <a:pt x="18171" y="6073"/>
                </a:lnTo>
                <a:lnTo>
                  <a:pt x="18052" y="6239"/>
                </a:lnTo>
                <a:lnTo>
                  <a:pt x="17957" y="6287"/>
                </a:lnTo>
                <a:lnTo>
                  <a:pt x="17861" y="6287"/>
                </a:lnTo>
                <a:lnTo>
                  <a:pt x="17671" y="6144"/>
                </a:lnTo>
                <a:lnTo>
                  <a:pt x="17457" y="5930"/>
                </a:lnTo>
                <a:lnTo>
                  <a:pt x="17171" y="5787"/>
                </a:lnTo>
                <a:lnTo>
                  <a:pt x="16980" y="5811"/>
                </a:lnTo>
                <a:lnTo>
                  <a:pt x="16766" y="5882"/>
                </a:lnTo>
                <a:lnTo>
                  <a:pt x="16504" y="6144"/>
                </a:lnTo>
                <a:lnTo>
                  <a:pt x="16480" y="6454"/>
                </a:lnTo>
                <a:lnTo>
                  <a:pt x="16647" y="6716"/>
                </a:lnTo>
                <a:lnTo>
                  <a:pt x="16837" y="6763"/>
                </a:lnTo>
                <a:lnTo>
                  <a:pt x="17218" y="6882"/>
                </a:lnTo>
                <a:lnTo>
                  <a:pt x="17790" y="7240"/>
                </a:lnTo>
                <a:lnTo>
                  <a:pt x="18100" y="7502"/>
                </a:lnTo>
                <a:lnTo>
                  <a:pt x="18362" y="7787"/>
                </a:lnTo>
                <a:lnTo>
                  <a:pt x="18719" y="8454"/>
                </a:lnTo>
                <a:lnTo>
                  <a:pt x="18838" y="8788"/>
                </a:lnTo>
                <a:lnTo>
                  <a:pt x="18862" y="8978"/>
                </a:lnTo>
                <a:lnTo>
                  <a:pt x="18743" y="9597"/>
                </a:lnTo>
                <a:lnTo>
                  <a:pt x="18457" y="10359"/>
                </a:lnTo>
                <a:lnTo>
                  <a:pt x="17981" y="11002"/>
                </a:lnTo>
                <a:lnTo>
                  <a:pt x="17695" y="11193"/>
                </a:lnTo>
                <a:lnTo>
                  <a:pt x="17409" y="11312"/>
                </a:lnTo>
                <a:lnTo>
                  <a:pt x="16933" y="11336"/>
                </a:lnTo>
                <a:lnTo>
                  <a:pt x="16575" y="11098"/>
                </a:lnTo>
                <a:lnTo>
                  <a:pt x="16433" y="10645"/>
                </a:lnTo>
                <a:lnTo>
                  <a:pt x="16480" y="10335"/>
                </a:lnTo>
                <a:lnTo>
                  <a:pt x="16528" y="10050"/>
                </a:lnTo>
                <a:lnTo>
                  <a:pt x="16409" y="9621"/>
                </a:lnTo>
                <a:lnTo>
                  <a:pt x="16171" y="9383"/>
                </a:lnTo>
                <a:lnTo>
                  <a:pt x="15909" y="9311"/>
                </a:lnTo>
                <a:lnTo>
                  <a:pt x="15813" y="9335"/>
                </a:lnTo>
                <a:lnTo>
                  <a:pt x="15599" y="9454"/>
                </a:lnTo>
                <a:lnTo>
                  <a:pt x="15313" y="9835"/>
                </a:lnTo>
                <a:lnTo>
                  <a:pt x="15170" y="10312"/>
                </a:lnTo>
                <a:lnTo>
                  <a:pt x="15218" y="10788"/>
                </a:lnTo>
                <a:lnTo>
                  <a:pt x="15289" y="10978"/>
                </a:lnTo>
                <a:lnTo>
                  <a:pt x="15623" y="11645"/>
                </a:lnTo>
                <a:lnTo>
                  <a:pt x="15837" y="12241"/>
                </a:lnTo>
                <a:lnTo>
                  <a:pt x="15861" y="12407"/>
                </a:lnTo>
                <a:lnTo>
                  <a:pt x="15766" y="12765"/>
                </a:lnTo>
                <a:lnTo>
                  <a:pt x="15480" y="13241"/>
                </a:lnTo>
                <a:lnTo>
                  <a:pt x="15337" y="13408"/>
                </a:lnTo>
                <a:lnTo>
                  <a:pt x="15170" y="13360"/>
                </a:lnTo>
                <a:lnTo>
                  <a:pt x="14670" y="12812"/>
                </a:lnTo>
                <a:lnTo>
                  <a:pt x="14242" y="12550"/>
                </a:lnTo>
                <a:lnTo>
                  <a:pt x="14027" y="12550"/>
                </a:lnTo>
                <a:lnTo>
                  <a:pt x="13884" y="12598"/>
                </a:lnTo>
                <a:lnTo>
                  <a:pt x="13742" y="12717"/>
                </a:lnTo>
                <a:lnTo>
                  <a:pt x="13765" y="13026"/>
                </a:lnTo>
                <a:lnTo>
                  <a:pt x="13980" y="13265"/>
                </a:lnTo>
                <a:lnTo>
                  <a:pt x="14289" y="13503"/>
                </a:lnTo>
                <a:lnTo>
                  <a:pt x="14789" y="13931"/>
                </a:lnTo>
                <a:lnTo>
                  <a:pt x="14980" y="14312"/>
                </a:lnTo>
                <a:lnTo>
                  <a:pt x="14980" y="14551"/>
                </a:lnTo>
                <a:lnTo>
                  <a:pt x="14837" y="15813"/>
                </a:lnTo>
                <a:lnTo>
                  <a:pt x="14623" y="16980"/>
                </a:lnTo>
                <a:lnTo>
                  <a:pt x="14599" y="17527"/>
                </a:lnTo>
                <a:lnTo>
                  <a:pt x="14670" y="18670"/>
                </a:lnTo>
                <a:lnTo>
                  <a:pt x="14599" y="19361"/>
                </a:lnTo>
                <a:lnTo>
                  <a:pt x="14456" y="19599"/>
                </a:lnTo>
                <a:lnTo>
                  <a:pt x="13527" y="20790"/>
                </a:lnTo>
                <a:lnTo>
                  <a:pt x="12598" y="21909"/>
                </a:lnTo>
                <a:lnTo>
                  <a:pt x="12503" y="21981"/>
                </a:lnTo>
                <a:lnTo>
                  <a:pt x="12289" y="22004"/>
                </a:lnTo>
                <a:lnTo>
                  <a:pt x="11932" y="21766"/>
                </a:lnTo>
                <a:lnTo>
                  <a:pt x="11503" y="21076"/>
                </a:lnTo>
                <a:lnTo>
                  <a:pt x="11289" y="20290"/>
                </a:lnTo>
                <a:lnTo>
                  <a:pt x="11336" y="19933"/>
                </a:lnTo>
                <a:lnTo>
                  <a:pt x="11455" y="19647"/>
                </a:lnTo>
                <a:lnTo>
                  <a:pt x="11860" y="19218"/>
                </a:lnTo>
                <a:lnTo>
                  <a:pt x="12622" y="18813"/>
                </a:lnTo>
                <a:lnTo>
                  <a:pt x="13051" y="18551"/>
                </a:lnTo>
                <a:lnTo>
                  <a:pt x="13218" y="18409"/>
                </a:lnTo>
                <a:lnTo>
                  <a:pt x="13456" y="18004"/>
                </a:lnTo>
                <a:lnTo>
                  <a:pt x="13527" y="17623"/>
                </a:lnTo>
                <a:lnTo>
                  <a:pt x="13289" y="17337"/>
                </a:lnTo>
                <a:lnTo>
                  <a:pt x="13027" y="17265"/>
                </a:lnTo>
                <a:lnTo>
                  <a:pt x="12741" y="17265"/>
                </a:lnTo>
                <a:lnTo>
                  <a:pt x="12336" y="17527"/>
                </a:lnTo>
                <a:lnTo>
                  <a:pt x="12122" y="17646"/>
                </a:lnTo>
                <a:lnTo>
                  <a:pt x="12027" y="17646"/>
                </a:lnTo>
                <a:lnTo>
                  <a:pt x="11789" y="17480"/>
                </a:lnTo>
                <a:lnTo>
                  <a:pt x="11694" y="17123"/>
                </a:lnTo>
                <a:lnTo>
                  <a:pt x="11860" y="16622"/>
                </a:lnTo>
                <a:lnTo>
                  <a:pt x="12098" y="16360"/>
                </a:lnTo>
                <a:lnTo>
                  <a:pt x="12432" y="15932"/>
                </a:lnTo>
                <a:lnTo>
                  <a:pt x="13051" y="14860"/>
                </a:lnTo>
                <a:lnTo>
                  <a:pt x="13384" y="14479"/>
                </a:lnTo>
                <a:lnTo>
                  <a:pt x="13527" y="14336"/>
                </a:lnTo>
                <a:lnTo>
                  <a:pt x="13694" y="14074"/>
                </a:lnTo>
                <a:lnTo>
                  <a:pt x="13718" y="13693"/>
                </a:lnTo>
                <a:lnTo>
                  <a:pt x="13480" y="13288"/>
                </a:lnTo>
                <a:lnTo>
                  <a:pt x="13099" y="13122"/>
                </a:lnTo>
                <a:lnTo>
                  <a:pt x="12932" y="13217"/>
                </a:lnTo>
                <a:lnTo>
                  <a:pt x="12813" y="13360"/>
                </a:lnTo>
                <a:lnTo>
                  <a:pt x="12718" y="13669"/>
                </a:lnTo>
                <a:lnTo>
                  <a:pt x="12694" y="13955"/>
                </a:lnTo>
                <a:lnTo>
                  <a:pt x="12575" y="14146"/>
                </a:lnTo>
                <a:lnTo>
                  <a:pt x="12432" y="14193"/>
                </a:lnTo>
                <a:lnTo>
                  <a:pt x="12360" y="14170"/>
                </a:lnTo>
                <a:lnTo>
                  <a:pt x="12241" y="14074"/>
                </a:lnTo>
                <a:lnTo>
                  <a:pt x="12170" y="13765"/>
                </a:lnTo>
                <a:lnTo>
                  <a:pt x="12122" y="13217"/>
                </a:lnTo>
                <a:lnTo>
                  <a:pt x="12051" y="12693"/>
                </a:lnTo>
                <a:lnTo>
                  <a:pt x="11932" y="12550"/>
                </a:lnTo>
                <a:lnTo>
                  <a:pt x="11789" y="12455"/>
                </a:lnTo>
                <a:lnTo>
                  <a:pt x="11551" y="12360"/>
                </a:lnTo>
                <a:lnTo>
                  <a:pt x="11241" y="12503"/>
                </a:lnTo>
                <a:lnTo>
                  <a:pt x="11098" y="12765"/>
                </a:lnTo>
                <a:lnTo>
                  <a:pt x="11051" y="12955"/>
                </a:lnTo>
                <a:lnTo>
                  <a:pt x="11146" y="13336"/>
                </a:lnTo>
                <a:lnTo>
                  <a:pt x="11503" y="13908"/>
                </a:lnTo>
                <a:lnTo>
                  <a:pt x="11574" y="14289"/>
                </a:lnTo>
                <a:lnTo>
                  <a:pt x="11551" y="14955"/>
                </a:lnTo>
                <a:lnTo>
                  <a:pt x="11432" y="15622"/>
                </a:lnTo>
                <a:lnTo>
                  <a:pt x="11360" y="15813"/>
                </a:lnTo>
                <a:lnTo>
                  <a:pt x="11074" y="16122"/>
                </a:lnTo>
                <a:lnTo>
                  <a:pt x="10693" y="16337"/>
                </a:lnTo>
                <a:lnTo>
                  <a:pt x="10360" y="16408"/>
                </a:lnTo>
                <a:lnTo>
                  <a:pt x="10265" y="16384"/>
                </a:lnTo>
                <a:lnTo>
                  <a:pt x="10169" y="16313"/>
                </a:lnTo>
                <a:lnTo>
                  <a:pt x="9931" y="15884"/>
                </a:lnTo>
                <a:lnTo>
                  <a:pt x="9717" y="15241"/>
                </a:lnTo>
                <a:lnTo>
                  <a:pt x="9598" y="14455"/>
                </a:lnTo>
                <a:lnTo>
                  <a:pt x="9598" y="14027"/>
                </a:lnTo>
                <a:lnTo>
                  <a:pt x="9598" y="13217"/>
                </a:lnTo>
                <a:lnTo>
                  <a:pt x="9526" y="12288"/>
                </a:lnTo>
                <a:lnTo>
                  <a:pt x="9693" y="11812"/>
                </a:lnTo>
                <a:lnTo>
                  <a:pt x="9884" y="11645"/>
                </a:lnTo>
                <a:lnTo>
                  <a:pt x="10455" y="11264"/>
                </a:lnTo>
                <a:lnTo>
                  <a:pt x="11455" y="10597"/>
                </a:lnTo>
                <a:lnTo>
                  <a:pt x="11979" y="10169"/>
                </a:lnTo>
                <a:lnTo>
                  <a:pt x="12146" y="9931"/>
                </a:lnTo>
                <a:lnTo>
                  <a:pt x="12384" y="9550"/>
                </a:lnTo>
                <a:lnTo>
                  <a:pt x="12479" y="9049"/>
                </a:lnTo>
                <a:lnTo>
                  <a:pt x="12408" y="8811"/>
                </a:lnTo>
                <a:lnTo>
                  <a:pt x="12313" y="8716"/>
                </a:lnTo>
                <a:lnTo>
                  <a:pt x="12146" y="8668"/>
                </a:lnTo>
                <a:lnTo>
                  <a:pt x="11908" y="8716"/>
                </a:lnTo>
                <a:lnTo>
                  <a:pt x="11598" y="9026"/>
                </a:lnTo>
                <a:lnTo>
                  <a:pt x="11455" y="9240"/>
                </a:lnTo>
                <a:lnTo>
                  <a:pt x="11217" y="9526"/>
                </a:lnTo>
                <a:lnTo>
                  <a:pt x="10717" y="10073"/>
                </a:lnTo>
                <a:lnTo>
                  <a:pt x="10479" y="10026"/>
                </a:lnTo>
                <a:lnTo>
                  <a:pt x="10479" y="9764"/>
                </a:lnTo>
                <a:lnTo>
                  <a:pt x="10503" y="9383"/>
                </a:lnTo>
                <a:lnTo>
                  <a:pt x="10741" y="8454"/>
                </a:lnTo>
                <a:lnTo>
                  <a:pt x="11170" y="7525"/>
                </a:lnTo>
                <a:lnTo>
                  <a:pt x="11694" y="6763"/>
                </a:lnTo>
                <a:lnTo>
                  <a:pt x="11979" y="6573"/>
                </a:lnTo>
                <a:lnTo>
                  <a:pt x="12265" y="6406"/>
                </a:lnTo>
                <a:lnTo>
                  <a:pt x="12646" y="5977"/>
                </a:lnTo>
                <a:lnTo>
                  <a:pt x="12813" y="5501"/>
                </a:lnTo>
                <a:lnTo>
                  <a:pt x="12813" y="5049"/>
                </a:lnTo>
                <a:lnTo>
                  <a:pt x="12741" y="4882"/>
                </a:lnTo>
                <a:lnTo>
                  <a:pt x="12646" y="4715"/>
                </a:lnTo>
                <a:lnTo>
                  <a:pt x="12384" y="4549"/>
                </a:lnTo>
                <a:lnTo>
                  <a:pt x="12098" y="4501"/>
                </a:lnTo>
                <a:lnTo>
                  <a:pt x="11836" y="4596"/>
                </a:lnTo>
                <a:lnTo>
                  <a:pt x="11765" y="4715"/>
                </a:lnTo>
                <a:lnTo>
                  <a:pt x="11574" y="5168"/>
                </a:lnTo>
                <a:lnTo>
                  <a:pt x="11408" y="5811"/>
                </a:lnTo>
                <a:lnTo>
                  <a:pt x="11241" y="6049"/>
                </a:lnTo>
                <a:lnTo>
                  <a:pt x="11146" y="6049"/>
                </a:lnTo>
                <a:lnTo>
                  <a:pt x="11027" y="6001"/>
                </a:lnTo>
                <a:lnTo>
                  <a:pt x="10836" y="5573"/>
                </a:lnTo>
                <a:lnTo>
                  <a:pt x="10598" y="4596"/>
                </a:lnTo>
                <a:lnTo>
                  <a:pt x="10527" y="4096"/>
                </a:lnTo>
                <a:lnTo>
                  <a:pt x="10479" y="3906"/>
                </a:lnTo>
                <a:lnTo>
                  <a:pt x="10360" y="3596"/>
                </a:lnTo>
                <a:lnTo>
                  <a:pt x="10146" y="3382"/>
                </a:lnTo>
                <a:lnTo>
                  <a:pt x="9836" y="3358"/>
                </a:lnTo>
                <a:lnTo>
                  <a:pt x="9645" y="3405"/>
                </a:lnTo>
                <a:lnTo>
                  <a:pt x="9431" y="3525"/>
                </a:lnTo>
                <a:lnTo>
                  <a:pt x="9122" y="3858"/>
                </a:lnTo>
                <a:lnTo>
                  <a:pt x="8979" y="4263"/>
                </a:lnTo>
                <a:lnTo>
                  <a:pt x="9098" y="4620"/>
                </a:lnTo>
                <a:lnTo>
                  <a:pt x="9264" y="4763"/>
                </a:lnTo>
                <a:lnTo>
                  <a:pt x="9479" y="4882"/>
                </a:lnTo>
                <a:lnTo>
                  <a:pt x="9836" y="5287"/>
                </a:lnTo>
                <a:lnTo>
                  <a:pt x="10217" y="6001"/>
                </a:lnTo>
                <a:lnTo>
                  <a:pt x="10312" y="6406"/>
                </a:lnTo>
                <a:lnTo>
                  <a:pt x="10336" y="6644"/>
                </a:lnTo>
                <a:lnTo>
                  <a:pt x="10265" y="7121"/>
                </a:lnTo>
                <a:lnTo>
                  <a:pt x="10003" y="7787"/>
                </a:lnTo>
                <a:lnTo>
                  <a:pt x="9884" y="8216"/>
                </a:lnTo>
                <a:lnTo>
                  <a:pt x="9836" y="8383"/>
                </a:lnTo>
                <a:lnTo>
                  <a:pt x="9645" y="8335"/>
                </a:lnTo>
                <a:lnTo>
                  <a:pt x="9360" y="8049"/>
                </a:lnTo>
                <a:lnTo>
                  <a:pt x="8979" y="7811"/>
                </a:lnTo>
                <a:lnTo>
                  <a:pt x="8741" y="7811"/>
                </a:lnTo>
                <a:lnTo>
                  <a:pt x="8526" y="7835"/>
                </a:lnTo>
                <a:lnTo>
                  <a:pt x="8288" y="8025"/>
                </a:lnTo>
                <a:lnTo>
                  <a:pt x="8240" y="8311"/>
                </a:lnTo>
                <a:lnTo>
                  <a:pt x="8336" y="8621"/>
                </a:lnTo>
                <a:lnTo>
                  <a:pt x="8431" y="8764"/>
                </a:lnTo>
                <a:lnTo>
                  <a:pt x="8693" y="8978"/>
                </a:lnTo>
                <a:lnTo>
                  <a:pt x="9122" y="9216"/>
                </a:lnTo>
                <a:lnTo>
                  <a:pt x="9264" y="9502"/>
                </a:lnTo>
                <a:lnTo>
                  <a:pt x="9217" y="9740"/>
                </a:lnTo>
                <a:lnTo>
                  <a:pt x="9074" y="10169"/>
                </a:lnTo>
                <a:lnTo>
                  <a:pt x="8764" y="10859"/>
                </a:lnTo>
                <a:lnTo>
                  <a:pt x="8645" y="11359"/>
                </a:lnTo>
                <a:lnTo>
                  <a:pt x="8574" y="11907"/>
                </a:lnTo>
                <a:lnTo>
                  <a:pt x="8574" y="12788"/>
                </a:lnTo>
                <a:lnTo>
                  <a:pt x="8526" y="13169"/>
                </a:lnTo>
                <a:lnTo>
                  <a:pt x="8502" y="13598"/>
                </a:lnTo>
                <a:lnTo>
                  <a:pt x="8407" y="14170"/>
                </a:lnTo>
                <a:lnTo>
                  <a:pt x="8169" y="14289"/>
                </a:lnTo>
                <a:lnTo>
                  <a:pt x="7907" y="14170"/>
                </a:lnTo>
                <a:lnTo>
                  <a:pt x="7645" y="14003"/>
                </a:lnTo>
                <a:lnTo>
                  <a:pt x="7216" y="13527"/>
                </a:lnTo>
                <a:lnTo>
                  <a:pt x="6716" y="12550"/>
                </a:lnTo>
                <a:lnTo>
                  <a:pt x="6478" y="11860"/>
                </a:lnTo>
                <a:lnTo>
                  <a:pt x="6169" y="11074"/>
                </a:lnTo>
                <a:lnTo>
                  <a:pt x="5668" y="9764"/>
                </a:lnTo>
                <a:lnTo>
                  <a:pt x="5597" y="9216"/>
                </a:lnTo>
                <a:lnTo>
                  <a:pt x="5668" y="8930"/>
                </a:lnTo>
                <a:lnTo>
                  <a:pt x="5740" y="8811"/>
                </a:lnTo>
                <a:lnTo>
                  <a:pt x="6121" y="8359"/>
                </a:lnTo>
                <a:lnTo>
                  <a:pt x="6573" y="7668"/>
                </a:lnTo>
                <a:lnTo>
                  <a:pt x="6573" y="7382"/>
                </a:lnTo>
                <a:lnTo>
                  <a:pt x="6478" y="7216"/>
                </a:lnTo>
                <a:lnTo>
                  <a:pt x="6383" y="7168"/>
                </a:lnTo>
                <a:lnTo>
                  <a:pt x="6121" y="7097"/>
                </a:lnTo>
                <a:lnTo>
                  <a:pt x="5668" y="7192"/>
                </a:lnTo>
                <a:lnTo>
                  <a:pt x="5311" y="7525"/>
                </a:lnTo>
                <a:lnTo>
                  <a:pt x="5097" y="7906"/>
                </a:lnTo>
                <a:lnTo>
                  <a:pt x="5049" y="8073"/>
                </a:lnTo>
                <a:lnTo>
                  <a:pt x="5025" y="8145"/>
                </a:lnTo>
                <a:lnTo>
                  <a:pt x="4954" y="8192"/>
                </a:lnTo>
                <a:lnTo>
                  <a:pt x="4787" y="8049"/>
                </a:lnTo>
                <a:lnTo>
                  <a:pt x="4573" y="7621"/>
                </a:lnTo>
                <a:lnTo>
                  <a:pt x="4502" y="7025"/>
                </a:lnTo>
                <a:lnTo>
                  <a:pt x="4573" y="6716"/>
                </a:lnTo>
                <a:lnTo>
                  <a:pt x="4692" y="6144"/>
                </a:lnTo>
                <a:lnTo>
                  <a:pt x="4763" y="5525"/>
                </a:lnTo>
                <a:lnTo>
                  <a:pt x="4930" y="5239"/>
                </a:lnTo>
                <a:lnTo>
                  <a:pt x="5121" y="5120"/>
                </a:lnTo>
                <a:lnTo>
                  <a:pt x="5692" y="4834"/>
                </a:lnTo>
                <a:lnTo>
                  <a:pt x="6264" y="4406"/>
                </a:lnTo>
                <a:lnTo>
                  <a:pt x="6550" y="4048"/>
                </a:lnTo>
                <a:lnTo>
                  <a:pt x="6669" y="3834"/>
                </a:lnTo>
                <a:lnTo>
                  <a:pt x="6764" y="3596"/>
                </a:lnTo>
                <a:lnTo>
                  <a:pt x="6812" y="3167"/>
                </a:lnTo>
                <a:lnTo>
                  <a:pt x="6692" y="2858"/>
                </a:lnTo>
                <a:lnTo>
                  <a:pt x="6431" y="2739"/>
                </a:lnTo>
                <a:lnTo>
                  <a:pt x="6240" y="2762"/>
                </a:lnTo>
                <a:lnTo>
                  <a:pt x="6097" y="2810"/>
                </a:lnTo>
                <a:lnTo>
                  <a:pt x="5954" y="2953"/>
                </a:lnTo>
                <a:lnTo>
                  <a:pt x="5835" y="3286"/>
                </a:lnTo>
                <a:lnTo>
                  <a:pt x="5502" y="3596"/>
                </a:lnTo>
                <a:lnTo>
                  <a:pt x="5216" y="3787"/>
                </a:lnTo>
                <a:lnTo>
                  <a:pt x="4906" y="3739"/>
                </a:lnTo>
                <a:lnTo>
                  <a:pt x="4740" y="3501"/>
                </a:lnTo>
                <a:lnTo>
                  <a:pt x="4644" y="3286"/>
                </a:lnTo>
                <a:lnTo>
                  <a:pt x="4454" y="2810"/>
                </a:lnTo>
                <a:lnTo>
                  <a:pt x="3930" y="2072"/>
                </a:lnTo>
                <a:lnTo>
                  <a:pt x="3716" y="1834"/>
                </a:lnTo>
                <a:lnTo>
                  <a:pt x="3549" y="1643"/>
                </a:lnTo>
                <a:lnTo>
                  <a:pt x="3168" y="1429"/>
                </a:lnTo>
                <a:lnTo>
                  <a:pt x="2811" y="1357"/>
                </a:lnTo>
                <a:lnTo>
                  <a:pt x="2549" y="1429"/>
                </a:lnTo>
                <a:lnTo>
                  <a:pt x="2477" y="1524"/>
                </a:lnTo>
                <a:lnTo>
                  <a:pt x="2334" y="1786"/>
                </a:lnTo>
                <a:lnTo>
                  <a:pt x="2334" y="2524"/>
                </a:lnTo>
                <a:lnTo>
                  <a:pt x="2573" y="2977"/>
                </a:lnTo>
                <a:lnTo>
                  <a:pt x="2787" y="3144"/>
                </a:lnTo>
                <a:lnTo>
                  <a:pt x="3311" y="3429"/>
                </a:lnTo>
                <a:lnTo>
                  <a:pt x="3930" y="3763"/>
                </a:lnTo>
                <a:lnTo>
                  <a:pt x="4049" y="4096"/>
                </a:lnTo>
                <a:lnTo>
                  <a:pt x="3930" y="4287"/>
                </a:lnTo>
                <a:lnTo>
                  <a:pt x="3668" y="4691"/>
                </a:lnTo>
                <a:lnTo>
                  <a:pt x="3239" y="5263"/>
                </a:lnTo>
                <a:lnTo>
                  <a:pt x="3073" y="5334"/>
                </a:lnTo>
                <a:lnTo>
                  <a:pt x="2858" y="5358"/>
                </a:lnTo>
                <a:lnTo>
                  <a:pt x="2382" y="5144"/>
                </a:lnTo>
                <a:lnTo>
                  <a:pt x="1953" y="4691"/>
                </a:lnTo>
                <a:lnTo>
                  <a:pt x="1691" y="4120"/>
                </a:lnTo>
                <a:lnTo>
                  <a:pt x="1668" y="3787"/>
                </a:lnTo>
                <a:lnTo>
                  <a:pt x="1644" y="3501"/>
                </a:lnTo>
                <a:lnTo>
                  <a:pt x="1453" y="3096"/>
                </a:lnTo>
                <a:lnTo>
                  <a:pt x="1168" y="2953"/>
                </a:lnTo>
                <a:lnTo>
                  <a:pt x="882" y="3096"/>
                </a:lnTo>
                <a:lnTo>
                  <a:pt x="786" y="3263"/>
                </a:lnTo>
                <a:lnTo>
                  <a:pt x="715" y="3501"/>
                </a:lnTo>
                <a:lnTo>
                  <a:pt x="667" y="3953"/>
                </a:lnTo>
                <a:lnTo>
                  <a:pt x="763" y="4406"/>
                </a:lnTo>
                <a:lnTo>
                  <a:pt x="953" y="4811"/>
                </a:lnTo>
                <a:lnTo>
                  <a:pt x="1120" y="4977"/>
                </a:lnTo>
                <a:lnTo>
                  <a:pt x="1287" y="5144"/>
                </a:lnTo>
                <a:lnTo>
                  <a:pt x="1572" y="5573"/>
                </a:lnTo>
                <a:lnTo>
                  <a:pt x="1715" y="6025"/>
                </a:lnTo>
                <a:lnTo>
                  <a:pt x="1596" y="6382"/>
                </a:lnTo>
                <a:lnTo>
                  <a:pt x="1382" y="6454"/>
                </a:lnTo>
                <a:lnTo>
                  <a:pt x="953" y="6573"/>
                </a:lnTo>
                <a:lnTo>
                  <a:pt x="477" y="6739"/>
                </a:lnTo>
                <a:lnTo>
                  <a:pt x="215" y="6954"/>
                </a:lnTo>
                <a:lnTo>
                  <a:pt x="96" y="7121"/>
                </a:lnTo>
                <a:lnTo>
                  <a:pt x="1" y="7335"/>
                </a:lnTo>
                <a:lnTo>
                  <a:pt x="96" y="7740"/>
                </a:lnTo>
                <a:lnTo>
                  <a:pt x="334" y="7883"/>
                </a:lnTo>
                <a:lnTo>
                  <a:pt x="548" y="7859"/>
                </a:lnTo>
                <a:lnTo>
                  <a:pt x="953" y="7716"/>
                </a:lnTo>
                <a:lnTo>
                  <a:pt x="1620" y="7263"/>
                </a:lnTo>
                <a:lnTo>
                  <a:pt x="2001" y="7097"/>
                </a:lnTo>
                <a:lnTo>
                  <a:pt x="2120" y="7073"/>
                </a:lnTo>
                <a:lnTo>
                  <a:pt x="2430" y="7144"/>
                </a:lnTo>
                <a:lnTo>
                  <a:pt x="3001" y="7454"/>
                </a:lnTo>
                <a:lnTo>
                  <a:pt x="3739" y="8121"/>
                </a:lnTo>
                <a:lnTo>
                  <a:pt x="4097" y="8645"/>
                </a:lnTo>
                <a:lnTo>
                  <a:pt x="4168" y="8954"/>
                </a:lnTo>
                <a:lnTo>
                  <a:pt x="4120" y="9049"/>
                </a:lnTo>
                <a:lnTo>
                  <a:pt x="4001" y="9288"/>
                </a:lnTo>
                <a:lnTo>
                  <a:pt x="3620" y="9526"/>
                </a:lnTo>
                <a:lnTo>
                  <a:pt x="3216" y="9550"/>
                </a:lnTo>
                <a:lnTo>
                  <a:pt x="2930" y="9311"/>
                </a:lnTo>
                <a:lnTo>
                  <a:pt x="2858" y="9073"/>
                </a:lnTo>
                <a:lnTo>
                  <a:pt x="2811" y="8835"/>
                </a:lnTo>
                <a:lnTo>
                  <a:pt x="2620" y="8597"/>
                </a:lnTo>
                <a:lnTo>
                  <a:pt x="2239" y="8549"/>
                </a:lnTo>
                <a:lnTo>
                  <a:pt x="2001" y="8668"/>
                </a:lnTo>
                <a:lnTo>
                  <a:pt x="1834" y="8764"/>
                </a:lnTo>
                <a:lnTo>
                  <a:pt x="1691" y="9026"/>
                </a:lnTo>
                <a:lnTo>
                  <a:pt x="1763" y="9431"/>
                </a:lnTo>
                <a:lnTo>
                  <a:pt x="1953" y="9645"/>
                </a:lnTo>
                <a:lnTo>
                  <a:pt x="2263" y="9812"/>
                </a:lnTo>
                <a:lnTo>
                  <a:pt x="2930" y="9931"/>
                </a:lnTo>
                <a:lnTo>
                  <a:pt x="3216" y="10216"/>
                </a:lnTo>
                <a:lnTo>
                  <a:pt x="3216" y="10502"/>
                </a:lnTo>
                <a:lnTo>
                  <a:pt x="3192" y="10764"/>
                </a:lnTo>
                <a:lnTo>
                  <a:pt x="2930" y="10955"/>
                </a:lnTo>
                <a:lnTo>
                  <a:pt x="2334" y="10859"/>
                </a:lnTo>
                <a:lnTo>
                  <a:pt x="1858" y="10883"/>
                </a:lnTo>
                <a:lnTo>
                  <a:pt x="1549" y="11002"/>
                </a:lnTo>
                <a:lnTo>
                  <a:pt x="1239" y="11359"/>
                </a:lnTo>
                <a:lnTo>
                  <a:pt x="1239" y="11740"/>
                </a:lnTo>
                <a:lnTo>
                  <a:pt x="1453" y="11979"/>
                </a:lnTo>
                <a:lnTo>
                  <a:pt x="1620" y="11979"/>
                </a:lnTo>
                <a:lnTo>
                  <a:pt x="2025" y="11812"/>
                </a:lnTo>
                <a:lnTo>
                  <a:pt x="2835" y="11455"/>
                </a:lnTo>
                <a:lnTo>
                  <a:pt x="3382" y="11288"/>
                </a:lnTo>
                <a:lnTo>
                  <a:pt x="3644" y="11312"/>
                </a:lnTo>
                <a:lnTo>
                  <a:pt x="4144" y="11359"/>
                </a:lnTo>
                <a:lnTo>
                  <a:pt x="4811" y="11526"/>
                </a:lnTo>
                <a:lnTo>
                  <a:pt x="5168" y="11740"/>
                </a:lnTo>
                <a:lnTo>
                  <a:pt x="5287" y="11907"/>
                </a:lnTo>
                <a:lnTo>
                  <a:pt x="5621" y="12312"/>
                </a:lnTo>
                <a:lnTo>
                  <a:pt x="6169" y="12693"/>
                </a:lnTo>
                <a:lnTo>
                  <a:pt x="6407" y="12979"/>
                </a:lnTo>
                <a:lnTo>
                  <a:pt x="6431" y="13169"/>
                </a:lnTo>
                <a:lnTo>
                  <a:pt x="6431" y="13384"/>
                </a:lnTo>
                <a:lnTo>
                  <a:pt x="6240" y="13646"/>
                </a:lnTo>
                <a:lnTo>
                  <a:pt x="5788" y="13789"/>
                </a:lnTo>
                <a:lnTo>
                  <a:pt x="5478" y="13765"/>
                </a:lnTo>
                <a:lnTo>
                  <a:pt x="5359" y="13789"/>
                </a:lnTo>
                <a:lnTo>
                  <a:pt x="5121" y="14027"/>
                </a:lnTo>
                <a:lnTo>
                  <a:pt x="5049" y="14408"/>
                </a:lnTo>
                <a:lnTo>
                  <a:pt x="5240" y="14646"/>
                </a:lnTo>
                <a:lnTo>
                  <a:pt x="5478" y="14670"/>
                </a:lnTo>
                <a:lnTo>
                  <a:pt x="5954" y="14622"/>
                </a:lnTo>
                <a:lnTo>
                  <a:pt x="6645" y="14693"/>
                </a:lnTo>
                <a:lnTo>
                  <a:pt x="6978" y="14741"/>
                </a:lnTo>
                <a:lnTo>
                  <a:pt x="7145" y="14789"/>
                </a:lnTo>
                <a:lnTo>
                  <a:pt x="7526" y="14979"/>
                </a:lnTo>
                <a:lnTo>
                  <a:pt x="7859" y="15313"/>
                </a:lnTo>
                <a:lnTo>
                  <a:pt x="8193" y="15765"/>
                </a:lnTo>
                <a:lnTo>
                  <a:pt x="8312" y="16051"/>
                </a:lnTo>
                <a:lnTo>
                  <a:pt x="8479" y="16337"/>
                </a:lnTo>
                <a:lnTo>
                  <a:pt x="8907" y="16837"/>
                </a:lnTo>
                <a:lnTo>
                  <a:pt x="9360" y="17265"/>
                </a:lnTo>
                <a:lnTo>
                  <a:pt x="9741" y="17718"/>
                </a:lnTo>
                <a:lnTo>
                  <a:pt x="9860" y="17956"/>
                </a:lnTo>
                <a:lnTo>
                  <a:pt x="10026" y="18504"/>
                </a:lnTo>
                <a:lnTo>
                  <a:pt x="10098" y="19480"/>
                </a:lnTo>
                <a:lnTo>
                  <a:pt x="9979" y="19909"/>
                </a:lnTo>
                <a:lnTo>
                  <a:pt x="9836" y="19980"/>
                </a:lnTo>
                <a:lnTo>
                  <a:pt x="9645" y="19980"/>
                </a:lnTo>
                <a:lnTo>
                  <a:pt x="9098" y="19718"/>
                </a:lnTo>
                <a:lnTo>
                  <a:pt x="8550" y="19218"/>
                </a:lnTo>
                <a:lnTo>
                  <a:pt x="8121" y="18599"/>
                </a:lnTo>
                <a:lnTo>
                  <a:pt x="8026" y="18289"/>
                </a:lnTo>
                <a:lnTo>
                  <a:pt x="7955" y="17575"/>
                </a:lnTo>
                <a:lnTo>
                  <a:pt x="7883" y="16503"/>
                </a:lnTo>
                <a:lnTo>
                  <a:pt x="7693" y="16146"/>
                </a:lnTo>
                <a:lnTo>
                  <a:pt x="7478" y="16027"/>
                </a:lnTo>
                <a:lnTo>
                  <a:pt x="7335" y="16003"/>
                </a:lnTo>
                <a:lnTo>
                  <a:pt x="7121" y="16003"/>
                </a:lnTo>
                <a:lnTo>
                  <a:pt x="6859" y="16146"/>
                </a:lnTo>
                <a:lnTo>
                  <a:pt x="6788" y="16622"/>
                </a:lnTo>
                <a:lnTo>
                  <a:pt x="6931" y="17051"/>
                </a:lnTo>
                <a:lnTo>
                  <a:pt x="7216" y="17861"/>
                </a:lnTo>
                <a:lnTo>
                  <a:pt x="7359" y="18266"/>
                </a:lnTo>
                <a:lnTo>
                  <a:pt x="7312" y="18289"/>
                </a:lnTo>
                <a:lnTo>
                  <a:pt x="6883" y="18051"/>
                </a:lnTo>
                <a:lnTo>
                  <a:pt x="6502" y="18075"/>
                </a:lnTo>
                <a:lnTo>
                  <a:pt x="6311" y="18242"/>
                </a:lnTo>
                <a:lnTo>
                  <a:pt x="6192" y="18385"/>
                </a:lnTo>
                <a:lnTo>
                  <a:pt x="6145" y="18647"/>
                </a:lnTo>
                <a:lnTo>
                  <a:pt x="6311" y="18861"/>
                </a:lnTo>
                <a:lnTo>
                  <a:pt x="6692" y="19028"/>
                </a:lnTo>
                <a:lnTo>
                  <a:pt x="6954" y="19075"/>
                </a:lnTo>
                <a:lnTo>
                  <a:pt x="7216" y="19194"/>
                </a:lnTo>
                <a:lnTo>
                  <a:pt x="7788" y="19766"/>
                </a:lnTo>
                <a:lnTo>
                  <a:pt x="8359" y="20480"/>
                </a:lnTo>
                <a:lnTo>
                  <a:pt x="8955" y="21076"/>
                </a:lnTo>
                <a:lnTo>
                  <a:pt x="9264" y="21195"/>
                </a:lnTo>
                <a:lnTo>
                  <a:pt x="9622" y="21338"/>
                </a:lnTo>
                <a:lnTo>
                  <a:pt x="10050" y="21814"/>
                </a:lnTo>
                <a:lnTo>
                  <a:pt x="10193" y="22171"/>
                </a:lnTo>
                <a:lnTo>
                  <a:pt x="10360" y="22600"/>
                </a:lnTo>
                <a:lnTo>
                  <a:pt x="10455" y="23410"/>
                </a:lnTo>
                <a:lnTo>
                  <a:pt x="10312" y="23910"/>
                </a:lnTo>
                <a:lnTo>
                  <a:pt x="10122" y="24124"/>
                </a:lnTo>
                <a:lnTo>
                  <a:pt x="9884" y="24291"/>
                </a:lnTo>
                <a:lnTo>
                  <a:pt x="9241" y="24410"/>
                </a:lnTo>
                <a:lnTo>
                  <a:pt x="8550" y="24267"/>
                </a:lnTo>
                <a:lnTo>
                  <a:pt x="8169" y="23957"/>
                </a:lnTo>
                <a:lnTo>
                  <a:pt x="7978" y="23671"/>
                </a:lnTo>
                <a:lnTo>
                  <a:pt x="7955" y="23481"/>
                </a:lnTo>
                <a:lnTo>
                  <a:pt x="7788" y="22862"/>
                </a:lnTo>
                <a:lnTo>
                  <a:pt x="7502" y="22243"/>
                </a:lnTo>
                <a:lnTo>
                  <a:pt x="7431" y="21838"/>
                </a:lnTo>
                <a:lnTo>
                  <a:pt x="7455" y="21600"/>
                </a:lnTo>
                <a:lnTo>
                  <a:pt x="7502" y="21338"/>
                </a:lnTo>
                <a:lnTo>
                  <a:pt x="7478" y="20933"/>
                </a:lnTo>
                <a:lnTo>
                  <a:pt x="7335" y="20671"/>
                </a:lnTo>
                <a:lnTo>
                  <a:pt x="7097" y="20671"/>
                </a:lnTo>
                <a:lnTo>
                  <a:pt x="6954" y="20790"/>
                </a:lnTo>
                <a:lnTo>
                  <a:pt x="6835" y="20933"/>
                </a:lnTo>
                <a:lnTo>
                  <a:pt x="6835" y="21314"/>
                </a:lnTo>
                <a:lnTo>
                  <a:pt x="7002" y="21719"/>
                </a:lnTo>
                <a:lnTo>
                  <a:pt x="7121" y="22171"/>
                </a:lnTo>
                <a:lnTo>
                  <a:pt x="7121" y="22433"/>
                </a:lnTo>
                <a:lnTo>
                  <a:pt x="7050" y="22647"/>
                </a:lnTo>
                <a:lnTo>
                  <a:pt x="6692" y="22838"/>
                </a:lnTo>
                <a:lnTo>
                  <a:pt x="6216" y="22719"/>
                </a:lnTo>
                <a:lnTo>
                  <a:pt x="5835" y="22314"/>
                </a:lnTo>
                <a:lnTo>
                  <a:pt x="5740" y="22004"/>
                </a:lnTo>
                <a:lnTo>
                  <a:pt x="5740" y="21362"/>
                </a:lnTo>
                <a:lnTo>
                  <a:pt x="5883" y="20457"/>
                </a:lnTo>
                <a:lnTo>
                  <a:pt x="5835" y="19933"/>
                </a:lnTo>
                <a:lnTo>
                  <a:pt x="5716" y="19718"/>
                </a:lnTo>
                <a:lnTo>
                  <a:pt x="5335" y="19266"/>
                </a:lnTo>
                <a:lnTo>
                  <a:pt x="4883" y="18528"/>
                </a:lnTo>
                <a:lnTo>
                  <a:pt x="4859" y="18004"/>
                </a:lnTo>
                <a:lnTo>
                  <a:pt x="4978" y="17742"/>
                </a:lnTo>
                <a:lnTo>
                  <a:pt x="5383" y="17289"/>
                </a:lnTo>
                <a:lnTo>
                  <a:pt x="5835" y="16694"/>
                </a:lnTo>
                <a:lnTo>
                  <a:pt x="5811" y="16289"/>
                </a:lnTo>
                <a:lnTo>
                  <a:pt x="5645" y="16027"/>
                </a:lnTo>
                <a:lnTo>
                  <a:pt x="5478" y="15884"/>
                </a:lnTo>
                <a:lnTo>
                  <a:pt x="5168" y="15813"/>
                </a:lnTo>
                <a:lnTo>
                  <a:pt x="4883" y="15932"/>
                </a:lnTo>
                <a:lnTo>
                  <a:pt x="4740" y="16241"/>
                </a:lnTo>
                <a:lnTo>
                  <a:pt x="4740" y="16432"/>
                </a:lnTo>
                <a:lnTo>
                  <a:pt x="4740" y="16622"/>
                </a:lnTo>
                <a:lnTo>
                  <a:pt x="4573" y="16956"/>
                </a:lnTo>
                <a:lnTo>
                  <a:pt x="4311" y="17194"/>
                </a:lnTo>
                <a:lnTo>
                  <a:pt x="4049" y="17170"/>
                </a:lnTo>
                <a:lnTo>
                  <a:pt x="3954" y="17003"/>
                </a:lnTo>
                <a:lnTo>
                  <a:pt x="3811" y="16575"/>
                </a:lnTo>
                <a:lnTo>
                  <a:pt x="3763" y="15527"/>
                </a:lnTo>
                <a:lnTo>
                  <a:pt x="3835" y="15003"/>
                </a:lnTo>
                <a:lnTo>
                  <a:pt x="3882" y="14765"/>
                </a:lnTo>
                <a:lnTo>
                  <a:pt x="3835" y="14170"/>
                </a:lnTo>
                <a:lnTo>
                  <a:pt x="3644" y="13693"/>
                </a:lnTo>
                <a:lnTo>
                  <a:pt x="3430" y="13550"/>
                </a:lnTo>
                <a:lnTo>
                  <a:pt x="3239" y="13574"/>
                </a:lnTo>
                <a:lnTo>
                  <a:pt x="3120" y="13646"/>
                </a:lnTo>
                <a:lnTo>
                  <a:pt x="2930" y="13836"/>
                </a:lnTo>
                <a:lnTo>
                  <a:pt x="2692" y="14312"/>
                </a:lnTo>
                <a:lnTo>
                  <a:pt x="2620" y="15075"/>
                </a:lnTo>
                <a:lnTo>
                  <a:pt x="2644" y="15432"/>
                </a:lnTo>
                <a:lnTo>
                  <a:pt x="2811" y="16170"/>
                </a:lnTo>
                <a:lnTo>
                  <a:pt x="3073" y="16884"/>
                </a:lnTo>
                <a:lnTo>
                  <a:pt x="3358" y="17527"/>
                </a:lnTo>
                <a:lnTo>
                  <a:pt x="3573" y="18313"/>
                </a:lnTo>
                <a:lnTo>
                  <a:pt x="3573" y="18528"/>
                </a:lnTo>
                <a:lnTo>
                  <a:pt x="3382" y="18766"/>
                </a:lnTo>
                <a:lnTo>
                  <a:pt x="3049" y="18837"/>
                </a:lnTo>
                <a:lnTo>
                  <a:pt x="2620" y="18766"/>
                </a:lnTo>
                <a:lnTo>
                  <a:pt x="2382" y="18647"/>
                </a:lnTo>
                <a:lnTo>
                  <a:pt x="2025" y="18385"/>
                </a:lnTo>
                <a:lnTo>
                  <a:pt x="1620" y="18004"/>
                </a:lnTo>
                <a:lnTo>
                  <a:pt x="1310" y="17932"/>
                </a:lnTo>
                <a:lnTo>
                  <a:pt x="1144" y="18027"/>
                </a:lnTo>
                <a:lnTo>
                  <a:pt x="953" y="18147"/>
                </a:lnTo>
                <a:lnTo>
                  <a:pt x="763" y="18456"/>
                </a:lnTo>
                <a:lnTo>
                  <a:pt x="715" y="18813"/>
                </a:lnTo>
                <a:lnTo>
                  <a:pt x="858" y="19147"/>
                </a:lnTo>
                <a:lnTo>
                  <a:pt x="1001" y="19313"/>
                </a:lnTo>
                <a:lnTo>
                  <a:pt x="1144" y="19433"/>
                </a:lnTo>
                <a:lnTo>
                  <a:pt x="1596" y="19647"/>
                </a:lnTo>
                <a:lnTo>
                  <a:pt x="2430" y="19814"/>
                </a:lnTo>
                <a:lnTo>
                  <a:pt x="2906" y="19814"/>
                </a:lnTo>
                <a:lnTo>
                  <a:pt x="3263" y="19766"/>
                </a:lnTo>
                <a:lnTo>
                  <a:pt x="3692" y="19694"/>
                </a:lnTo>
                <a:lnTo>
                  <a:pt x="3906" y="19837"/>
                </a:lnTo>
                <a:lnTo>
                  <a:pt x="3978" y="20004"/>
                </a:lnTo>
                <a:lnTo>
                  <a:pt x="4144" y="20361"/>
                </a:lnTo>
                <a:lnTo>
                  <a:pt x="4597" y="20790"/>
                </a:lnTo>
                <a:lnTo>
                  <a:pt x="4763" y="21123"/>
                </a:lnTo>
                <a:lnTo>
                  <a:pt x="4859" y="21528"/>
                </a:lnTo>
                <a:lnTo>
                  <a:pt x="4835" y="22314"/>
                </a:lnTo>
                <a:lnTo>
                  <a:pt x="4883" y="22576"/>
                </a:lnTo>
                <a:lnTo>
                  <a:pt x="4883" y="22695"/>
                </a:lnTo>
                <a:lnTo>
                  <a:pt x="4763" y="22862"/>
                </a:lnTo>
                <a:lnTo>
                  <a:pt x="4216" y="22957"/>
                </a:lnTo>
                <a:lnTo>
                  <a:pt x="3573" y="22886"/>
                </a:lnTo>
                <a:lnTo>
                  <a:pt x="3239" y="22862"/>
                </a:lnTo>
                <a:lnTo>
                  <a:pt x="2763" y="23005"/>
                </a:lnTo>
                <a:lnTo>
                  <a:pt x="2501" y="23314"/>
                </a:lnTo>
                <a:lnTo>
                  <a:pt x="2406" y="23671"/>
                </a:lnTo>
                <a:lnTo>
                  <a:pt x="2453" y="23814"/>
                </a:lnTo>
                <a:lnTo>
                  <a:pt x="2549" y="23933"/>
                </a:lnTo>
                <a:lnTo>
                  <a:pt x="2858" y="24172"/>
                </a:lnTo>
                <a:lnTo>
                  <a:pt x="3311" y="24291"/>
                </a:lnTo>
                <a:lnTo>
                  <a:pt x="3835" y="24291"/>
                </a:lnTo>
                <a:lnTo>
                  <a:pt x="4097" y="24195"/>
                </a:lnTo>
                <a:lnTo>
                  <a:pt x="4454" y="24076"/>
                </a:lnTo>
                <a:lnTo>
                  <a:pt x="5097" y="23981"/>
                </a:lnTo>
                <a:lnTo>
                  <a:pt x="5907" y="24053"/>
                </a:lnTo>
                <a:lnTo>
                  <a:pt x="7050" y="24648"/>
                </a:lnTo>
                <a:lnTo>
                  <a:pt x="7502" y="24934"/>
                </a:lnTo>
                <a:lnTo>
                  <a:pt x="7716" y="25053"/>
                </a:lnTo>
                <a:lnTo>
                  <a:pt x="8145" y="25624"/>
                </a:lnTo>
                <a:lnTo>
                  <a:pt x="8526" y="26363"/>
                </a:lnTo>
                <a:lnTo>
                  <a:pt x="8764" y="27029"/>
                </a:lnTo>
                <a:lnTo>
                  <a:pt x="8764" y="27220"/>
                </a:lnTo>
                <a:lnTo>
                  <a:pt x="8788" y="27267"/>
                </a:lnTo>
                <a:lnTo>
                  <a:pt x="9050" y="27267"/>
                </a:lnTo>
                <a:lnTo>
                  <a:pt x="9836" y="27101"/>
                </a:lnTo>
                <a:lnTo>
                  <a:pt x="11813" y="26458"/>
                </a:lnTo>
                <a:lnTo>
                  <a:pt x="12265" y="26291"/>
                </a:lnTo>
                <a:lnTo>
                  <a:pt x="12194" y="26124"/>
                </a:lnTo>
                <a:lnTo>
                  <a:pt x="12098" y="25315"/>
                </a:lnTo>
                <a:lnTo>
                  <a:pt x="12313" y="24696"/>
                </a:lnTo>
                <a:lnTo>
                  <a:pt x="12551" y="24434"/>
                </a:lnTo>
                <a:lnTo>
                  <a:pt x="13265" y="23767"/>
                </a:lnTo>
                <a:lnTo>
                  <a:pt x="15051" y="21766"/>
                </a:lnTo>
                <a:lnTo>
                  <a:pt x="15599" y="21100"/>
                </a:lnTo>
                <a:lnTo>
                  <a:pt x="15861" y="20838"/>
                </a:lnTo>
                <a:lnTo>
                  <a:pt x="16718" y="20361"/>
                </a:lnTo>
                <a:lnTo>
                  <a:pt x="17695" y="19885"/>
                </a:lnTo>
                <a:lnTo>
                  <a:pt x="18504" y="19385"/>
                </a:lnTo>
                <a:lnTo>
                  <a:pt x="18743" y="19099"/>
                </a:lnTo>
                <a:lnTo>
                  <a:pt x="18909" y="18813"/>
                </a:lnTo>
                <a:lnTo>
                  <a:pt x="19005" y="18337"/>
                </a:lnTo>
                <a:lnTo>
                  <a:pt x="18885" y="17956"/>
                </a:lnTo>
                <a:lnTo>
                  <a:pt x="18647" y="17742"/>
                </a:lnTo>
                <a:lnTo>
                  <a:pt x="18481" y="17694"/>
                </a:lnTo>
                <a:lnTo>
                  <a:pt x="18266" y="17718"/>
                </a:lnTo>
                <a:lnTo>
                  <a:pt x="17766" y="18099"/>
                </a:lnTo>
                <a:lnTo>
                  <a:pt x="17004" y="18980"/>
                </a:lnTo>
                <a:lnTo>
                  <a:pt x="16504" y="19385"/>
                </a:lnTo>
                <a:lnTo>
                  <a:pt x="16409" y="19433"/>
                </a:lnTo>
                <a:lnTo>
                  <a:pt x="16242" y="19409"/>
                </a:lnTo>
                <a:lnTo>
                  <a:pt x="16123" y="19099"/>
                </a:lnTo>
                <a:lnTo>
                  <a:pt x="16194" y="17980"/>
                </a:lnTo>
                <a:lnTo>
                  <a:pt x="16314" y="17242"/>
                </a:lnTo>
                <a:lnTo>
                  <a:pt x="16385" y="17075"/>
                </a:lnTo>
                <a:lnTo>
                  <a:pt x="16790" y="16765"/>
                </a:lnTo>
                <a:lnTo>
                  <a:pt x="17838" y="16337"/>
                </a:lnTo>
                <a:lnTo>
                  <a:pt x="20576" y="15622"/>
                </a:lnTo>
                <a:lnTo>
                  <a:pt x="21553" y="15360"/>
                </a:lnTo>
                <a:lnTo>
                  <a:pt x="21791" y="15241"/>
                </a:lnTo>
                <a:lnTo>
                  <a:pt x="22148" y="14860"/>
                </a:lnTo>
                <a:lnTo>
                  <a:pt x="22267" y="14479"/>
                </a:lnTo>
                <a:lnTo>
                  <a:pt x="22124" y="14217"/>
                </a:lnTo>
                <a:lnTo>
                  <a:pt x="21910" y="14217"/>
                </a:lnTo>
                <a:lnTo>
                  <a:pt x="21457" y="14336"/>
                </a:lnTo>
                <a:lnTo>
                  <a:pt x="21005" y="14646"/>
                </a:lnTo>
                <a:lnTo>
                  <a:pt x="20695" y="14670"/>
                </a:lnTo>
                <a:lnTo>
                  <a:pt x="20529" y="14527"/>
                </a:lnTo>
                <a:lnTo>
                  <a:pt x="20457" y="14432"/>
                </a:lnTo>
                <a:lnTo>
                  <a:pt x="20505" y="14193"/>
                </a:lnTo>
                <a:lnTo>
                  <a:pt x="20862" y="13812"/>
                </a:lnTo>
                <a:lnTo>
                  <a:pt x="21529" y="13146"/>
                </a:lnTo>
                <a:lnTo>
                  <a:pt x="21886" y="12550"/>
                </a:lnTo>
                <a:lnTo>
                  <a:pt x="21934" y="12145"/>
                </a:lnTo>
                <a:lnTo>
                  <a:pt x="21862" y="11931"/>
                </a:lnTo>
                <a:lnTo>
                  <a:pt x="21696" y="11550"/>
                </a:lnTo>
                <a:lnTo>
                  <a:pt x="21243" y="11121"/>
                </a:lnTo>
                <a:lnTo>
                  <a:pt x="20838" y="10978"/>
                </a:lnTo>
                <a:lnTo>
                  <a:pt x="20672" y="11193"/>
                </a:lnTo>
                <a:lnTo>
                  <a:pt x="20719" y="11431"/>
                </a:lnTo>
                <a:lnTo>
                  <a:pt x="20814" y="11669"/>
                </a:lnTo>
                <a:lnTo>
                  <a:pt x="20814" y="12098"/>
                </a:lnTo>
                <a:lnTo>
                  <a:pt x="20648" y="12455"/>
                </a:lnTo>
                <a:lnTo>
                  <a:pt x="20410" y="12717"/>
                </a:lnTo>
                <a:lnTo>
                  <a:pt x="20243" y="12812"/>
                </a:lnTo>
                <a:lnTo>
                  <a:pt x="20171" y="12836"/>
                </a:lnTo>
                <a:lnTo>
                  <a:pt x="20076" y="12788"/>
                </a:lnTo>
                <a:lnTo>
                  <a:pt x="19981" y="12550"/>
                </a:lnTo>
                <a:lnTo>
                  <a:pt x="19910" y="12098"/>
                </a:lnTo>
                <a:lnTo>
                  <a:pt x="19790" y="11883"/>
                </a:lnTo>
                <a:lnTo>
                  <a:pt x="19600" y="11883"/>
                </a:lnTo>
                <a:lnTo>
                  <a:pt x="19481" y="11931"/>
                </a:lnTo>
                <a:lnTo>
                  <a:pt x="19290" y="12050"/>
                </a:lnTo>
                <a:lnTo>
                  <a:pt x="19267" y="12336"/>
                </a:lnTo>
                <a:lnTo>
                  <a:pt x="19457" y="12693"/>
                </a:lnTo>
                <a:lnTo>
                  <a:pt x="19624" y="13146"/>
                </a:lnTo>
                <a:lnTo>
                  <a:pt x="19600" y="13408"/>
                </a:lnTo>
                <a:lnTo>
                  <a:pt x="19528" y="13693"/>
                </a:lnTo>
                <a:lnTo>
                  <a:pt x="19290" y="14146"/>
                </a:lnTo>
                <a:lnTo>
                  <a:pt x="18719" y="14670"/>
                </a:lnTo>
                <a:lnTo>
                  <a:pt x="18219" y="14955"/>
                </a:lnTo>
                <a:lnTo>
                  <a:pt x="17576" y="15360"/>
                </a:lnTo>
                <a:lnTo>
                  <a:pt x="16433" y="16099"/>
                </a:lnTo>
                <a:lnTo>
                  <a:pt x="16052" y="16170"/>
                </a:lnTo>
                <a:lnTo>
                  <a:pt x="15932" y="16051"/>
                </a:lnTo>
                <a:lnTo>
                  <a:pt x="15909" y="15908"/>
                </a:lnTo>
                <a:lnTo>
                  <a:pt x="15956" y="15598"/>
                </a:lnTo>
                <a:lnTo>
                  <a:pt x="16099" y="15075"/>
                </a:lnTo>
                <a:lnTo>
                  <a:pt x="16552" y="14360"/>
                </a:lnTo>
                <a:lnTo>
                  <a:pt x="17052" y="13765"/>
                </a:lnTo>
                <a:lnTo>
                  <a:pt x="18481" y="12098"/>
                </a:lnTo>
                <a:lnTo>
                  <a:pt x="19719" y="10621"/>
                </a:lnTo>
                <a:lnTo>
                  <a:pt x="20148" y="9954"/>
                </a:lnTo>
                <a:lnTo>
                  <a:pt x="20886" y="8716"/>
                </a:lnTo>
                <a:lnTo>
                  <a:pt x="21338" y="8287"/>
                </a:lnTo>
                <a:lnTo>
                  <a:pt x="21672" y="8121"/>
                </a:lnTo>
                <a:lnTo>
                  <a:pt x="21862" y="8097"/>
                </a:lnTo>
                <a:lnTo>
                  <a:pt x="22220" y="8097"/>
                </a:lnTo>
                <a:lnTo>
                  <a:pt x="22720" y="8216"/>
                </a:lnTo>
                <a:lnTo>
                  <a:pt x="23077" y="8335"/>
                </a:lnTo>
                <a:lnTo>
                  <a:pt x="23363" y="8311"/>
                </a:lnTo>
                <a:lnTo>
                  <a:pt x="23505" y="8168"/>
                </a:lnTo>
                <a:lnTo>
                  <a:pt x="23625" y="7954"/>
                </a:lnTo>
                <a:lnTo>
                  <a:pt x="23648" y="7454"/>
                </a:lnTo>
                <a:lnTo>
                  <a:pt x="23458" y="7001"/>
                </a:lnTo>
                <a:lnTo>
                  <a:pt x="23291" y="6859"/>
                </a:lnTo>
                <a:lnTo>
                  <a:pt x="23148" y="6906"/>
                </a:lnTo>
                <a:lnTo>
                  <a:pt x="23077" y="6978"/>
                </a:lnTo>
                <a:lnTo>
                  <a:pt x="22839" y="7335"/>
                </a:lnTo>
                <a:lnTo>
                  <a:pt x="22505" y="7525"/>
                </a:lnTo>
                <a:lnTo>
                  <a:pt x="22291" y="7406"/>
                </a:lnTo>
                <a:lnTo>
                  <a:pt x="22196" y="7240"/>
                </a:lnTo>
                <a:lnTo>
                  <a:pt x="22124" y="7073"/>
                </a:lnTo>
                <a:lnTo>
                  <a:pt x="22148" y="6668"/>
                </a:lnTo>
                <a:lnTo>
                  <a:pt x="22362" y="5954"/>
                </a:lnTo>
                <a:lnTo>
                  <a:pt x="22982" y="4953"/>
                </a:lnTo>
                <a:lnTo>
                  <a:pt x="23791" y="4072"/>
                </a:lnTo>
                <a:lnTo>
                  <a:pt x="24172" y="3787"/>
                </a:lnTo>
                <a:lnTo>
                  <a:pt x="24863" y="3334"/>
                </a:lnTo>
                <a:lnTo>
                  <a:pt x="25387" y="2810"/>
                </a:lnTo>
                <a:lnTo>
                  <a:pt x="25434" y="2524"/>
                </a:lnTo>
                <a:lnTo>
                  <a:pt x="25315" y="2405"/>
                </a:lnTo>
                <a:lnTo>
                  <a:pt x="25173" y="2310"/>
                </a:lnTo>
                <a:lnTo>
                  <a:pt x="24815" y="2310"/>
                </a:lnTo>
                <a:lnTo>
                  <a:pt x="24244" y="2620"/>
                </a:lnTo>
                <a:lnTo>
                  <a:pt x="23863" y="2929"/>
                </a:lnTo>
                <a:lnTo>
                  <a:pt x="23791" y="3001"/>
                </a:lnTo>
                <a:lnTo>
                  <a:pt x="23625" y="2977"/>
                </a:lnTo>
                <a:lnTo>
                  <a:pt x="23410" y="2739"/>
                </a:lnTo>
                <a:lnTo>
                  <a:pt x="23124" y="1786"/>
                </a:lnTo>
                <a:lnTo>
                  <a:pt x="22934" y="1167"/>
                </a:lnTo>
                <a:lnTo>
                  <a:pt x="22720" y="667"/>
                </a:lnTo>
                <a:lnTo>
                  <a:pt x="22243" y="95"/>
                </a:lnTo>
                <a:lnTo>
                  <a:pt x="2191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" name="Google Shape;616;p54">
            <a:extLst>
              <a:ext uri="{FF2B5EF4-FFF2-40B4-BE49-F238E27FC236}">
                <a16:creationId xmlns="" xmlns:a16="http://schemas.microsoft.com/office/drawing/2014/main" id="{A6CCBED1-F2D4-47F7-8346-66B9C8DCD6F6}"/>
              </a:ext>
            </a:extLst>
          </p:cNvPr>
          <p:cNvGrpSpPr/>
          <p:nvPr/>
        </p:nvGrpSpPr>
        <p:grpSpPr>
          <a:xfrm>
            <a:off x="463110" y="-637833"/>
            <a:ext cx="8567405" cy="3678912"/>
            <a:chOff x="369649" y="28475"/>
            <a:chExt cx="6838415" cy="2936470"/>
          </a:xfrm>
        </p:grpSpPr>
        <p:sp>
          <p:nvSpPr>
            <p:cNvPr id="66" name="Google Shape;617;p54">
              <a:extLst>
                <a:ext uri="{FF2B5EF4-FFF2-40B4-BE49-F238E27FC236}">
                  <a16:creationId xmlns="" xmlns:a16="http://schemas.microsoft.com/office/drawing/2014/main" id="{647599C1-67DC-47EC-86A2-346DB109F65C}"/>
                </a:ext>
              </a:extLst>
            </p:cNvPr>
            <p:cNvSpPr/>
            <p:nvPr/>
          </p:nvSpPr>
          <p:spPr>
            <a:xfrm>
              <a:off x="459038" y="1782362"/>
              <a:ext cx="1051086" cy="624487"/>
            </a:xfrm>
            <a:custGeom>
              <a:avLst/>
              <a:gdLst/>
              <a:ahLst/>
              <a:cxnLst/>
              <a:rect l="l" t="t" r="r" b="b"/>
              <a:pathLst>
                <a:path w="11935" h="7091" extrusionOk="0">
                  <a:moveTo>
                    <a:pt x="5967" y="1"/>
                  </a:moveTo>
                  <a:cubicBezTo>
                    <a:pt x="4875" y="1"/>
                    <a:pt x="3891" y="493"/>
                    <a:pt x="3245" y="1262"/>
                  </a:cubicBezTo>
                  <a:cubicBezTo>
                    <a:pt x="2984" y="1169"/>
                    <a:pt x="2707" y="1124"/>
                    <a:pt x="2414" y="1124"/>
                  </a:cubicBezTo>
                  <a:cubicBezTo>
                    <a:pt x="1077" y="1124"/>
                    <a:pt x="0" y="2200"/>
                    <a:pt x="0" y="3538"/>
                  </a:cubicBezTo>
                  <a:cubicBezTo>
                    <a:pt x="0" y="4876"/>
                    <a:pt x="1077" y="5968"/>
                    <a:pt x="2414" y="5968"/>
                  </a:cubicBezTo>
                  <a:cubicBezTo>
                    <a:pt x="2707" y="5968"/>
                    <a:pt x="2984" y="5906"/>
                    <a:pt x="3245" y="5814"/>
                  </a:cubicBezTo>
                  <a:cubicBezTo>
                    <a:pt x="3891" y="6583"/>
                    <a:pt x="4875" y="7091"/>
                    <a:pt x="5967" y="7091"/>
                  </a:cubicBezTo>
                  <a:cubicBezTo>
                    <a:pt x="7059" y="7091"/>
                    <a:pt x="8028" y="6583"/>
                    <a:pt x="8674" y="5814"/>
                  </a:cubicBezTo>
                  <a:cubicBezTo>
                    <a:pt x="8935" y="5906"/>
                    <a:pt x="9212" y="5968"/>
                    <a:pt x="9505" y="5968"/>
                  </a:cubicBezTo>
                  <a:cubicBezTo>
                    <a:pt x="10842" y="5968"/>
                    <a:pt x="11934" y="4876"/>
                    <a:pt x="11934" y="3538"/>
                  </a:cubicBezTo>
                  <a:cubicBezTo>
                    <a:pt x="11934" y="2200"/>
                    <a:pt x="10842" y="1124"/>
                    <a:pt x="9505" y="1124"/>
                  </a:cubicBezTo>
                  <a:cubicBezTo>
                    <a:pt x="9212" y="1124"/>
                    <a:pt x="8935" y="1169"/>
                    <a:pt x="8674" y="1262"/>
                  </a:cubicBezTo>
                  <a:cubicBezTo>
                    <a:pt x="8028" y="493"/>
                    <a:pt x="7059" y="1"/>
                    <a:pt x="5967" y="1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wrap="square" lIns="114540" tIns="114540" rIns="114540" bIns="114540" anchor="ctr" anchorCtr="0">
              <a:noAutofit/>
            </a:bodyPr>
            <a:lstStyle/>
            <a:p>
              <a:endParaRPr sz="1754"/>
            </a:p>
          </p:txBody>
        </p:sp>
        <p:sp>
          <p:nvSpPr>
            <p:cNvPr id="67" name="Google Shape;618;p54">
              <a:extLst>
                <a:ext uri="{FF2B5EF4-FFF2-40B4-BE49-F238E27FC236}">
                  <a16:creationId xmlns="" xmlns:a16="http://schemas.microsoft.com/office/drawing/2014/main" id="{E5CED6FF-589E-4B10-A219-2C1C63E06468}"/>
                </a:ext>
              </a:extLst>
            </p:cNvPr>
            <p:cNvSpPr/>
            <p:nvPr/>
          </p:nvSpPr>
          <p:spPr>
            <a:xfrm>
              <a:off x="2065317" y="28475"/>
              <a:ext cx="1051086" cy="624399"/>
            </a:xfrm>
            <a:custGeom>
              <a:avLst/>
              <a:gdLst/>
              <a:ahLst/>
              <a:cxnLst/>
              <a:rect l="l" t="t" r="r" b="b"/>
              <a:pathLst>
                <a:path w="11935" h="7090" extrusionOk="0">
                  <a:moveTo>
                    <a:pt x="5968" y="1"/>
                  </a:moveTo>
                  <a:cubicBezTo>
                    <a:pt x="4875" y="1"/>
                    <a:pt x="3907" y="493"/>
                    <a:pt x="3261" y="1276"/>
                  </a:cubicBezTo>
                  <a:cubicBezTo>
                    <a:pt x="2999" y="1184"/>
                    <a:pt x="2722" y="1123"/>
                    <a:pt x="2431" y="1123"/>
                  </a:cubicBezTo>
                  <a:cubicBezTo>
                    <a:pt x="1092" y="1123"/>
                    <a:pt x="1" y="2215"/>
                    <a:pt x="1" y="3552"/>
                  </a:cubicBezTo>
                  <a:cubicBezTo>
                    <a:pt x="1" y="4891"/>
                    <a:pt x="1092" y="5968"/>
                    <a:pt x="2431" y="5968"/>
                  </a:cubicBezTo>
                  <a:cubicBezTo>
                    <a:pt x="2722" y="5968"/>
                    <a:pt x="2999" y="5921"/>
                    <a:pt x="3261" y="5829"/>
                  </a:cubicBezTo>
                  <a:cubicBezTo>
                    <a:pt x="3907" y="6597"/>
                    <a:pt x="4875" y="7090"/>
                    <a:pt x="5968" y="7090"/>
                  </a:cubicBezTo>
                  <a:cubicBezTo>
                    <a:pt x="7059" y="7090"/>
                    <a:pt x="8043" y="6597"/>
                    <a:pt x="8689" y="5829"/>
                  </a:cubicBezTo>
                  <a:cubicBezTo>
                    <a:pt x="8951" y="5921"/>
                    <a:pt x="9228" y="5968"/>
                    <a:pt x="9520" y="5968"/>
                  </a:cubicBezTo>
                  <a:cubicBezTo>
                    <a:pt x="10858" y="5968"/>
                    <a:pt x="11935" y="4891"/>
                    <a:pt x="11935" y="3552"/>
                  </a:cubicBezTo>
                  <a:cubicBezTo>
                    <a:pt x="11935" y="2215"/>
                    <a:pt x="10858" y="1123"/>
                    <a:pt x="9520" y="1123"/>
                  </a:cubicBezTo>
                  <a:cubicBezTo>
                    <a:pt x="9228" y="1123"/>
                    <a:pt x="8951" y="1184"/>
                    <a:pt x="8689" y="1276"/>
                  </a:cubicBezTo>
                  <a:cubicBezTo>
                    <a:pt x="8043" y="493"/>
                    <a:pt x="7059" y="1"/>
                    <a:pt x="5968" y="1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wrap="square" lIns="114540" tIns="114540" rIns="114540" bIns="114540" anchor="ctr" anchorCtr="0">
              <a:noAutofit/>
            </a:bodyPr>
            <a:lstStyle/>
            <a:p>
              <a:endParaRPr sz="1754"/>
            </a:p>
          </p:txBody>
        </p:sp>
        <p:sp>
          <p:nvSpPr>
            <p:cNvPr id="68" name="Google Shape;619;p54">
              <a:extLst>
                <a:ext uri="{FF2B5EF4-FFF2-40B4-BE49-F238E27FC236}">
                  <a16:creationId xmlns="" xmlns:a16="http://schemas.microsoft.com/office/drawing/2014/main" id="{E5CBF20B-8CED-4C3F-A5F9-65EBA54B6EDE}"/>
                </a:ext>
              </a:extLst>
            </p:cNvPr>
            <p:cNvSpPr/>
            <p:nvPr/>
          </p:nvSpPr>
          <p:spPr>
            <a:xfrm>
              <a:off x="4734846" y="530907"/>
              <a:ext cx="942675" cy="560814"/>
            </a:xfrm>
            <a:custGeom>
              <a:avLst/>
              <a:gdLst/>
              <a:ahLst/>
              <a:cxnLst/>
              <a:rect l="l" t="t" r="r" b="b"/>
              <a:pathLst>
                <a:path w="10704" h="6368" extrusionOk="0">
                  <a:moveTo>
                    <a:pt x="5352" y="1"/>
                  </a:moveTo>
                  <a:cubicBezTo>
                    <a:pt x="4384" y="1"/>
                    <a:pt x="3507" y="447"/>
                    <a:pt x="2922" y="1139"/>
                  </a:cubicBezTo>
                  <a:cubicBezTo>
                    <a:pt x="2692" y="1062"/>
                    <a:pt x="2430" y="1016"/>
                    <a:pt x="2169" y="1016"/>
                  </a:cubicBezTo>
                  <a:cubicBezTo>
                    <a:pt x="970" y="1016"/>
                    <a:pt x="0" y="1985"/>
                    <a:pt x="0" y="3185"/>
                  </a:cubicBezTo>
                  <a:cubicBezTo>
                    <a:pt x="0" y="4384"/>
                    <a:pt x="970" y="5368"/>
                    <a:pt x="2169" y="5368"/>
                  </a:cubicBezTo>
                  <a:cubicBezTo>
                    <a:pt x="2430" y="5368"/>
                    <a:pt x="2692" y="5307"/>
                    <a:pt x="2922" y="5229"/>
                  </a:cubicBezTo>
                  <a:cubicBezTo>
                    <a:pt x="3507" y="5922"/>
                    <a:pt x="4384" y="6367"/>
                    <a:pt x="5352" y="6367"/>
                  </a:cubicBezTo>
                  <a:cubicBezTo>
                    <a:pt x="6336" y="6367"/>
                    <a:pt x="7214" y="5922"/>
                    <a:pt x="7798" y="5229"/>
                  </a:cubicBezTo>
                  <a:cubicBezTo>
                    <a:pt x="8028" y="5307"/>
                    <a:pt x="8274" y="5368"/>
                    <a:pt x="8536" y="5368"/>
                  </a:cubicBezTo>
                  <a:cubicBezTo>
                    <a:pt x="9736" y="5368"/>
                    <a:pt x="10704" y="4384"/>
                    <a:pt x="10704" y="3185"/>
                  </a:cubicBezTo>
                  <a:cubicBezTo>
                    <a:pt x="10704" y="1985"/>
                    <a:pt x="9736" y="1016"/>
                    <a:pt x="8536" y="1016"/>
                  </a:cubicBezTo>
                  <a:cubicBezTo>
                    <a:pt x="8274" y="1016"/>
                    <a:pt x="8028" y="1062"/>
                    <a:pt x="7798" y="1139"/>
                  </a:cubicBezTo>
                  <a:cubicBezTo>
                    <a:pt x="7214" y="447"/>
                    <a:pt x="6336" y="1"/>
                    <a:pt x="5352" y="1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wrap="square" lIns="114540" tIns="114540" rIns="114540" bIns="114540" anchor="ctr" anchorCtr="0">
              <a:noAutofit/>
            </a:bodyPr>
            <a:lstStyle/>
            <a:p>
              <a:endParaRPr sz="1754"/>
            </a:p>
          </p:txBody>
        </p:sp>
        <p:sp>
          <p:nvSpPr>
            <p:cNvPr id="69" name="Google Shape;620;p54">
              <a:extLst>
                <a:ext uri="{FF2B5EF4-FFF2-40B4-BE49-F238E27FC236}">
                  <a16:creationId xmlns="" xmlns:a16="http://schemas.microsoft.com/office/drawing/2014/main" id="{7E022B62-D126-4D2E-ADFE-9CF7B9FC78FA}"/>
                </a:ext>
              </a:extLst>
            </p:cNvPr>
            <p:cNvSpPr/>
            <p:nvPr/>
          </p:nvSpPr>
          <p:spPr>
            <a:xfrm>
              <a:off x="369649" y="685291"/>
              <a:ext cx="652932" cy="388906"/>
            </a:xfrm>
            <a:custGeom>
              <a:avLst/>
              <a:gdLst/>
              <a:ahLst/>
              <a:cxnLst/>
              <a:rect l="l" t="t" r="r" b="b"/>
              <a:pathLst>
                <a:path w="7414" h="4416" extrusionOk="0">
                  <a:moveTo>
                    <a:pt x="3706" y="1"/>
                  </a:moveTo>
                  <a:cubicBezTo>
                    <a:pt x="3029" y="1"/>
                    <a:pt x="2430" y="308"/>
                    <a:pt x="2014" y="800"/>
                  </a:cubicBezTo>
                  <a:cubicBezTo>
                    <a:pt x="1861" y="739"/>
                    <a:pt x="1692" y="708"/>
                    <a:pt x="1508" y="708"/>
                  </a:cubicBezTo>
                  <a:cubicBezTo>
                    <a:pt x="677" y="708"/>
                    <a:pt x="0" y="1385"/>
                    <a:pt x="0" y="2215"/>
                  </a:cubicBezTo>
                  <a:cubicBezTo>
                    <a:pt x="0" y="3046"/>
                    <a:pt x="677" y="3722"/>
                    <a:pt x="1508" y="3722"/>
                  </a:cubicBezTo>
                  <a:cubicBezTo>
                    <a:pt x="1692" y="3722"/>
                    <a:pt x="1861" y="3677"/>
                    <a:pt x="2014" y="3630"/>
                  </a:cubicBezTo>
                  <a:cubicBezTo>
                    <a:pt x="2430" y="4108"/>
                    <a:pt x="3029" y="4415"/>
                    <a:pt x="3706" y="4415"/>
                  </a:cubicBezTo>
                  <a:cubicBezTo>
                    <a:pt x="4383" y="4415"/>
                    <a:pt x="4998" y="4108"/>
                    <a:pt x="5398" y="3630"/>
                  </a:cubicBezTo>
                  <a:cubicBezTo>
                    <a:pt x="5552" y="3677"/>
                    <a:pt x="5736" y="3722"/>
                    <a:pt x="5906" y="3722"/>
                  </a:cubicBezTo>
                  <a:cubicBezTo>
                    <a:pt x="6736" y="3722"/>
                    <a:pt x="7413" y="3046"/>
                    <a:pt x="7413" y="2215"/>
                  </a:cubicBezTo>
                  <a:cubicBezTo>
                    <a:pt x="7413" y="1385"/>
                    <a:pt x="6736" y="708"/>
                    <a:pt x="5906" y="708"/>
                  </a:cubicBezTo>
                  <a:cubicBezTo>
                    <a:pt x="5736" y="708"/>
                    <a:pt x="5552" y="739"/>
                    <a:pt x="5398" y="800"/>
                  </a:cubicBezTo>
                  <a:cubicBezTo>
                    <a:pt x="4998" y="308"/>
                    <a:pt x="4383" y="1"/>
                    <a:pt x="3706" y="1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wrap="square" lIns="114540" tIns="114540" rIns="114540" bIns="114540" anchor="ctr" anchorCtr="0">
              <a:noAutofit/>
            </a:bodyPr>
            <a:lstStyle/>
            <a:p>
              <a:endParaRPr sz="1754"/>
            </a:p>
          </p:txBody>
        </p:sp>
        <p:sp>
          <p:nvSpPr>
            <p:cNvPr id="70" name="Google Shape;621;p54">
              <a:extLst>
                <a:ext uri="{FF2B5EF4-FFF2-40B4-BE49-F238E27FC236}">
                  <a16:creationId xmlns="" xmlns:a16="http://schemas.microsoft.com/office/drawing/2014/main" id="{BB332819-2CA3-4C79-A083-1C937DF6D5EA}"/>
                </a:ext>
              </a:extLst>
            </p:cNvPr>
            <p:cNvSpPr/>
            <p:nvPr/>
          </p:nvSpPr>
          <p:spPr>
            <a:xfrm>
              <a:off x="6553810" y="1120086"/>
              <a:ext cx="654253" cy="388818"/>
            </a:xfrm>
            <a:custGeom>
              <a:avLst/>
              <a:gdLst/>
              <a:ahLst/>
              <a:cxnLst/>
              <a:rect l="l" t="t" r="r" b="b"/>
              <a:pathLst>
                <a:path w="7429" h="4415" extrusionOk="0">
                  <a:moveTo>
                    <a:pt x="3707" y="1"/>
                  </a:moveTo>
                  <a:cubicBezTo>
                    <a:pt x="3030" y="1"/>
                    <a:pt x="2431" y="309"/>
                    <a:pt x="2031" y="785"/>
                  </a:cubicBezTo>
                  <a:cubicBezTo>
                    <a:pt x="1861" y="739"/>
                    <a:pt x="1692" y="692"/>
                    <a:pt x="1508" y="692"/>
                  </a:cubicBezTo>
                  <a:cubicBezTo>
                    <a:pt x="677" y="692"/>
                    <a:pt x="1" y="1369"/>
                    <a:pt x="1" y="2200"/>
                  </a:cubicBezTo>
                  <a:cubicBezTo>
                    <a:pt x="1" y="3030"/>
                    <a:pt x="677" y="3707"/>
                    <a:pt x="1508" y="3707"/>
                  </a:cubicBezTo>
                  <a:cubicBezTo>
                    <a:pt x="1692" y="3707"/>
                    <a:pt x="1861" y="3676"/>
                    <a:pt x="2031" y="3614"/>
                  </a:cubicBezTo>
                  <a:cubicBezTo>
                    <a:pt x="2431" y="4107"/>
                    <a:pt x="3030" y="4414"/>
                    <a:pt x="3707" y="4414"/>
                  </a:cubicBezTo>
                  <a:cubicBezTo>
                    <a:pt x="4383" y="4414"/>
                    <a:pt x="4998" y="4107"/>
                    <a:pt x="5398" y="3614"/>
                  </a:cubicBezTo>
                  <a:cubicBezTo>
                    <a:pt x="5568" y="3676"/>
                    <a:pt x="5737" y="3707"/>
                    <a:pt x="5921" y="3707"/>
                  </a:cubicBezTo>
                  <a:cubicBezTo>
                    <a:pt x="6752" y="3707"/>
                    <a:pt x="7428" y="3030"/>
                    <a:pt x="7428" y="2200"/>
                  </a:cubicBezTo>
                  <a:cubicBezTo>
                    <a:pt x="7428" y="1369"/>
                    <a:pt x="6752" y="692"/>
                    <a:pt x="5921" y="692"/>
                  </a:cubicBezTo>
                  <a:cubicBezTo>
                    <a:pt x="5737" y="692"/>
                    <a:pt x="5568" y="739"/>
                    <a:pt x="5398" y="785"/>
                  </a:cubicBezTo>
                  <a:cubicBezTo>
                    <a:pt x="4998" y="309"/>
                    <a:pt x="4383" y="1"/>
                    <a:pt x="3707" y="1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wrap="square" lIns="114540" tIns="114540" rIns="114540" bIns="114540" anchor="ctr" anchorCtr="0">
              <a:noAutofit/>
            </a:bodyPr>
            <a:lstStyle/>
            <a:p>
              <a:endParaRPr sz="1754"/>
            </a:p>
          </p:txBody>
        </p:sp>
        <p:sp>
          <p:nvSpPr>
            <p:cNvPr id="71" name="Google Shape;622;p54">
              <a:extLst>
                <a:ext uri="{FF2B5EF4-FFF2-40B4-BE49-F238E27FC236}">
                  <a16:creationId xmlns="" xmlns:a16="http://schemas.microsoft.com/office/drawing/2014/main" id="{CC7EA0E6-C47A-4A01-A830-33FB8B4E09D1}"/>
                </a:ext>
              </a:extLst>
            </p:cNvPr>
            <p:cNvSpPr/>
            <p:nvPr/>
          </p:nvSpPr>
          <p:spPr>
            <a:xfrm>
              <a:off x="6377761" y="213948"/>
              <a:ext cx="652932" cy="387497"/>
            </a:xfrm>
            <a:custGeom>
              <a:avLst/>
              <a:gdLst/>
              <a:ahLst/>
              <a:cxnLst/>
              <a:rect l="l" t="t" r="r" b="b"/>
              <a:pathLst>
                <a:path w="7414" h="4400" extrusionOk="0">
                  <a:moveTo>
                    <a:pt x="3706" y="1"/>
                  </a:moveTo>
                  <a:cubicBezTo>
                    <a:pt x="3030" y="1"/>
                    <a:pt x="2414" y="308"/>
                    <a:pt x="2015" y="786"/>
                  </a:cubicBezTo>
                  <a:cubicBezTo>
                    <a:pt x="1861" y="724"/>
                    <a:pt x="1676" y="693"/>
                    <a:pt x="1508" y="693"/>
                  </a:cubicBezTo>
                  <a:cubicBezTo>
                    <a:pt x="661" y="693"/>
                    <a:pt x="1" y="1370"/>
                    <a:pt x="1" y="2201"/>
                  </a:cubicBezTo>
                  <a:cubicBezTo>
                    <a:pt x="1" y="3031"/>
                    <a:pt x="661" y="3708"/>
                    <a:pt x="1508" y="3708"/>
                  </a:cubicBezTo>
                  <a:cubicBezTo>
                    <a:pt x="1676" y="3708"/>
                    <a:pt x="1861" y="3677"/>
                    <a:pt x="2015" y="3615"/>
                  </a:cubicBezTo>
                  <a:cubicBezTo>
                    <a:pt x="2414" y="4108"/>
                    <a:pt x="3030" y="4399"/>
                    <a:pt x="3706" y="4399"/>
                  </a:cubicBezTo>
                  <a:cubicBezTo>
                    <a:pt x="4383" y="4399"/>
                    <a:pt x="4983" y="4108"/>
                    <a:pt x="5398" y="3615"/>
                  </a:cubicBezTo>
                  <a:cubicBezTo>
                    <a:pt x="5552" y="3677"/>
                    <a:pt x="5722" y="3708"/>
                    <a:pt x="5906" y="3708"/>
                  </a:cubicBezTo>
                  <a:cubicBezTo>
                    <a:pt x="6737" y="3708"/>
                    <a:pt x="7413" y="3031"/>
                    <a:pt x="7413" y="2201"/>
                  </a:cubicBezTo>
                  <a:cubicBezTo>
                    <a:pt x="7413" y="1370"/>
                    <a:pt x="6737" y="693"/>
                    <a:pt x="5906" y="693"/>
                  </a:cubicBezTo>
                  <a:cubicBezTo>
                    <a:pt x="5722" y="693"/>
                    <a:pt x="5552" y="724"/>
                    <a:pt x="5398" y="786"/>
                  </a:cubicBezTo>
                  <a:cubicBezTo>
                    <a:pt x="4983" y="308"/>
                    <a:pt x="4383" y="1"/>
                    <a:pt x="3706" y="1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wrap="square" lIns="114540" tIns="114540" rIns="114540" bIns="114540" anchor="ctr" anchorCtr="0">
              <a:noAutofit/>
            </a:bodyPr>
            <a:lstStyle/>
            <a:p>
              <a:endParaRPr sz="1754"/>
            </a:p>
          </p:txBody>
        </p:sp>
        <p:sp>
          <p:nvSpPr>
            <p:cNvPr id="72" name="Google Shape;623;p54">
              <a:extLst>
                <a:ext uri="{FF2B5EF4-FFF2-40B4-BE49-F238E27FC236}">
                  <a16:creationId xmlns="" xmlns:a16="http://schemas.microsoft.com/office/drawing/2014/main" id="{A5A0BCA4-AB41-4AEA-8848-0643C8D10E03}"/>
                </a:ext>
              </a:extLst>
            </p:cNvPr>
            <p:cNvSpPr/>
            <p:nvPr/>
          </p:nvSpPr>
          <p:spPr>
            <a:xfrm>
              <a:off x="1631933" y="1095779"/>
              <a:ext cx="652932" cy="388730"/>
            </a:xfrm>
            <a:custGeom>
              <a:avLst/>
              <a:gdLst/>
              <a:ahLst/>
              <a:cxnLst/>
              <a:rect l="l" t="t" r="r" b="b"/>
              <a:pathLst>
                <a:path w="7414" h="4414" extrusionOk="0">
                  <a:moveTo>
                    <a:pt x="3706" y="0"/>
                  </a:moveTo>
                  <a:cubicBezTo>
                    <a:pt x="3030" y="0"/>
                    <a:pt x="2414" y="308"/>
                    <a:pt x="2015" y="784"/>
                  </a:cubicBezTo>
                  <a:cubicBezTo>
                    <a:pt x="1861" y="738"/>
                    <a:pt x="1676" y="692"/>
                    <a:pt x="1508" y="692"/>
                  </a:cubicBezTo>
                  <a:cubicBezTo>
                    <a:pt x="661" y="692"/>
                    <a:pt x="1" y="1368"/>
                    <a:pt x="1" y="2199"/>
                  </a:cubicBezTo>
                  <a:cubicBezTo>
                    <a:pt x="1" y="3029"/>
                    <a:pt x="661" y="3706"/>
                    <a:pt x="1508" y="3706"/>
                  </a:cubicBezTo>
                  <a:cubicBezTo>
                    <a:pt x="1676" y="3706"/>
                    <a:pt x="1861" y="3675"/>
                    <a:pt x="2015" y="3614"/>
                  </a:cubicBezTo>
                  <a:cubicBezTo>
                    <a:pt x="2414" y="4106"/>
                    <a:pt x="3030" y="4413"/>
                    <a:pt x="3706" y="4413"/>
                  </a:cubicBezTo>
                  <a:cubicBezTo>
                    <a:pt x="4383" y="4413"/>
                    <a:pt x="4983" y="4106"/>
                    <a:pt x="5398" y="3614"/>
                  </a:cubicBezTo>
                  <a:cubicBezTo>
                    <a:pt x="5552" y="3675"/>
                    <a:pt x="5722" y="3706"/>
                    <a:pt x="5906" y="3706"/>
                  </a:cubicBezTo>
                  <a:cubicBezTo>
                    <a:pt x="6737" y="3706"/>
                    <a:pt x="7413" y="3029"/>
                    <a:pt x="7413" y="2199"/>
                  </a:cubicBezTo>
                  <a:cubicBezTo>
                    <a:pt x="7413" y="1368"/>
                    <a:pt x="6737" y="692"/>
                    <a:pt x="5906" y="692"/>
                  </a:cubicBezTo>
                  <a:cubicBezTo>
                    <a:pt x="5722" y="692"/>
                    <a:pt x="5552" y="738"/>
                    <a:pt x="5398" y="784"/>
                  </a:cubicBezTo>
                  <a:cubicBezTo>
                    <a:pt x="4983" y="308"/>
                    <a:pt x="4383" y="0"/>
                    <a:pt x="3706" y="0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wrap="square" lIns="114540" tIns="114540" rIns="114540" bIns="114540" anchor="ctr" anchorCtr="0">
              <a:noAutofit/>
            </a:bodyPr>
            <a:lstStyle/>
            <a:p>
              <a:endParaRPr sz="1754"/>
            </a:p>
          </p:txBody>
        </p:sp>
        <p:grpSp>
          <p:nvGrpSpPr>
            <p:cNvPr id="73" name="Google Shape;624;p54">
              <a:extLst>
                <a:ext uri="{FF2B5EF4-FFF2-40B4-BE49-F238E27FC236}">
                  <a16:creationId xmlns="" xmlns:a16="http://schemas.microsoft.com/office/drawing/2014/main" id="{DA36E93A-CFDF-4D07-8B5D-3E0CA90F3CD9}"/>
                </a:ext>
              </a:extLst>
            </p:cNvPr>
            <p:cNvGrpSpPr/>
            <p:nvPr/>
          </p:nvGrpSpPr>
          <p:grpSpPr>
            <a:xfrm>
              <a:off x="2417902" y="794289"/>
              <a:ext cx="2755095" cy="2170656"/>
              <a:chOff x="5284125" y="4469700"/>
              <a:chExt cx="524950" cy="413600"/>
            </a:xfrm>
          </p:grpSpPr>
          <p:sp>
            <p:nvSpPr>
              <p:cNvPr id="74" name="Google Shape;625;p54">
                <a:extLst>
                  <a:ext uri="{FF2B5EF4-FFF2-40B4-BE49-F238E27FC236}">
                    <a16:creationId xmlns="" xmlns:a16="http://schemas.microsoft.com/office/drawing/2014/main" id="{3BDD5E5D-40D0-4773-BC7E-880A23E38220}"/>
                  </a:ext>
                </a:extLst>
              </p:cNvPr>
              <p:cNvSpPr/>
              <p:nvPr/>
            </p:nvSpPr>
            <p:spPr>
              <a:xfrm>
                <a:off x="5465875" y="4640200"/>
                <a:ext cx="161925" cy="80975"/>
              </a:xfrm>
              <a:custGeom>
                <a:avLst/>
                <a:gdLst/>
                <a:ahLst/>
                <a:cxnLst/>
                <a:rect l="l" t="t" r="r" b="b"/>
                <a:pathLst>
                  <a:path w="6477" h="3239" extrusionOk="0">
                    <a:moveTo>
                      <a:pt x="3238" y="1"/>
                    </a:moveTo>
                    <a:cubicBezTo>
                      <a:pt x="1457" y="1"/>
                      <a:pt x="1" y="1457"/>
                      <a:pt x="1" y="3238"/>
                    </a:cubicBezTo>
                    <a:lnTo>
                      <a:pt x="1543" y="3238"/>
                    </a:lnTo>
                    <a:cubicBezTo>
                      <a:pt x="1543" y="2300"/>
                      <a:pt x="2300" y="1543"/>
                      <a:pt x="3238" y="1543"/>
                    </a:cubicBezTo>
                    <a:cubicBezTo>
                      <a:pt x="4177" y="1543"/>
                      <a:pt x="4944" y="2300"/>
                      <a:pt x="4944" y="3238"/>
                    </a:cubicBezTo>
                    <a:lnTo>
                      <a:pt x="6476" y="3238"/>
                    </a:lnTo>
                    <a:cubicBezTo>
                      <a:pt x="6476" y="1457"/>
                      <a:pt x="5030" y="1"/>
                      <a:pt x="3238" y="1"/>
                    </a:cubicBezTo>
                    <a:close/>
                  </a:path>
                </a:pathLst>
              </a:custGeom>
              <a:solidFill>
                <a:srgbClr val="8A93E2"/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4"/>
              </a:p>
            </p:txBody>
          </p:sp>
          <p:sp>
            <p:nvSpPr>
              <p:cNvPr id="75" name="Google Shape;626;p54">
                <a:extLst>
                  <a:ext uri="{FF2B5EF4-FFF2-40B4-BE49-F238E27FC236}">
                    <a16:creationId xmlns="" xmlns:a16="http://schemas.microsoft.com/office/drawing/2014/main" id="{5DB532A8-50E3-400E-ADB7-689673C365F3}"/>
                  </a:ext>
                </a:extLst>
              </p:cNvPr>
              <p:cNvSpPr/>
              <p:nvPr/>
            </p:nvSpPr>
            <p:spPr>
              <a:xfrm>
                <a:off x="5465175" y="4639500"/>
                <a:ext cx="163575" cy="82625"/>
              </a:xfrm>
              <a:custGeom>
                <a:avLst/>
                <a:gdLst/>
                <a:ahLst/>
                <a:cxnLst/>
                <a:rect l="l" t="t" r="r" b="b"/>
                <a:pathLst>
                  <a:path w="6543" h="3305" extrusionOk="0">
                    <a:moveTo>
                      <a:pt x="3266" y="67"/>
                    </a:moveTo>
                    <a:cubicBezTo>
                      <a:pt x="5020" y="67"/>
                      <a:pt x="6457" y="1485"/>
                      <a:pt x="6476" y="3238"/>
                    </a:cubicBezTo>
                    <a:lnTo>
                      <a:pt x="5001" y="3238"/>
                    </a:lnTo>
                    <a:cubicBezTo>
                      <a:pt x="4982" y="2289"/>
                      <a:pt x="4215" y="1533"/>
                      <a:pt x="3266" y="1533"/>
                    </a:cubicBezTo>
                    <a:cubicBezTo>
                      <a:pt x="2328" y="1533"/>
                      <a:pt x="1552" y="2289"/>
                      <a:pt x="1533" y="3238"/>
                    </a:cubicBezTo>
                    <a:lnTo>
                      <a:pt x="67" y="3238"/>
                    </a:lnTo>
                    <a:cubicBezTo>
                      <a:pt x="86" y="1485"/>
                      <a:pt x="1514" y="67"/>
                      <a:pt x="3266" y="67"/>
                    </a:cubicBezTo>
                    <a:close/>
                    <a:moveTo>
                      <a:pt x="3266" y="0"/>
                    </a:moveTo>
                    <a:cubicBezTo>
                      <a:pt x="1466" y="0"/>
                      <a:pt x="0" y="1465"/>
                      <a:pt x="0" y="3266"/>
                    </a:cubicBezTo>
                    <a:lnTo>
                      <a:pt x="0" y="3305"/>
                    </a:lnTo>
                    <a:lnTo>
                      <a:pt x="1610" y="3305"/>
                    </a:lnTo>
                    <a:lnTo>
                      <a:pt x="1610" y="3266"/>
                    </a:lnTo>
                    <a:cubicBezTo>
                      <a:pt x="1610" y="2357"/>
                      <a:pt x="2357" y="1610"/>
                      <a:pt x="3266" y="1610"/>
                    </a:cubicBezTo>
                    <a:cubicBezTo>
                      <a:pt x="4186" y="1610"/>
                      <a:pt x="4933" y="2357"/>
                      <a:pt x="4933" y="3266"/>
                    </a:cubicBezTo>
                    <a:lnTo>
                      <a:pt x="4933" y="3305"/>
                    </a:lnTo>
                    <a:lnTo>
                      <a:pt x="6543" y="3305"/>
                    </a:lnTo>
                    <a:lnTo>
                      <a:pt x="6543" y="3266"/>
                    </a:lnTo>
                    <a:cubicBezTo>
                      <a:pt x="6543" y="1465"/>
                      <a:pt x="5077" y="0"/>
                      <a:pt x="3266" y="0"/>
                    </a:cubicBezTo>
                    <a:close/>
                  </a:path>
                </a:pathLst>
              </a:custGeom>
              <a:solidFill>
                <a:srgbClr val="70312E"/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4"/>
              </a:p>
            </p:txBody>
          </p:sp>
          <p:sp>
            <p:nvSpPr>
              <p:cNvPr id="76" name="Google Shape;627;p54">
                <a:extLst>
                  <a:ext uri="{FF2B5EF4-FFF2-40B4-BE49-F238E27FC236}">
                    <a16:creationId xmlns="" xmlns:a16="http://schemas.microsoft.com/office/drawing/2014/main" id="{B3B0A087-E69F-4E60-81BF-7CFC43049CB8}"/>
                  </a:ext>
                </a:extLst>
              </p:cNvPr>
              <p:cNvSpPr/>
              <p:nvPr/>
            </p:nvSpPr>
            <p:spPr>
              <a:xfrm>
                <a:off x="5423500" y="4597825"/>
                <a:ext cx="246925" cy="123350"/>
              </a:xfrm>
              <a:custGeom>
                <a:avLst/>
                <a:gdLst/>
                <a:ahLst/>
                <a:cxnLst/>
                <a:rect l="l" t="t" r="r" b="b"/>
                <a:pathLst>
                  <a:path w="9877" h="4934" extrusionOk="0">
                    <a:moveTo>
                      <a:pt x="4933" y="0"/>
                    </a:moveTo>
                    <a:cubicBezTo>
                      <a:pt x="2213" y="0"/>
                      <a:pt x="1" y="2213"/>
                      <a:pt x="1" y="4933"/>
                    </a:cubicBezTo>
                    <a:lnTo>
                      <a:pt x="1696" y="4933"/>
                    </a:lnTo>
                    <a:cubicBezTo>
                      <a:pt x="1696" y="3152"/>
                      <a:pt x="3152" y="1696"/>
                      <a:pt x="4933" y="1696"/>
                    </a:cubicBezTo>
                    <a:cubicBezTo>
                      <a:pt x="6725" y="1696"/>
                      <a:pt x="8171" y="3152"/>
                      <a:pt x="8171" y="4933"/>
                    </a:cubicBezTo>
                    <a:lnTo>
                      <a:pt x="9876" y="4933"/>
                    </a:lnTo>
                    <a:cubicBezTo>
                      <a:pt x="9876" y="2213"/>
                      <a:pt x="7664" y="0"/>
                      <a:pt x="4933" y="0"/>
                    </a:cubicBezTo>
                    <a:close/>
                  </a:path>
                </a:pathLst>
              </a:custGeom>
              <a:solidFill>
                <a:srgbClr val="94D9F7"/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4"/>
              </a:p>
            </p:txBody>
          </p:sp>
          <p:sp>
            <p:nvSpPr>
              <p:cNvPr id="77" name="Google Shape;628;p54">
                <a:extLst>
                  <a:ext uri="{FF2B5EF4-FFF2-40B4-BE49-F238E27FC236}">
                    <a16:creationId xmlns="" xmlns:a16="http://schemas.microsoft.com/office/drawing/2014/main" id="{EC8F8D07-6C13-46A9-97A3-FF6445C4C021}"/>
                  </a:ext>
                </a:extLst>
              </p:cNvPr>
              <p:cNvSpPr/>
              <p:nvPr/>
            </p:nvSpPr>
            <p:spPr>
              <a:xfrm>
                <a:off x="5422775" y="4597100"/>
                <a:ext cx="248375" cy="125025"/>
              </a:xfrm>
              <a:custGeom>
                <a:avLst/>
                <a:gdLst/>
                <a:ahLst/>
                <a:cxnLst/>
                <a:rect l="l" t="t" r="r" b="b"/>
                <a:pathLst>
                  <a:path w="9935" h="5001" extrusionOk="0">
                    <a:moveTo>
                      <a:pt x="4962" y="58"/>
                    </a:moveTo>
                    <a:cubicBezTo>
                      <a:pt x="7655" y="58"/>
                      <a:pt x="9848" y="2242"/>
                      <a:pt x="9867" y="4934"/>
                    </a:cubicBezTo>
                    <a:lnTo>
                      <a:pt x="8239" y="4934"/>
                    </a:lnTo>
                    <a:cubicBezTo>
                      <a:pt x="8219" y="3142"/>
                      <a:pt x="6754" y="1696"/>
                      <a:pt x="4962" y="1696"/>
                    </a:cubicBezTo>
                    <a:cubicBezTo>
                      <a:pt x="3172" y="1696"/>
                      <a:pt x="1716" y="3142"/>
                      <a:pt x="1696" y="4934"/>
                    </a:cubicBezTo>
                    <a:lnTo>
                      <a:pt x="68" y="4934"/>
                    </a:lnTo>
                    <a:cubicBezTo>
                      <a:pt x="77" y="2242"/>
                      <a:pt x="2271" y="58"/>
                      <a:pt x="4962" y="58"/>
                    </a:cubicBezTo>
                    <a:close/>
                    <a:moveTo>
                      <a:pt x="4962" y="0"/>
                    </a:moveTo>
                    <a:cubicBezTo>
                      <a:pt x="2223" y="0"/>
                      <a:pt x="0" y="2223"/>
                      <a:pt x="0" y="4962"/>
                    </a:cubicBezTo>
                    <a:lnTo>
                      <a:pt x="0" y="5001"/>
                    </a:lnTo>
                    <a:lnTo>
                      <a:pt x="1763" y="5001"/>
                    </a:lnTo>
                    <a:lnTo>
                      <a:pt x="1763" y="4962"/>
                    </a:lnTo>
                    <a:cubicBezTo>
                      <a:pt x="1763" y="3200"/>
                      <a:pt x="3200" y="1763"/>
                      <a:pt x="4962" y="1763"/>
                    </a:cubicBezTo>
                    <a:cubicBezTo>
                      <a:pt x="6735" y="1763"/>
                      <a:pt x="8172" y="3200"/>
                      <a:pt x="8172" y="4962"/>
                    </a:cubicBezTo>
                    <a:lnTo>
                      <a:pt x="8172" y="5001"/>
                    </a:lnTo>
                    <a:lnTo>
                      <a:pt x="9934" y="5001"/>
                    </a:lnTo>
                    <a:lnTo>
                      <a:pt x="9934" y="4962"/>
                    </a:lnTo>
                    <a:cubicBezTo>
                      <a:pt x="9934" y="2223"/>
                      <a:pt x="7702" y="0"/>
                      <a:pt x="4962" y="0"/>
                    </a:cubicBezTo>
                    <a:close/>
                  </a:path>
                </a:pathLst>
              </a:custGeom>
              <a:solidFill>
                <a:srgbClr val="70312E"/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4"/>
              </a:p>
            </p:txBody>
          </p:sp>
          <p:sp>
            <p:nvSpPr>
              <p:cNvPr id="78" name="Google Shape;629;p54">
                <a:extLst>
                  <a:ext uri="{FF2B5EF4-FFF2-40B4-BE49-F238E27FC236}">
                    <a16:creationId xmlns="" xmlns:a16="http://schemas.microsoft.com/office/drawing/2014/main" id="{32DA636F-AE70-4EFC-AC1C-3DC97134F3D8}"/>
                  </a:ext>
                </a:extLst>
              </p:cNvPr>
              <p:cNvSpPr/>
              <p:nvPr/>
            </p:nvSpPr>
            <p:spPr>
              <a:xfrm>
                <a:off x="5422550" y="4596875"/>
                <a:ext cx="248600" cy="125250"/>
              </a:xfrm>
              <a:custGeom>
                <a:avLst/>
                <a:gdLst/>
                <a:ahLst/>
                <a:cxnLst/>
                <a:rect l="l" t="t" r="r" b="b"/>
                <a:pathLst>
                  <a:path w="9944" h="5010" extrusionOk="0">
                    <a:moveTo>
                      <a:pt x="4971" y="77"/>
                    </a:moveTo>
                    <a:cubicBezTo>
                      <a:pt x="7664" y="77"/>
                      <a:pt x="9857" y="2251"/>
                      <a:pt x="9876" y="4943"/>
                    </a:cubicBezTo>
                    <a:lnTo>
                      <a:pt x="8248" y="4943"/>
                    </a:lnTo>
                    <a:cubicBezTo>
                      <a:pt x="8228" y="3151"/>
                      <a:pt x="6772" y="1705"/>
                      <a:pt x="4971" y="1705"/>
                    </a:cubicBezTo>
                    <a:cubicBezTo>
                      <a:pt x="3181" y="1705"/>
                      <a:pt x="1725" y="3151"/>
                      <a:pt x="1705" y="4943"/>
                    </a:cubicBezTo>
                    <a:lnTo>
                      <a:pt x="77" y="4943"/>
                    </a:lnTo>
                    <a:cubicBezTo>
                      <a:pt x="96" y="2251"/>
                      <a:pt x="2280" y="77"/>
                      <a:pt x="4971" y="77"/>
                    </a:cubicBezTo>
                    <a:close/>
                    <a:moveTo>
                      <a:pt x="4971" y="0"/>
                    </a:moveTo>
                    <a:cubicBezTo>
                      <a:pt x="2232" y="0"/>
                      <a:pt x="0" y="2232"/>
                      <a:pt x="0" y="4971"/>
                    </a:cubicBezTo>
                    <a:lnTo>
                      <a:pt x="0" y="5010"/>
                    </a:lnTo>
                    <a:lnTo>
                      <a:pt x="1772" y="5010"/>
                    </a:lnTo>
                    <a:lnTo>
                      <a:pt x="1772" y="4971"/>
                    </a:lnTo>
                    <a:cubicBezTo>
                      <a:pt x="1772" y="3209"/>
                      <a:pt x="3209" y="1772"/>
                      <a:pt x="4971" y="1772"/>
                    </a:cubicBezTo>
                    <a:cubicBezTo>
                      <a:pt x="6744" y="1772"/>
                      <a:pt x="8181" y="3209"/>
                      <a:pt x="8181" y="4971"/>
                    </a:cubicBezTo>
                    <a:lnTo>
                      <a:pt x="8181" y="5010"/>
                    </a:lnTo>
                    <a:lnTo>
                      <a:pt x="9943" y="5010"/>
                    </a:lnTo>
                    <a:lnTo>
                      <a:pt x="9943" y="4971"/>
                    </a:lnTo>
                    <a:cubicBezTo>
                      <a:pt x="9943" y="2232"/>
                      <a:pt x="7711" y="0"/>
                      <a:pt x="4971" y="0"/>
                    </a:cubicBezTo>
                    <a:close/>
                  </a:path>
                </a:pathLst>
              </a:custGeom>
              <a:solidFill>
                <a:srgbClr val="70312E"/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4"/>
              </a:p>
            </p:txBody>
          </p:sp>
          <p:sp>
            <p:nvSpPr>
              <p:cNvPr id="79" name="Google Shape;630;p54">
                <a:extLst>
                  <a:ext uri="{FF2B5EF4-FFF2-40B4-BE49-F238E27FC236}">
                    <a16:creationId xmlns="" xmlns:a16="http://schemas.microsoft.com/office/drawing/2014/main" id="{5DADD612-0C18-448C-9D57-0A8682341C0E}"/>
                  </a:ext>
                </a:extLst>
              </p:cNvPr>
              <p:cNvSpPr/>
              <p:nvPr/>
            </p:nvSpPr>
            <p:spPr>
              <a:xfrm>
                <a:off x="5381100" y="4555425"/>
                <a:ext cx="331725" cy="165750"/>
              </a:xfrm>
              <a:custGeom>
                <a:avLst/>
                <a:gdLst/>
                <a:ahLst/>
                <a:cxnLst/>
                <a:rect l="l" t="t" r="r" b="b"/>
                <a:pathLst>
                  <a:path w="13269" h="6630" extrusionOk="0">
                    <a:moveTo>
                      <a:pt x="6629" y="1"/>
                    </a:moveTo>
                    <a:cubicBezTo>
                      <a:pt x="2970" y="1"/>
                      <a:pt x="1" y="2970"/>
                      <a:pt x="1" y="6629"/>
                    </a:cubicBezTo>
                    <a:lnTo>
                      <a:pt x="1697" y="6629"/>
                    </a:lnTo>
                    <a:cubicBezTo>
                      <a:pt x="1697" y="3909"/>
                      <a:pt x="3909" y="1696"/>
                      <a:pt x="6629" y="1696"/>
                    </a:cubicBezTo>
                    <a:cubicBezTo>
                      <a:pt x="9360" y="1696"/>
                      <a:pt x="11572" y="3909"/>
                      <a:pt x="11572" y="6629"/>
                    </a:cubicBezTo>
                    <a:lnTo>
                      <a:pt x="13268" y="6629"/>
                    </a:lnTo>
                    <a:cubicBezTo>
                      <a:pt x="13268" y="2970"/>
                      <a:pt x="10299" y="1"/>
                      <a:pt x="6629" y="1"/>
                    </a:cubicBezTo>
                    <a:close/>
                  </a:path>
                </a:pathLst>
              </a:custGeom>
              <a:solidFill>
                <a:srgbClr val="FFDA9F"/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4"/>
              </a:p>
            </p:txBody>
          </p:sp>
          <p:sp>
            <p:nvSpPr>
              <p:cNvPr id="80" name="Google Shape;631;p54">
                <a:extLst>
                  <a:ext uri="{FF2B5EF4-FFF2-40B4-BE49-F238E27FC236}">
                    <a16:creationId xmlns="" xmlns:a16="http://schemas.microsoft.com/office/drawing/2014/main" id="{4B79DF35-A099-4A0E-B32A-26DE303F20D7}"/>
                  </a:ext>
                </a:extLst>
              </p:cNvPr>
              <p:cNvSpPr/>
              <p:nvPr/>
            </p:nvSpPr>
            <p:spPr>
              <a:xfrm>
                <a:off x="5380150" y="4554475"/>
                <a:ext cx="333375" cy="167650"/>
              </a:xfrm>
              <a:custGeom>
                <a:avLst/>
                <a:gdLst/>
                <a:ahLst/>
                <a:cxnLst/>
                <a:rect l="l" t="t" r="r" b="b"/>
                <a:pathLst>
                  <a:path w="13335" h="6706" extrusionOk="0">
                    <a:moveTo>
                      <a:pt x="6667" y="68"/>
                    </a:moveTo>
                    <a:cubicBezTo>
                      <a:pt x="10298" y="68"/>
                      <a:pt x="13258" y="3008"/>
                      <a:pt x="13268" y="6639"/>
                    </a:cubicBezTo>
                    <a:lnTo>
                      <a:pt x="11639" y="6639"/>
                    </a:lnTo>
                    <a:cubicBezTo>
                      <a:pt x="11620" y="3909"/>
                      <a:pt x="9398" y="1705"/>
                      <a:pt x="6667" y="1705"/>
                    </a:cubicBezTo>
                    <a:cubicBezTo>
                      <a:pt x="3938" y="1705"/>
                      <a:pt x="1725" y="3909"/>
                      <a:pt x="1705" y="6639"/>
                    </a:cubicBezTo>
                    <a:lnTo>
                      <a:pt x="68" y="6639"/>
                    </a:lnTo>
                    <a:cubicBezTo>
                      <a:pt x="87" y="3008"/>
                      <a:pt x="3047" y="68"/>
                      <a:pt x="6667" y="68"/>
                    </a:cubicBezTo>
                    <a:close/>
                    <a:moveTo>
                      <a:pt x="6667" y="0"/>
                    </a:moveTo>
                    <a:cubicBezTo>
                      <a:pt x="2999" y="0"/>
                      <a:pt x="0" y="2999"/>
                      <a:pt x="0" y="6667"/>
                    </a:cubicBezTo>
                    <a:lnTo>
                      <a:pt x="0" y="6706"/>
                    </a:lnTo>
                    <a:lnTo>
                      <a:pt x="1773" y="6706"/>
                    </a:lnTo>
                    <a:lnTo>
                      <a:pt x="1773" y="6667"/>
                    </a:lnTo>
                    <a:cubicBezTo>
                      <a:pt x="1773" y="3966"/>
                      <a:pt x="3966" y="1763"/>
                      <a:pt x="6667" y="1763"/>
                    </a:cubicBezTo>
                    <a:cubicBezTo>
                      <a:pt x="9379" y="1763"/>
                      <a:pt x="11572" y="3966"/>
                      <a:pt x="11572" y="6667"/>
                    </a:cubicBezTo>
                    <a:lnTo>
                      <a:pt x="11572" y="6706"/>
                    </a:lnTo>
                    <a:lnTo>
                      <a:pt x="13335" y="6706"/>
                    </a:lnTo>
                    <a:lnTo>
                      <a:pt x="13335" y="6667"/>
                    </a:lnTo>
                    <a:cubicBezTo>
                      <a:pt x="13335" y="2999"/>
                      <a:pt x="10346" y="0"/>
                      <a:pt x="6667" y="0"/>
                    </a:cubicBezTo>
                    <a:close/>
                  </a:path>
                </a:pathLst>
              </a:custGeom>
              <a:solidFill>
                <a:srgbClr val="70312E"/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4"/>
              </a:p>
            </p:txBody>
          </p:sp>
          <p:sp>
            <p:nvSpPr>
              <p:cNvPr id="81" name="Google Shape;632;p54">
                <a:extLst>
                  <a:ext uri="{FF2B5EF4-FFF2-40B4-BE49-F238E27FC236}">
                    <a16:creationId xmlns="" xmlns:a16="http://schemas.microsoft.com/office/drawing/2014/main" id="{FBEF67EB-4E1A-45FA-B81B-7CDD560DE789}"/>
                  </a:ext>
                </a:extLst>
              </p:cNvPr>
              <p:cNvSpPr/>
              <p:nvPr/>
            </p:nvSpPr>
            <p:spPr>
              <a:xfrm>
                <a:off x="5380150" y="4554475"/>
                <a:ext cx="333625" cy="167650"/>
              </a:xfrm>
              <a:custGeom>
                <a:avLst/>
                <a:gdLst/>
                <a:ahLst/>
                <a:cxnLst/>
                <a:rect l="l" t="t" r="r" b="b"/>
                <a:pathLst>
                  <a:path w="13345" h="6706" extrusionOk="0">
                    <a:moveTo>
                      <a:pt x="6667" y="68"/>
                    </a:moveTo>
                    <a:cubicBezTo>
                      <a:pt x="10298" y="68"/>
                      <a:pt x="13249" y="3008"/>
                      <a:pt x="13268" y="6639"/>
                    </a:cubicBezTo>
                    <a:lnTo>
                      <a:pt x="11639" y="6639"/>
                    </a:lnTo>
                    <a:cubicBezTo>
                      <a:pt x="11620" y="3909"/>
                      <a:pt x="9398" y="1696"/>
                      <a:pt x="6667" y="1696"/>
                    </a:cubicBezTo>
                    <a:cubicBezTo>
                      <a:pt x="3938" y="1696"/>
                      <a:pt x="1715" y="3909"/>
                      <a:pt x="1696" y="6639"/>
                    </a:cubicBezTo>
                    <a:lnTo>
                      <a:pt x="77" y="6639"/>
                    </a:lnTo>
                    <a:cubicBezTo>
                      <a:pt x="96" y="3008"/>
                      <a:pt x="3047" y="68"/>
                      <a:pt x="6667" y="68"/>
                    </a:cubicBezTo>
                    <a:close/>
                    <a:moveTo>
                      <a:pt x="6667" y="0"/>
                    </a:moveTo>
                    <a:cubicBezTo>
                      <a:pt x="2989" y="0"/>
                      <a:pt x="0" y="2989"/>
                      <a:pt x="0" y="6667"/>
                    </a:cubicBezTo>
                    <a:lnTo>
                      <a:pt x="0" y="6706"/>
                    </a:lnTo>
                    <a:lnTo>
                      <a:pt x="1773" y="6706"/>
                    </a:lnTo>
                    <a:lnTo>
                      <a:pt x="1773" y="6667"/>
                    </a:lnTo>
                    <a:cubicBezTo>
                      <a:pt x="1773" y="3966"/>
                      <a:pt x="3966" y="1773"/>
                      <a:pt x="6667" y="1773"/>
                    </a:cubicBezTo>
                    <a:cubicBezTo>
                      <a:pt x="9369" y="1773"/>
                      <a:pt x="11572" y="3966"/>
                      <a:pt x="11572" y="6667"/>
                    </a:cubicBezTo>
                    <a:lnTo>
                      <a:pt x="11572" y="6706"/>
                    </a:lnTo>
                    <a:lnTo>
                      <a:pt x="13344" y="6706"/>
                    </a:lnTo>
                    <a:lnTo>
                      <a:pt x="13344" y="6667"/>
                    </a:lnTo>
                    <a:cubicBezTo>
                      <a:pt x="13344" y="2989"/>
                      <a:pt x="10346" y="0"/>
                      <a:pt x="6667" y="0"/>
                    </a:cubicBezTo>
                    <a:close/>
                  </a:path>
                </a:pathLst>
              </a:custGeom>
              <a:solidFill>
                <a:srgbClr val="70312E"/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4"/>
              </a:p>
            </p:txBody>
          </p:sp>
          <p:sp>
            <p:nvSpPr>
              <p:cNvPr id="82" name="Google Shape;633;p54">
                <a:extLst>
                  <a:ext uri="{FF2B5EF4-FFF2-40B4-BE49-F238E27FC236}">
                    <a16:creationId xmlns="" xmlns:a16="http://schemas.microsoft.com/office/drawing/2014/main" id="{5CBAF9EA-DED2-4446-B1AE-30E8F9411C8F}"/>
                  </a:ext>
                </a:extLst>
              </p:cNvPr>
              <p:cNvSpPr/>
              <p:nvPr/>
            </p:nvSpPr>
            <p:spPr>
              <a:xfrm>
                <a:off x="5338725" y="4513050"/>
                <a:ext cx="416475" cy="208125"/>
              </a:xfrm>
              <a:custGeom>
                <a:avLst/>
                <a:gdLst/>
                <a:ahLst/>
                <a:cxnLst/>
                <a:rect l="l" t="t" r="r" b="b"/>
                <a:pathLst>
                  <a:path w="16659" h="8325" extrusionOk="0">
                    <a:moveTo>
                      <a:pt x="8324" y="0"/>
                    </a:moveTo>
                    <a:cubicBezTo>
                      <a:pt x="3726" y="0"/>
                      <a:pt x="1" y="3726"/>
                      <a:pt x="1" y="8324"/>
                    </a:cubicBezTo>
                    <a:lnTo>
                      <a:pt x="1696" y="8324"/>
                    </a:lnTo>
                    <a:cubicBezTo>
                      <a:pt x="1696" y="4665"/>
                      <a:pt x="4665" y="1696"/>
                      <a:pt x="8324" y="1696"/>
                    </a:cubicBezTo>
                    <a:cubicBezTo>
                      <a:pt x="11994" y="1696"/>
                      <a:pt x="14963" y="4665"/>
                      <a:pt x="14963" y="8324"/>
                    </a:cubicBezTo>
                    <a:lnTo>
                      <a:pt x="16658" y="8324"/>
                    </a:lnTo>
                    <a:cubicBezTo>
                      <a:pt x="16658" y="3726"/>
                      <a:pt x="12932" y="0"/>
                      <a:pt x="8324" y="0"/>
                    </a:cubicBezTo>
                    <a:close/>
                  </a:path>
                </a:pathLst>
              </a:custGeom>
              <a:solidFill>
                <a:srgbClr val="F2C483"/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4"/>
              </a:p>
            </p:txBody>
          </p:sp>
          <p:sp>
            <p:nvSpPr>
              <p:cNvPr id="83" name="Google Shape;634;p54">
                <a:extLst>
                  <a:ext uri="{FF2B5EF4-FFF2-40B4-BE49-F238E27FC236}">
                    <a16:creationId xmlns="" xmlns:a16="http://schemas.microsoft.com/office/drawing/2014/main" id="{F1756AD0-2CBB-463A-BDF7-80B20C260AF7}"/>
                  </a:ext>
                </a:extLst>
              </p:cNvPr>
              <p:cNvSpPr/>
              <p:nvPr/>
            </p:nvSpPr>
            <p:spPr>
              <a:xfrm>
                <a:off x="5337775" y="4512100"/>
                <a:ext cx="418375" cy="210025"/>
              </a:xfrm>
              <a:custGeom>
                <a:avLst/>
                <a:gdLst/>
                <a:ahLst/>
                <a:cxnLst/>
                <a:rect l="l" t="t" r="r" b="b"/>
                <a:pathLst>
                  <a:path w="16735" h="8401" extrusionOk="0">
                    <a:moveTo>
                      <a:pt x="8362" y="67"/>
                    </a:moveTo>
                    <a:cubicBezTo>
                      <a:pt x="12932" y="67"/>
                      <a:pt x="16639" y="3774"/>
                      <a:pt x="16658" y="8334"/>
                    </a:cubicBezTo>
                    <a:lnTo>
                      <a:pt x="15039" y="8334"/>
                    </a:lnTo>
                    <a:cubicBezTo>
                      <a:pt x="15010" y="4665"/>
                      <a:pt x="12032" y="1695"/>
                      <a:pt x="8362" y="1695"/>
                    </a:cubicBezTo>
                    <a:cubicBezTo>
                      <a:pt x="4703" y="1695"/>
                      <a:pt x="1715" y="4665"/>
                      <a:pt x="1695" y="8334"/>
                    </a:cubicBezTo>
                    <a:lnTo>
                      <a:pt x="67" y="8334"/>
                    </a:lnTo>
                    <a:cubicBezTo>
                      <a:pt x="86" y="3774"/>
                      <a:pt x="3803" y="67"/>
                      <a:pt x="8362" y="67"/>
                    </a:cubicBezTo>
                    <a:close/>
                    <a:moveTo>
                      <a:pt x="8362" y="0"/>
                    </a:moveTo>
                    <a:cubicBezTo>
                      <a:pt x="3755" y="0"/>
                      <a:pt x="0" y="3755"/>
                      <a:pt x="0" y="8362"/>
                    </a:cubicBezTo>
                    <a:lnTo>
                      <a:pt x="0" y="8401"/>
                    </a:lnTo>
                    <a:lnTo>
                      <a:pt x="1772" y="8401"/>
                    </a:lnTo>
                    <a:lnTo>
                      <a:pt x="1772" y="8362"/>
                    </a:lnTo>
                    <a:cubicBezTo>
                      <a:pt x="1772" y="4722"/>
                      <a:pt x="4732" y="1763"/>
                      <a:pt x="8362" y="1763"/>
                    </a:cubicBezTo>
                    <a:cubicBezTo>
                      <a:pt x="12003" y="1763"/>
                      <a:pt x="14963" y="4722"/>
                      <a:pt x="14963" y="8362"/>
                    </a:cubicBezTo>
                    <a:lnTo>
                      <a:pt x="14963" y="8401"/>
                    </a:lnTo>
                    <a:lnTo>
                      <a:pt x="16735" y="8401"/>
                    </a:lnTo>
                    <a:lnTo>
                      <a:pt x="16735" y="8362"/>
                    </a:lnTo>
                    <a:cubicBezTo>
                      <a:pt x="16735" y="3755"/>
                      <a:pt x="12980" y="0"/>
                      <a:pt x="8362" y="0"/>
                    </a:cubicBezTo>
                    <a:close/>
                  </a:path>
                </a:pathLst>
              </a:custGeom>
              <a:solidFill>
                <a:srgbClr val="70312E"/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4"/>
              </a:p>
            </p:txBody>
          </p:sp>
          <p:sp>
            <p:nvSpPr>
              <p:cNvPr id="84" name="Google Shape;635;p54">
                <a:extLst>
                  <a:ext uri="{FF2B5EF4-FFF2-40B4-BE49-F238E27FC236}">
                    <a16:creationId xmlns="" xmlns:a16="http://schemas.microsoft.com/office/drawing/2014/main" id="{48D33898-8370-4831-80D0-872E93A7FE15}"/>
                  </a:ext>
                </a:extLst>
              </p:cNvPr>
              <p:cNvSpPr/>
              <p:nvPr/>
            </p:nvSpPr>
            <p:spPr>
              <a:xfrm>
                <a:off x="5296100" y="4470425"/>
                <a:ext cx="501500" cy="250750"/>
              </a:xfrm>
              <a:custGeom>
                <a:avLst/>
                <a:gdLst/>
                <a:ahLst/>
                <a:cxnLst/>
                <a:rect l="l" t="t" r="r" b="b"/>
                <a:pathLst>
                  <a:path w="20060" h="10030" extrusionOk="0">
                    <a:moveTo>
                      <a:pt x="10029" y="0"/>
                    </a:moveTo>
                    <a:cubicBezTo>
                      <a:pt x="4493" y="0"/>
                      <a:pt x="1" y="4493"/>
                      <a:pt x="1" y="10029"/>
                    </a:cubicBezTo>
                    <a:lnTo>
                      <a:pt x="1706" y="10029"/>
                    </a:lnTo>
                    <a:cubicBezTo>
                      <a:pt x="1706" y="5431"/>
                      <a:pt x="5431" y="1705"/>
                      <a:pt x="10029" y="1705"/>
                    </a:cubicBezTo>
                    <a:cubicBezTo>
                      <a:pt x="14637" y="1705"/>
                      <a:pt x="18363" y="5431"/>
                      <a:pt x="18363" y="10029"/>
                    </a:cubicBezTo>
                    <a:lnTo>
                      <a:pt x="20059" y="10029"/>
                    </a:lnTo>
                    <a:cubicBezTo>
                      <a:pt x="20059" y="4493"/>
                      <a:pt x="15576" y="0"/>
                      <a:pt x="10029" y="0"/>
                    </a:cubicBezTo>
                    <a:close/>
                  </a:path>
                </a:pathLst>
              </a:custGeom>
              <a:solidFill>
                <a:srgbClr val="EF8981"/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4"/>
              </a:p>
            </p:txBody>
          </p:sp>
          <p:sp>
            <p:nvSpPr>
              <p:cNvPr id="85" name="Google Shape;636;p54">
                <a:extLst>
                  <a:ext uri="{FF2B5EF4-FFF2-40B4-BE49-F238E27FC236}">
                    <a16:creationId xmlns="" xmlns:a16="http://schemas.microsoft.com/office/drawing/2014/main" id="{59D315D7-D4F4-49F4-90EA-79D3E213C1BF}"/>
                  </a:ext>
                </a:extLst>
              </p:cNvPr>
              <p:cNvSpPr/>
              <p:nvPr/>
            </p:nvSpPr>
            <p:spPr>
              <a:xfrm>
                <a:off x="5295375" y="4469700"/>
                <a:ext cx="503175" cy="252425"/>
              </a:xfrm>
              <a:custGeom>
                <a:avLst/>
                <a:gdLst/>
                <a:ahLst/>
                <a:cxnLst/>
                <a:rect l="l" t="t" r="r" b="b"/>
                <a:pathLst>
                  <a:path w="20127" h="10097" extrusionOk="0">
                    <a:moveTo>
                      <a:pt x="10058" y="68"/>
                    </a:moveTo>
                    <a:cubicBezTo>
                      <a:pt x="15567" y="68"/>
                      <a:pt x="20040" y="4532"/>
                      <a:pt x="20059" y="10030"/>
                    </a:cubicBezTo>
                    <a:lnTo>
                      <a:pt x="18421" y="10030"/>
                    </a:lnTo>
                    <a:cubicBezTo>
                      <a:pt x="18411" y="5432"/>
                      <a:pt x="14666" y="1696"/>
                      <a:pt x="10058" y="1696"/>
                    </a:cubicBezTo>
                    <a:cubicBezTo>
                      <a:pt x="5460" y="1696"/>
                      <a:pt x="1715" y="5432"/>
                      <a:pt x="1696" y="10030"/>
                    </a:cubicBezTo>
                    <a:lnTo>
                      <a:pt x="68" y="10030"/>
                    </a:lnTo>
                    <a:cubicBezTo>
                      <a:pt x="87" y="4532"/>
                      <a:pt x="4560" y="68"/>
                      <a:pt x="10058" y="68"/>
                    </a:cubicBezTo>
                    <a:close/>
                    <a:moveTo>
                      <a:pt x="10058" y="0"/>
                    </a:moveTo>
                    <a:cubicBezTo>
                      <a:pt x="4513" y="0"/>
                      <a:pt x="0" y="4512"/>
                      <a:pt x="0" y="10058"/>
                    </a:cubicBezTo>
                    <a:lnTo>
                      <a:pt x="0" y="10097"/>
                    </a:lnTo>
                    <a:lnTo>
                      <a:pt x="1763" y="10097"/>
                    </a:lnTo>
                    <a:lnTo>
                      <a:pt x="1763" y="10058"/>
                    </a:lnTo>
                    <a:cubicBezTo>
                      <a:pt x="1763" y="5489"/>
                      <a:pt x="5490" y="1763"/>
                      <a:pt x="10058" y="1763"/>
                    </a:cubicBezTo>
                    <a:cubicBezTo>
                      <a:pt x="14637" y="1763"/>
                      <a:pt x="18364" y="5489"/>
                      <a:pt x="18364" y="10058"/>
                    </a:cubicBezTo>
                    <a:lnTo>
                      <a:pt x="18364" y="10097"/>
                    </a:lnTo>
                    <a:lnTo>
                      <a:pt x="20126" y="10097"/>
                    </a:lnTo>
                    <a:lnTo>
                      <a:pt x="20126" y="10058"/>
                    </a:lnTo>
                    <a:cubicBezTo>
                      <a:pt x="20126" y="4512"/>
                      <a:pt x="15614" y="0"/>
                      <a:pt x="10058" y="0"/>
                    </a:cubicBezTo>
                    <a:close/>
                  </a:path>
                </a:pathLst>
              </a:custGeom>
              <a:solidFill>
                <a:srgbClr val="70312E"/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4"/>
              </a:p>
            </p:txBody>
          </p:sp>
          <p:sp>
            <p:nvSpPr>
              <p:cNvPr id="86" name="Google Shape;637;p54">
                <a:extLst>
                  <a:ext uri="{FF2B5EF4-FFF2-40B4-BE49-F238E27FC236}">
                    <a16:creationId xmlns="" xmlns:a16="http://schemas.microsoft.com/office/drawing/2014/main" id="{42270392-4B0D-42F8-9E5F-E2DEF42F0C49}"/>
                  </a:ext>
                </a:extLst>
              </p:cNvPr>
              <p:cNvSpPr/>
              <p:nvPr/>
            </p:nvSpPr>
            <p:spPr>
              <a:xfrm>
                <a:off x="5295375" y="4469700"/>
                <a:ext cx="503175" cy="252425"/>
              </a:xfrm>
              <a:custGeom>
                <a:avLst/>
                <a:gdLst/>
                <a:ahLst/>
                <a:cxnLst/>
                <a:rect l="l" t="t" r="r" b="b"/>
                <a:pathLst>
                  <a:path w="20127" h="10097" extrusionOk="0">
                    <a:moveTo>
                      <a:pt x="10058" y="68"/>
                    </a:moveTo>
                    <a:cubicBezTo>
                      <a:pt x="15557" y="68"/>
                      <a:pt x="20040" y="4532"/>
                      <a:pt x="20059" y="10030"/>
                    </a:cubicBezTo>
                    <a:lnTo>
                      <a:pt x="18431" y="10030"/>
                    </a:lnTo>
                    <a:cubicBezTo>
                      <a:pt x="18411" y="5432"/>
                      <a:pt x="14666" y="1696"/>
                      <a:pt x="10058" y="1696"/>
                    </a:cubicBezTo>
                    <a:cubicBezTo>
                      <a:pt x="5460" y="1696"/>
                      <a:pt x="1715" y="5432"/>
                      <a:pt x="1696" y="10030"/>
                    </a:cubicBezTo>
                    <a:lnTo>
                      <a:pt x="68" y="10030"/>
                    </a:lnTo>
                    <a:cubicBezTo>
                      <a:pt x="87" y="4532"/>
                      <a:pt x="4560" y="68"/>
                      <a:pt x="10058" y="68"/>
                    </a:cubicBezTo>
                    <a:close/>
                    <a:moveTo>
                      <a:pt x="10058" y="0"/>
                    </a:moveTo>
                    <a:cubicBezTo>
                      <a:pt x="4513" y="0"/>
                      <a:pt x="0" y="4512"/>
                      <a:pt x="0" y="10058"/>
                    </a:cubicBezTo>
                    <a:lnTo>
                      <a:pt x="0" y="10097"/>
                    </a:lnTo>
                    <a:lnTo>
                      <a:pt x="1763" y="10097"/>
                    </a:lnTo>
                    <a:lnTo>
                      <a:pt x="1763" y="10058"/>
                    </a:lnTo>
                    <a:cubicBezTo>
                      <a:pt x="1763" y="5489"/>
                      <a:pt x="5490" y="1763"/>
                      <a:pt x="10058" y="1763"/>
                    </a:cubicBezTo>
                    <a:cubicBezTo>
                      <a:pt x="14637" y="1763"/>
                      <a:pt x="18354" y="5489"/>
                      <a:pt x="18354" y="10058"/>
                    </a:cubicBezTo>
                    <a:lnTo>
                      <a:pt x="18354" y="10097"/>
                    </a:lnTo>
                    <a:lnTo>
                      <a:pt x="20126" y="10097"/>
                    </a:lnTo>
                    <a:lnTo>
                      <a:pt x="20126" y="10058"/>
                    </a:lnTo>
                    <a:cubicBezTo>
                      <a:pt x="20126" y="4512"/>
                      <a:pt x="15614" y="0"/>
                      <a:pt x="10058" y="0"/>
                    </a:cubicBezTo>
                    <a:close/>
                  </a:path>
                </a:pathLst>
              </a:custGeom>
              <a:solidFill>
                <a:srgbClr val="70312E"/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4"/>
              </a:p>
            </p:txBody>
          </p:sp>
          <p:sp>
            <p:nvSpPr>
              <p:cNvPr id="87" name="Google Shape;638;p54">
                <a:extLst>
                  <a:ext uri="{FF2B5EF4-FFF2-40B4-BE49-F238E27FC236}">
                    <a16:creationId xmlns="" xmlns:a16="http://schemas.microsoft.com/office/drawing/2014/main" id="{C0FB16A2-C7B7-456D-9CC0-935A100B977B}"/>
                  </a:ext>
                </a:extLst>
              </p:cNvPr>
              <p:cNvSpPr/>
              <p:nvPr/>
            </p:nvSpPr>
            <p:spPr>
              <a:xfrm>
                <a:off x="5284825" y="4651475"/>
                <a:ext cx="231850" cy="137700"/>
              </a:xfrm>
              <a:custGeom>
                <a:avLst/>
                <a:gdLst/>
                <a:ahLst/>
                <a:cxnLst/>
                <a:rect l="l" t="t" r="r" b="b"/>
                <a:pathLst>
                  <a:path w="9274" h="5508" extrusionOk="0">
                    <a:moveTo>
                      <a:pt x="4637" y="0"/>
                    </a:moveTo>
                    <a:cubicBezTo>
                      <a:pt x="3794" y="0"/>
                      <a:pt x="3038" y="383"/>
                      <a:pt x="2530" y="986"/>
                    </a:cubicBezTo>
                    <a:cubicBezTo>
                      <a:pt x="2329" y="920"/>
                      <a:pt x="2108" y="872"/>
                      <a:pt x="1888" y="872"/>
                    </a:cubicBezTo>
                    <a:cubicBezTo>
                      <a:pt x="844" y="872"/>
                      <a:pt x="1" y="1714"/>
                      <a:pt x="1" y="2759"/>
                    </a:cubicBezTo>
                    <a:cubicBezTo>
                      <a:pt x="1" y="3794"/>
                      <a:pt x="844" y="4636"/>
                      <a:pt x="1888" y="4636"/>
                    </a:cubicBezTo>
                    <a:cubicBezTo>
                      <a:pt x="2108" y="4636"/>
                      <a:pt x="2329" y="4598"/>
                      <a:pt x="2530" y="4522"/>
                    </a:cubicBezTo>
                    <a:cubicBezTo>
                      <a:pt x="3038" y="5125"/>
                      <a:pt x="3794" y="5508"/>
                      <a:pt x="4637" y="5508"/>
                    </a:cubicBezTo>
                    <a:cubicBezTo>
                      <a:pt x="5490" y="5508"/>
                      <a:pt x="6247" y="5125"/>
                      <a:pt x="6745" y="4522"/>
                    </a:cubicBezTo>
                    <a:cubicBezTo>
                      <a:pt x="6946" y="4598"/>
                      <a:pt x="7166" y="4636"/>
                      <a:pt x="7387" y="4636"/>
                    </a:cubicBezTo>
                    <a:cubicBezTo>
                      <a:pt x="8431" y="4636"/>
                      <a:pt x="9274" y="3794"/>
                      <a:pt x="9274" y="2759"/>
                    </a:cubicBezTo>
                    <a:cubicBezTo>
                      <a:pt x="9274" y="1714"/>
                      <a:pt x="8431" y="872"/>
                      <a:pt x="7387" y="872"/>
                    </a:cubicBezTo>
                    <a:cubicBezTo>
                      <a:pt x="7166" y="872"/>
                      <a:pt x="6946" y="920"/>
                      <a:pt x="6745" y="986"/>
                    </a:cubicBezTo>
                    <a:cubicBezTo>
                      <a:pt x="6247" y="383"/>
                      <a:pt x="5490" y="0"/>
                      <a:pt x="46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4"/>
              </a:p>
            </p:txBody>
          </p:sp>
          <p:sp>
            <p:nvSpPr>
              <p:cNvPr id="88" name="Google Shape;639;p54">
                <a:extLst>
                  <a:ext uri="{FF2B5EF4-FFF2-40B4-BE49-F238E27FC236}">
                    <a16:creationId xmlns="" xmlns:a16="http://schemas.microsoft.com/office/drawing/2014/main" id="{311FB4DB-20A3-4980-B9EE-80D087EDD37A}"/>
                  </a:ext>
                </a:extLst>
              </p:cNvPr>
              <p:cNvSpPr/>
              <p:nvPr/>
            </p:nvSpPr>
            <p:spPr>
              <a:xfrm>
                <a:off x="5284125" y="4650750"/>
                <a:ext cx="233500" cy="139400"/>
              </a:xfrm>
              <a:custGeom>
                <a:avLst/>
                <a:gdLst/>
                <a:ahLst/>
                <a:cxnLst/>
                <a:rect l="l" t="t" r="r" b="b"/>
                <a:pathLst>
                  <a:path w="9340" h="5576" extrusionOk="0">
                    <a:moveTo>
                      <a:pt x="4665" y="68"/>
                    </a:moveTo>
                    <a:cubicBezTo>
                      <a:pt x="5470" y="68"/>
                      <a:pt x="6227" y="422"/>
                      <a:pt x="6753" y="1045"/>
                    </a:cubicBezTo>
                    <a:lnTo>
                      <a:pt x="6763" y="1064"/>
                    </a:lnTo>
                    <a:lnTo>
                      <a:pt x="6792" y="1054"/>
                    </a:lnTo>
                    <a:cubicBezTo>
                      <a:pt x="6993" y="977"/>
                      <a:pt x="7204" y="939"/>
                      <a:pt x="7415" y="939"/>
                    </a:cubicBezTo>
                    <a:cubicBezTo>
                      <a:pt x="8439" y="939"/>
                      <a:pt x="9263" y="1763"/>
                      <a:pt x="9263" y="2788"/>
                    </a:cubicBezTo>
                    <a:cubicBezTo>
                      <a:pt x="9263" y="3803"/>
                      <a:pt x="8439" y="4627"/>
                      <a:pt x="7415" y="4627"/>
                    </a:cubicBezTo>
                    <a:cubicBezTo>
                      <a:pt x="7204" y="4627"/>
                      <a:pt x="6993" y="4589"/>
                      <a:pt x="6792" y="4521"/>
                    </a:cubicBezTo>
                    <a:lnTo>
                      <a:pt x="6763" y="4512"/>
                    </a:lnTo>
                    <a:lnTo>
                      <a:pt x="6753" y="4531"/>
                    </a:lnTo>
                    <a:cubicBezTo>
                      <a:pt x="6227" y="5144"/>
                      <a:pt x="5470" y="5498"/>
                      <a:pt x="4665" y="5498"/>
                    </a:cubicBezTo>
                    <a:cubicBezTo>
                      <a:pt x="3861" y="5498"/>
                      <a:pt x="3104" y="5144"/>
                      <a:pt x="2587" y="4531"/>
                    </a:cubicBezTo>
                    <a:lnTo>
                      <a:pt x="2568" y="4512"/>
                    </a:lnTo>
                    <a:lnTo>
                      <a:pt x="2549" y="4521"/>
                    </a:lnTo>
                    <a:cubicBezTo>
                      <a:pt x="2338" y="4589"/>
                      <a:pt x="2127" y="4627"/>
                      <a:pt x="1916" y="4627"/>
                    </a:cubicBezTo>
                    <a:cubicBezTo>
                      <a:pt x="901" y="4627"/>
                      <a:pt x="67" y="3803"/>
                      <a:pt x="67" y="2788"/>
                    </a:cubicBezTo>
                    <a:cubicBezTo>
                      <a:pt x="67" y="1763"/>
                      <a:pt x="901" y="939"/>
                      <a:pt x="1916" y="939"/>
                    </a:cubicBezTo>
                    <a:cubicBezTo>
                      <a:pt x="2127" y="939"/>
                      <a:pt x="2338" y="977"/>
                      <a:pt x="2549" y="1054"/>
                    </a:cubicBezTo>
                    <a:lnTo>
                      <a:pt x="2568" y="1064"/>
                    </a:lnTo>
                    <a:lnTo>
                      <a:pt x="2587" y="1045"/>
                    </a:lnTo>
                    <a:cubicBezTo>
                      <a:pt x="3104" y="422"/>
                      <a:pt x="3861" y="68"/>
                      <a:pt x="4665" y="68"/>
                    </a:cubicBezTo>
                    <a:close/>
                    <a:moveTo>
                      <a:pt x="4665" y="0"/>
                    </a:moveTo>
                    <a:cubicBezTo>
                      <a:pt x="3851" y="0"/>
                      <a:pt x="3075" y="355"/>
                      <a:pt x="2549" y="977"/>
                    </a:cubicBezTo>
                    <a:cubicBezTo>
                      <a:pt x="2338" y="901"/>
                      <a:pt x="2127" y="862"/>
                      <a:pt x="1916" y="862"/>
                    </a:cubicBezTo>
                    <a:cubicBezTo>
                      <a:pt x="853" y="862"/>
                      <a:pt x="1" y="1724"/>
                      <a:pt x="1" y="2788"/>
                    </a:cubicBezTo>
                    <a:cubicBezTo>
                      <a:pt x="1" y="3842"/>
                      <a:pt x="853" y="4704"/>
                      <a:pt x="1916" y="4704"/>
                    </a:cubicBezTo>
                    <a:cubicBezTo>
                      <a:pt x="2127" y="4704"/>
                      <a:pt x="2338" y="4665"/>
                      <a:pt x="2549" y="4589"/>
                    </a:cubicBezTo>
                    <a:cubicBezTo>
                      <a:pt x="3075" y="5211"/>
                      <a:pt x="3851" y="5575"/>
                      <a:pt x="4665" y="5575"/>
                    </a:cubicBezTo>
                    <a:cubicBezTo>
                      <a:pt x="5489" y="5575"/>
                      <a:pt x="6255" y="5211"/>
                      <a:pt x="6792" y="4589"/>
                    </a:cubicBezTo>
                    <a:cubicBezTo>
                      <a:pt x="6993" y="4665"/>
                      <a:pt x="7204" y="4704"/>
                      <a:pt x="7415" y="4704"/>
                    </a:cubicBezTo>
                    <a:cubicBezTo>
                      <a:pt x="8478" y="4704"/>
                      <a:pt x="9340" y="3842"/>
                      <a:pt x="9340" y="2788"/>
                    </a:cubicBezTo>
                    <a:cubicBezTo>
                      <a:pt x="9340" y="1724"/>
                      <a:pt x="8478" y="862"/>
                      <a:pt x="7415" y="862"/>
                    </a:cubicBezTo>
                    <a:cubicBezTo>
                      <a:pt x="7204" y="862"/>
                      <a:pt x="6993" y="901"/>
                      <a:pt x="6792" y="977"/>
                    </a:cubicBezTo>
                    <a:cubicBezTo>
                      <a:pt x="6255" y="355"/>
                      <a:pt x="5489" y="0"/>
                      <a:pt x="4665" y="0"/>
                    </a:cubicBezTo>
                    <a:close/>
                  </a:path>
                </a:pathLst>
              </a:custGeom>
              <a:solidFill>
                <a:srgbClr val="70312E"/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4"/>
              </a:p>
            </p:txBody>
          </p:sp>
          <p:sp>
            <p:nvSpPr>
              <p:cNvPr id="89" name="Google Shape;640;p54">
                <a:extLst>
                  <a:ext uri="{FF2B5EF4-FFF2-40B4-BE49-F238E27FC236}">
                    <a16:creationId xmlns="" xmlns:a16="http://schemas.microsoft.com/office/drawing/2014/main" id="{B9416733-F4C7-4E8A-A0C7-EB0615CEF5B5}"/>
                  </a:ext>
                </a:extLst>
              </p:cNvPr>
              <p:cNvSpPr/>
              <p:nvPr/>
            </p:nvSpPr>
            <p:spPr>
              <a:xfrm>
                <a:off x="5576525" y="4651475"/>
                <a:ext cx="231825" cy="137700"/>
              </a:xfrm>
              <a:custGeom>
                <a:avLst/>
                <a:gdLst/>
                <a:ahLst/>
                <a:cxnLst/>
                <a:rect l="l" t="t" r="r" b="b"/>
                <a:pathLst>
                  <a:path w="9273" h="5508" extrusionOk="0">
                    <a:moveTo>
                      <a:pt x="4637" y="0"/>
                    </a:moveTo>
                    <a:cubicBezTo>
                      <a:pt x="3784" y="0"/>
                      <a:pt x="3027" y="383"/>
                      <a:pt x="2529" y="986"/>
                    </a:cubicBezTo>
                    <a:cubicBezTo>
                      <a:pt x="2328" y="920"/>
                      <a:pt x="2108" y="872"/>
                      <a:pt x="1888" y="872"/>
                    </a:cubicBezTo>
                    <a:cubicBezTo>
                      <a:pt x="843" y="872"/>
                      <a:pt x="0" y="1714"/>
                      <a:pt x="0" y="2759"/>
                    </a:cubicBezTo>
                    <a:cubicBezTo>
                      <a:pt x="0" y="3794"/>
                      <a:pt x="843" y="4636"/>
                      <a:pt x="1888" y="4636"/>
                    </a:cubicBezTo>
                    <a:cubicBezTo>
                      <a:pt x="2108" y="4636"/>
                      <a:pt x="2328" y="4598"/>
                      <a:pt x="2529" y="4522"/>
                    </a:cubicBezTo>
                    <a:cubicBezTo>
                      <a:pt x="3027" y="5125"/>
                      <a:pt x="3784" y="5508"/>
                      <a:pt x="4637" y="5508"/>
                    </a:cubicBezTo>
                    <a:cubicBezTo>
                      <a:pt x="5480" y="5508"/>
                      <a:pt x="6237" y="5125"/>
                      <a:pt x="6744" y="4522"/>
                    </a:cubicBezTo>
                    <a:cubicBezTo>
                      <a:pt x="6946" y="4598"/>
                      <a:pt x="7165" y="4636"/>
                      <a:pt x="7386" y="4636"/>
                    </a:cubicBezTo>
                    <a:cubicBezTo>
                      <a:pt x="8430" y="4636"/>
                      <a:pt x="9273" y="3794"/>
                      <a:pt x="9273" y="2759"/>
                    </a:cubicBezTo>
                    <a:cubicBezTo>
                      <a:pt x="9273" y="1714"/>
                      <a:pt x="8430" y="872"/>
                      <a:pt x="7386" y="872"/>
                    </a:cubicBezTo>
                    <a:cubicBezTo>
                      <a:pt x="7165" y="872"/>
                      <a:pt x="6946" y="920"/>
                      <a:pt x="6744" y="986"/>
                    </a:cubicBezTo>
                    <a:cubicBezTo>
                      <a:pt x="6237" y="383"/>
                      <a:pt x="5480" y="0"/>
                      <a:pt x="46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4"/>
              </a:p>
            </p:txBody>
          </p:sp>
          <p:sp>
            <p:nvSpPr>
              <p:cNvPr id="90" name="Google Shape;641;p54">
                <a:extLst>
                  <a:ext uri="{FF2B5EF4-FFF2-40B4-BE49-F238E27FC236}">
                    <a16:creationId xmlns="" xmlns:a16="http://schemas.microsoft.com/office/drawing/2014/main" id="{B3BF04EB-F186-43D5-A68D-298F7A8B1EDB}"/>
                  </a:ext>
                </a:extLst>
              </p:cNvPr>
              <p:cNvSpPr/>
              <p:nvPr/>
            </p:nvSpPr>
            <p:spPr>
              <a:xfrm>
                <a:off x="5575550" y="4650750"/>
                <a:ext cx="233525" cy="139400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5576" extrusionOk="0">
                    <a:moveTo>
                      <a:pt x="4676" y="68"/>
                    </a:moveTo>
                    <a:cubicBezTo>
                      <a:pt x="5480" y="68"/>
                      <a:pt x="6237" y="422"/>
                      <a:pt x="6755" y="1045"/>
                    </a:cubicBezTo>
                    <a:lnTo>
                      <a:pt x="6774" y="1064"/>
                    </a:lnTo>
                    <a:lnTo>
                      <a:pt x="6793" y="1054"/>
                    </a:lnTo>
                    <a:cubicBezTo>
                      <a:pt x="7004" y="977"/>
                      <a:pt x="7214" y="939"/>
                      <a:pt x="7425" y="939"/>
                    </a:cubicBezTo>
                    <a:cubicBezTo>
                      <a:pt x="8450" y="939"/>
                      <a:pt x="9274" y="1763"/>
                      <a:pt x="9274" y="2788"/>
                    </a:cubicBezTo>
                    <a:cubicBezTo>
                      <a:pt x="9274" y="3803"/>
                      <a:pt x="8450" y="4627"/>
                      <a:pt x="7425" y="4627"/>
                    </a:cubicBezTo>
                    <a:cubicBezTo>
                      <a:pt x="7214" y="4627"/>
                      <a:pt x="7004" y="4589"/>
                      <a:pt x="6793" y="4521"/>
                    </a:cubicBezTo>
                    <a:lnTo>
                      <a:pt x="6774" y="4512"/>
                    </a:lnTo>
                    <a:lnTo>
                      <a:pt x="6755" y="4531"/>
                    </a:lnTo>
                    <a:cubicBezTo>
                      <a:pt x="6237" y="5144"/>
                      <a:pt x="5480" y="5498"/>
                      <a:pt x="4676" y="5498"/>
                    </a:cubicBezTo>
                    <a:cubicBezTo>
                      <a:pt x="3871" y="5498"/>
                      <a:pt x="3115" y="5144"/>
                      <a:pt x="2597" y="4531"/>
                    </a:cubicBezTo>
                    <a:lnTo>
                      <a:pt x="2578" y="4512"/>
                    </a:lnTo>
                    <a:lnTo>
                      <a:pt x="2549" y="4521"/>
                    </a:lnTo>
                    <a:cubicBezTo>
                      <a:pt x="2348" y="4589"/>
                      <a:pt x="2137" y="4627"/>
                      <a:pt x="1927" y="4627"/>
                    </a:cubicBezTo>
                    <a:cubicBezTo>
                      <a:pt x="901" y="4627"/>
                      <a:pt x="78" y="3803"/>
                      <a:pt x="78" y="2788"/>
                    </a:cubicBezTo>
                    <a:cubicBezTo>
                      <a:pt x="78" y="1763"/>
                      <a:pt x="901" y="939"/>
                      <a:pt x="1927" y="939"/>
                    </a:cubicBezTo>
                    <a:cubicBezTo>
                      <a:pt x="2137" y="939"/>
                      <a:pt x="2348" y="977"/>
                      <a:pt x="2549" y="1054"/>
                    </a:cubicBezTo>
                    <a:lnTo>
                      <a:pt x="2578" y="1064"/>
                    </a:lnTo>
                    <a:lnTo>
                      <a:pt x="2597" y="1045"/>
                    </a:lnTo>
                    <a:cubicBezTo>
                      <a:pt x="3115" y="422"/>
                      <a:pt x="3871" y="68"/>
                      <a:pt x="4676" y="68"/>
                    </a:cubicBezTo>
                    <a:close/>
                    <a:moveTo>
                      <a:pt x="4676" y="0"/>
                    </a:moveTo>
                    <a:cubicBezTo>
                      <a:pt x="3862" y="0"/>
                      <a:pt x="3085" y="355"/>
                      <a:pt x="2559" y="977"/>
                    </a:cubicBezTo>
                    <a:cubicBezTo>
                      <a:pt x="2348" y="901"/>
                      <a:pt x="2137" y="862"/>
                      <a:pt x="1927" y="862"/>
                    </a:cubicBezTo>
                    <a:cubicBezTo>
                      <a:pt x="863" y="862"/>
                      <a:pt x="1" y="1724"/>
                      <a:pt x="1" y="2788"/>
                    </a:cubicBezTo>
                    <a:cubicBezTo>
                      <a:pt x="1" y="3842"/>
                      <a:pt x="863" y="4704"/>
                      <a:pt x="1927" y="4704"/>
                    </a:cubicBezTo>
                    <a:cubicBezTo>
                      <a:pt x="2137" y="4704"/>
                      <a:pt x="2348" y="4665"/>
                      <a:pt x="2559" y="4589"/>
                    </a:cubicBezTo>
                    <a:cubicBezTo>
                      <a:pt x="3085" y="5211"/>
                      <a:pt x="3862" y="5575"/>
                      <a:pt x="4676" y="5575"/>
                    </a:cubicBezTo>
                    <a:cubicBezTo>
                      <a:pt x="5490" y="5575"/>
                      <a:pt x="6266" y="5211"/>
                      <a:pt x="6793" y="4589"/>
                    </a:cubicBezTo>
                    <a:cubicBezTo>
                      <a:pt x="7004" y="4665"/>
                      <a:pt x="7214" y="4704"/>
                      <a:pt x="7425" y="4704"/>
                    </a:cubicBezTo>
                    <a:cubicBezTo>
                      <a:pt x="8488" y="4704"/>
                      <a:pt x="9341" y="3842"/>
                      <a:pt x="9341" y="2788"/>
                    </a:cubicBezTo>
                    <a:cubicBezTo>
                      <a:pt x="9341" y="1724"/>
                      <a:pt x="8488" y="862"/>
                      <a:pt x="7425" y="862"/>
                    </a:cubicBezTo>
                    <a:cubicBezTo>
                      <a:pt x="7214" y="862"/>
                      <a:pt x="7004" y="901"/>
                      <a:pt x="6793" y="977"/>
                    </a:cubicBezTo>
                    <a:cubicBezTo>
                      <a:pt x="6266" y="355"/>
                      <a:pt x="5490" y="0"/>
                      <a:pt x="4676" y="0"/>
                    </a:cubicBezTo>
                    <a:close/>
                  </a:path>
                </a:pathLst>
              </a:custGeom>
              <a:solidFill>
                <a:srgbClr val="70312E"/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4"/>
              </a:p>
            </p:txBody>
          </p:sp>
          <p:sp>
            <p:nvSpPr>
              <p:cNvPr id="91" name="Google Shape;642;p54">
                <a:extLst>
                  <a:ext uri="{FF2B5EF4-FFF2-40B4-BE49-F238E27FC236}">
                    <a16:creationId xmlns="" xmlns:a16="http://schemas.microsoft.com/office/drawing/2014/main" id="{4ED3746C-5003-4A88-BD59-9316675AD8CD}"/>
                  </a:ext>
                </a:extLst>
              </p:cNvPr>
              <p:cNvSpPr/>
              <p:nvPr/>
            </p:nvSpPr>
            <p:spPr>
              <a:xfrm>
                <a:off x="5584900" y="4796100"/>
                <a:ext cx="39050" cy="55350"/>
              </a:xfrm>
              <a:custGeom>
                <a:avLst/>
                <a:gdLst/>
                <a:ahLst/>
                <a:cxnLst/>
                <a:rect l="l" t="t" r="r" b="b"/>
                <a:pathLst>
                  <a:path w="1562" h="2214" extrusionOk="0">
                    <a:moveTo>
                      <a:pt x="1447" y="1"/>
                    </a:moveTo>
                    <a:lnTo>
                      <a:pt x="1447" y="1"/>
                    </a:lnTo>
                    <a:cubicBezTo>
                      <a:pt x="1447" y="1"/>
                      <a:pt x="307" y="911"/>
                      <a:pt x="154" y="1255"/>
                    </a:cubicBezTo>
                    <a:cubicBezTo>
                      <a:pt x="1" y="1600"/>
                      <a:pt x="163" y="2003"/>
                      <a:pt x="508" y="2156"/>
                    </a:cubicBezTo>
                    <a:cubicBezTo>
                      <a:pt x="597" y="2195"/>
                      <a:pt x="689" y="2214"/>
                      <a:pt x="780" y="2214"/>
                    </a:cubicBezTo>
                    <a:cubicBezTo>
                      <a:pt x="1043" y="2214"/>
                      <a:pt x="1295" y="2058"/>
                      <a:pt x="1409" y="1802"/>
                    </a:cubicBezTo>
                    <a:cubicBezTo>
                      <a:pt x="1562" y="1457"/>
                      <a:pt x="1447" y="1"/>
                      <a:pt x="1447" y="1"/>
                    </a:cubicBezTo>
                    <a:close/>
                  </a:path>
                </a:pathLst>
              </a:custGeom>
              <a:solidFill>
                <a:srgbClr val="FFDA9F"/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4"/>
              </a:p>
            </p:txBody>
          </p:sp>
          <p:sp>
            <p:nvSpPr>
              <p:cNvPr id="92" name="Google Shape;643;p54">
                <a:extLst>
                  <a:ext uri="{FF2B5EF4-FFF2-40B4-BE49-F238E27FC236}">
                    <a16:creationId xmlns="" xmlns:a16="http://schemas.microsoft.com/office/drawing/2014/main" id="{1BEA93D0-55CD-4BCE-A2D7-60BC066A0D10}"/>
                  </a:ext>
                </a:extLst>
              </p:cNvPr>
              <p:cNvSpPr/>
              <p:nvPr/>
            </p:nvSpPr>
            <p:spPr>
              <a:xfrm>
                <a:off x="5586100" y="4794675"/>
                <a:ext cx="38600" cy="57500"/>
              </a:xfrm>
              <a:custGeom>
                <a:avLst/>
                <a:gdLst/>
                <a:ahLst/>
                <a:cxnLst/>
                <a:rect l="l" t="t" r="r" b="b"/>
                <a:pathLst>
                  <a:path w="1544" h="2300" extrusionOk="0">
                    <a:moveTo>
                      <a:pt x="1371" y="125"/>
                    </a:moveTo>
                    <a:lnTo>
                      <a:pt x="1371" y="125"/>
                    </a:lnTo>
                    <a:cubicBezTo>
                      <a:pt x="1390" y="403"/>
                      <a:pt x="1466" y="1552"/>
                      <a:pt x="1332" y="1849"/>
                    </a:cubicBezTo>
                    <a:cubicBezTo>
                      <a:pt x="1265" y="2002"/>
                      <a:pt x="1131" y="2127"/>
                      <a:pt x="968" y="2194"/>
                    </a:cubicBezTo>
                    <a:cubicBezTo>
                      <a:pt x="895" y="2221"/>
                      <a:pt x="814" y="2236"/>
                      <a:pt x="732" y="2236"/>
                    </a:cubicBezTo>
                    <a:cubicBezTo>
                      <a:pt x="644" y="2236"/>
                      <a:pt x="554" y="2219"/>
                      <a:pt x="470" y="2185"/>
                    </a:cubicBezTo>
                    <a:cubicBezTo>
                      <a:pt x="317" y="2117"/>
                      <a:pt x="192" y="1983"/>
                      <a:pt x="125" y="1821"/>
                    </a:cubicBezTo>
                    <a:cubicBezTo>
                      <a:pt x="68" y="1657"/>
                      <a:pt x="68" y="1485"/>
                      <a:pt x="135" y="1322"/>
                    </a:cubicBezTo>
                    <a:cubicBezTo>
                      <a:pt x="269" y="1025"/>
                      <a:pt x="1150" y="297"/>
                      <a:pt x="1371" y="125"/>
                    </a:cubicBezTo>
                    <a:close/>
                    <a:moveTo>
                      <a:pt x="1428" y="1"/>
                    </a:moveTo>
                    <a:lnTo>
                      <a:pt x="1380" y="39"/>
                    </a:lnTo>
                    <a:cubicBezTo>
                      <a:pt x="1332" y="67"/>
                      <a:pt x="230" y="948"/>
                      <a:pt x="77" y="1293"/>
                    </a:cubicBezTo>
                    <a:cubicBezTo>
                      <a:pt x="0" y="1476"/>
                      <a:pt x="0" y="1667"/>
                      <a:pt x="68" y="1849"/>
                    </a:cubicBezTo>
                    <a:cubicBezTo>
                      <a:pt x="135" y="2021"/>
                      <a:pt x="269" y="2165"/>
                      <a:pt x="451" y="2242"/>
                    </a:cubicBezTo>
                    <a:cubicBezTo>
                      <a:pt x="537" y="2280"/>
                      <a:pt x="633" y="2300"/>
                      <a:pt x="738" y="2300"/>
                    </a:cubicBezTo>
                    <a:cubicBezTo>
                      <a:pt x="824" y="2300"/>
                      <a:pt x="911" y="2290"/>
                      <a:pt x="997" y="2251"/>
                    </a:cubicBezTo>
                    <a:cubicBezTo>
                      <a:pt x="1179" y="2185"/>
                      <a:pt x="1313" y="2050"/>
                      <a:pt x="1390" y="1868"/>
                    </a:cubicBezTo>
                    <a:cubicBezTo>
                      <a:pt x="1543" y="1523"/>
                      <a:pt x="1437" y="115"/>
                      <a:pt x="1437" y="58"/>
                    </a:cubicBezTo>
                    <a:lnTo>
                      <a:pt x="1428" y="1"/>
                    </a:lnTo>
                    <a:close/>
                  </a:path>
                </a:pathLst>
              </a:custGeom>
              <a:solidFill>
                <a:srgbClr val="70312E"/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4"/>
              </a:p>
            </p:txBody>
          </p:sp>
          <p:sp>
            <p:nvSpPr>
              <p:cNvPr id="93" name="Google Shape;644;p54">
                <a:extLst>
                  <a:ext uri="{FF2B5EF4-FFF2-40B4-BE49-F238E27FC236}">
                    <a16:creationId xmlns="" xmlns:a16="http://schemas.microsoft.com/office/drawing/2014/main" id="{9E557EC1-E5E8-43FB-A153-561E1EECD33E}"/>
                  </a:ext>
                </a:extLst>
              </p:cNvPr>
              <p:cNvSpPr/>
              <p:nvPr/>
            </p:nvSpPr>
            <p:spPr>
              <a:xfrm>
                <a:off x="5585875" y="4794425"/>
                <a:ext cx="39050" cy="57975"/>
              </a:xfrm>
              <a:custGeom>
                <a:avLst/>
                <a:gdLst/>
                <a:ahLst/>
                <a:cxnLst/>
                <a:rect l="l" t="t" r="r" b="b"/>
                <a:pathLst>
                  <a:path w="1562" h="2319" extrusionOk="0">
                    <a:moveTo>
                      <a:pt x="1380" y="145"/>
                    </a:moveTo>
                    <a:lnTo>
                      <a:pt x="1380" y="145"/>
                    </a:lnTo>
                    <a:cubicBezTo>
                      <a:pt x="1399" y="432"/>
                      <a:pt x="1465" y="1562"/>
                      <a:pt x="1341" y="1859"/>
                    </a:cubicBezTo>
                    <a:cubicBezTo>
                      <a:pt x="1274" y="2012"/>
                      <a:pt x="1140" y="2137"/>
                      <a:pt x="977" y="2204"/>
                    </a:cubicBezTo>
                    <a:cubicBezTo>
                      <a:pt x="899" y="2231"/>
                      <a:pt x="818" y="2246"/>
                      <a:pt x="737" y="2246"/>
                    </a:cubicBezTo>
                    <a:cubicBezTo>
                      <a:pt x="650" y="2246"/>
                      <a:pt x="563" y="2229"/>
                      <a:pt x="479" y="2195"/>
                    </a:cubicBezTo>
                    <a:cubicBezTo>
                      <a:pt x="326" y="2118"/>
                      <a:pt x="201" y="1993"/>
                      <a:pt x="134" y="1831"/>
                    </a:cubicBezTo>
                    <a:cubicBezTo>
                      <a:pt x="77" y="1667"/>
                      <a:pt x="77" y="1495"/>
                      <a:pt x="144" y="1332"/>
                    </a:cubicBezTo>
                    <a:cubicBezTo>
                      <a:pt x="278" y="1045"/>
                      <a:pt x="1159" y="326"/>
                      <a:pt x="1380" y="145"/>
                    </a:cubicBezTo>
                    <a:close/>
                    <a:moveTo>
                      <a:pt x="1437" y="1"/>
                    </a:moveTo>
                    <a:lnTo>
                      <a:pt x="1389" y="39"/>
                    </a:lnTo>
                    <a:cubicBezTo>
                      <a:pt x="1341" y="77"/>
                      <a:pt x="239" y="958"/>
                      <a:pt x="86" y="1303"/>
                    </a:cubicBezTo>
                    <a:cubicBezTo>
                      <a:pt x="9" y="1486"/>
                      <a:pt x="0" y="1677"/>
                      <a:pt x="77" y="1859"/>
                    </a:cubicBezTo>
                    <a:cubicBezTo>
                      <a:pt x="144" y="2041"/>
                      <a:pt x="278" y="2175"/>
                      <a:pt x="450" y="2252"/>
                    </a:cubicBezTo>
                    <a:cubicBezTo>
                      <a:pt x="546" y="2300"/>
                      <a:pt x="642" y="2319"/>
                      <a:pt x="747" y="2319"/>
                    </a:cubicBezTo>
                    <a:cubicBezTo>
                      <a:pt x="833" y="2319"/>
                      <a:pt x="920" y="2300"/>
                      <a:pt x="1006" y="2271"/>
                    </a:cubicBezTo>
                    <a:cubicBezTo>
                      <a:pt x="1188" y="2195"/>
                      <a:pt x="1331" y="2060"/>
                      <a:pt x="1408" y="1888"/>
                    </a:cubicBezTo>
                    <a:cubicBezTo>
                      <a:pt x="1561" y="1533"/>
                      <a:pt x="1446" y="125"/>
                      <a:pt x="1446" y="68"/>
                    </a:cubicBezTo>
                    <a:lnTo>
                      <a:pt x="1437" y="1"/>
                    </a:lnTo>
                    <a:close/>
                  </a:path>
                </a:pathLst>
              </a:custGeom>
              <a:solidFill>
                <a:srgbClr val="70312E"/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4"/>
              </a:p>
            </p:txBody>
          </p:sp>
          <p:sp>
            <p:nvSpPr>
              <p:cNvPr id="94" name="Google Shape;645;p54">
                <a:extLst>
                  <a:ext uri="{FF2B5EF4-FFF2-40B4-BE49-F238E27FC236}">
                    <a16:creationId xmlns="" xmlns:a16="http://schemas.microsoft.com/office/drawing/2014/main" id="{50BDA5ED-98CB-4DBE-83AC-9586D64FF7F6}"/>
                  </a:ext>
                </a:extLst>
              </p:cNvPr>
              <p:cNvSpPr/>
              <p:nvPr/>
            </p:nvSpPr>
            <p:spPr>
              <a:xfrm>
                <a:off x="5506600" y="4823900"/>
                <a:ext cx="39050" cy="55150"/>
              </a:xfrm>
              <a:custGeom>
                <a:avLst/>
                <a:gdLst/>
                <a:ahLst/>
                <a:cxnLst/>
                <a:rect l="l" t="t" r="r" b="b"/>
                <a:pathLst>
                  <a:path w="1562" h="2206" extrusionOk="0">
                    <a:moveTo>
                      <a:pt x="1447" y="0"/>
                    </a:moveTo>
                    <a:cubicBezTo>
                      <a:pt x="1447" y="0"/>
                      <a:pt x="307" y="901"/>
                      <a:pt x="153" y="1245"/>
                    </a:cubicBezTo>
                    <a:cubicBezTo>
                      <a:pt x="0" y="1590"/>
                      <a:pt x="163" y="2002"/>
                      <a:pt x="508" y="2146"/>
                    </a:cubicBezTo>
                    <a:cubicBezTo>
                      <a:pt x="599" y="2186"/>
                      <a:pt x="693" y="2205"/>
                      <a:pt x="787" y="2205"/>
                    </a:cubicBezTo>
                    <a:cubicBezTo>
                      <a:pt x="1050" y="2205"/>
                      <a:pt x="1302" y="2053"/>
                      <a:pt x="1409" y="1791"/>
                    </a:cubicBezTo>
                    <a:cubicBezTo>
                      <a:pt x="1562" y="1446"/>
                      <a:pt x="1447" y="0"/>
                      <a:pt x="1447" y="0"/>
                    </a:cubicBezTo>
                    <a:close/>
                  </a:path>
                </a:pathLst>
              </a:custGeom>
              <a:solidFill>
                <a:srgbClr val="EF8981"/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4"/>
              </a:p>
            </p:txBody>
          </p:sp>
          <p:sp>
            <p:nvSpPr>
              <p:cNvPr id="95" name="Google Shape;646;p54">
                <a:extLst>
                  <a:ext uri="{FF2B5EF4-FFF2-40B4-BE49-F238E27FC236}">
                    <a16:creationId xmlns="" xmlns:a16="http://schemas.microsoft.com/office/drawing/2014/main" id="{D00559AC-D1D5-422C-87EE-531D9B2A93B3}"/>
                  </a:ext>
                </a:extLst>
              </p:cNvPr>
              <p:cNvSpPr/>
              <p:nvPr/>
            </p:nvSpPr>
            <p:spPr>
              <a:xfrm>
                <a:off x="5507800" y="4822200"/>
                <a:ext cx="38825" cy="57750"/>
              </a:xfrm>
              <a:custGeom>
                <a:avLst/>
                <a:gdLst/>
                <a:ahLst/>
                <a:cxnLst/>
                <a:rect l="l" t="t" r="r" b="b"/>
                <a:pathLst>
                  <a:path w="1553" h="2310" extrusionOk="0">
                    <a:moveTo>
                      <a:pt x="1370" y="126"/>
                    </a:moveTo>
                    <a:cubicBezTo>
                      <a:pt x="1389" y="413"/>
                      <a:pt x="1466" y="1553"/>
                      <a:pt x="1332" y="1850"/>
                    </a:cubicBezTo>
                    <a:cubicBezTo>
                      <a:pt x="1265" y="2012"/>
                      <a:pt x="1140" y="2137"/>
                      <a:pt x="978" y="2195"/>
                    </a:cubicBezTo>
                    <a:cubicBezTo>
                      <a:pt x="899" y="2227"/>
                      <a:pt x="816" y="2244"/>
                      <a:pt x="734" y="2244"/>
                    </a:cubicBezTo>
                    <a:cubicBezTo>
                      <a:pt x="646" y="2244"/>
                      <a:pt x="559" y="2224"/>
                      <a:pt x="479" y="2185"/>
                    </a:cubicBezTo>
                    <a:cubicBezTo>
                      <a:pt x="316" y="2118"/>
                      <a:pt x="192" y="1993"/>
                      <a:pt x="125" y="1831"/>
                    </a:cubicBezTo>
                    <a:cubicBezTo>
                      <a:pt x="67" y="1667"/>
                      <a:pt x="67" y="1486"/>
                      <a:pt x="135" y="1333"/>
                    </a:cubicBezTo>
                    <a:cubicBezTo>
                      <a:pt x="269" y="1035"/>
                      <a:pt x="1159" y="307"/>
                      <a:pt x="1370" y="126"/>
                    </a:cubicBezTo>
                    <a:close/>
                    <a:moveTo>
                      <a:pt x="1427" y="1"/>
                    </a:moveTo>
                    <a:lnTo>
                      <a:pt x="1380" y="39"/>
                    </a:lnTo>
                    <a:cubicBezTo>
                      <a:pt x="1332" y="77"/>
                      <a:pt x="230" y="949"/>
                      <a:pt x="77" y="1303"/>
                    </a:cubicBezTo>
                    <a:cubicBezTo>
                      <a:pt x="0" y="1476"/>
                      <a:pt x="0" y="1677"/>
                      <a:pt x="67" y="1850"/>
                    </a:cubicBezTo>
                    <a:cubicBezTo>
                      <a:pt x="135" y="2032"/>
                      <a:pt x="269" y="2166"/>
                      <a:pt x="450" y="2252"/>
                    </a:cubicBezTo>
                    <a:cubicBezTo>
                      <a:pt x="537" y="2291"/>
                      <a:pt x="642" y="2310"/>
                      <a:pt x="738" y="2310"/>
                    </a:cubicBezTo>
                    <a:cubicBezTo>
                      <a:pt x="824" y="2310"/>
                      <a:pt x="910" y="2291"/>
                      <a:pt x="997" y="2261"/>
                    </a:cubicBezTo>
                    <a:cubicBezTo>
                      <a:pt x="1178" y="2185"/>
                      <a:pt x="1312" y="2051"/>
                      <a:pt x="1399" y="1878"/>
                    </a:cubicBezTo>
                    <a:cubicBezTo>
                      <a:pt x="1552" y="1524"/>
                      <a:pt x="1437" y="126"/>
                      <a:pt x="1437" y="58"/>
                    </a:cubicBezTo>
                    <a:lnTo>
                      <a:pt x="1427" y="1"/>
                    </a:lnTo>
                    <a:close/>
                  </a:path>
                </a:pathLst>
              </a:custGeom>
              <a:solidFill>
                <a:srgbClr val="70312E"/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4"/>
              </a:p>
            </p:txBody>
          </p:sp>
          <p:sp>
            <p:nvSpPr>
              <p:cNvPr id="96" name="Google Shape;647;p54">
                <a:extLst>
                  <a:ext uri="{FF2B5EF4-FFF2-40B4-BE49-F238E27FC236}">
                    <a16:creationId xmlns="" xmlns:a16="http://schemas.microsoft.com/office/drawing/2014/main" id="{C938CE9F-202E-4F4D-BDE6-95229BD13110}"/>
                  </a:ext>
                </a:extLst>
              </p:cNvPr>
              <p:cNvSpPr/>
              <p:nvPr/>
            </p:nvSpPr>
            <p:spPr>
              <a:xfrm>
                <a:off x="5507550" y="4821975"/>
                <a:ext cx="39075" cy="57975"/>
              </a:xfrm>
              <a:custGeom>
                <a:avLst/>
                <a:gdLst/>
                <a:ahLst/>
                <a:cxnLst/>
                <a:rect l="l" t="t" r="r" b="b"/>
                <a:pathLst>
                  <a:path w="1563" h="2319" extrusionOk="0">
                    <a:moveTo>
                      <a:pt x="1380" y="144"/>
                    </a:moveTo>
                    <a:lnTo>
                      <a:pt x="1380" y="144"/>
                    </a:lnTo>
                    <a:cubicBezTo>
                      <a:pt x="1399" y="431"/>
                      <a:pt x="1466" y="1562"/>
                      <a:pt x="1342" y="1859"/>
                    </a:cubicBezTo>
                    <a:cubicBezTo>
                      <a:pt x="1275" y="2021"/>
                      <a:pt x="1141" y="2136"/>
                      <a:pt x="988" y="2204"/>
                    </a:cubicBezTo>
                    <a:cubicBezTo>
                      <a:pt x="912" y="2235"/>
                      <a:pt x="832" y="2249"/>
                      <a:pt x="753" y="2249"/>
                    </a:cubicBezTo>
                    <a:cubicBezTo>
                      <a:pt x="662" y="2249"/>
                      <a:pt x="571" y="2230"/>
                      <a:pt x="489" y="2194"/>
                    </a:cubicBezTo>
                    <a:cubicBezTo>
                      <a:pt x="326" y="2127"/>
                      <a:pt x="202" y="1993"/>
                      <a:pt x="145" y="1840"/>
                    </a:cubicBezTo>
                    <a:cubicBezTo>
                      <a:pt x="77" y="1676"/>
                      <a:pt x="77" y="1495"/>
                      <a:pt x="154" y="1342"/>
                    </a:cubicBezTo>
                    <a:cubicBezTo>
                      <a:pt x="279" y="1044"/>
                      <a:pt x="1160" y="326"/>
                      <a:pt x="1380" y="144"/>
                    </a:cubicBezTo>
                    <a:close/>
                    <a:moveTo>
                      <a:pt x="1447" y="1"/>
                    </a:moveTo>
                    <a:lnTo>
                      <a:pt x="1390" y="48"/>
                    </a:lnTo>
                    <a:cubicBezTo>
                      <a:pt x="1342" y="86"/>
                      <a:pt x="240" y="958"/>
                      <a:pt x="87" y="1312"/>
                    </a:cubicBezTo>
                    <a:cubicBezTo>
                      <a:pt x="10" y="1485"/>
                      <a:pt x="0" y="1686"/>
                      <a:pt x="77" y="1859"/>
                    </a:cubicBezTo>
                    <a:cubicBezTo>
                      <a:pt x="145" y="2041"/>
                      <a:pt x="279" y="2185"/>
                      <a:pt x="460" y="2261"/>
                    </a:cubicBezTo>
                    <a:cubicBezTo>
                      <a:pt x="547" y="2300"/>
                      <a:pt x="652" y="2319"/>
                      <a:pt x="748" y="2319"/>
                    </a:cubicBezTo>
                    <a:cubicBezTo>
                      <a:pt x="834" y="2319"/>
                      <a:pt x="920" y="2300"/>
                      <a:pt x="1007" y="2270"/>
                    </a:cubicBezTo>
                    <a:cubicBezTo>
                      <a:pt x="1188" y="2204"/>
                      <a:pt x="1332" y="2060"/>
                      <a:pt x="1409" y="1887"/>
                    </a:cubicBezTo>
                    <a:cubicBezTo>
                      <a:pt x="1562" y="1533"/>
                      <a:pt x="1457" y="135"/>
                      <a:pt x="1447" y="67"/>
                    </a:cubicBezTo>
                    <a:lnTo>
                      <a:pt x="1447" y="1"/>
                    </a:lnTo>
                    <a:close/>
                  </a:path>
                </a:pathLst>
              </a:custGeom>
              <a:solidFill>
                <a:srgbClr val="70312E"/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4"/>
              </a:p>
            </p:txBody>
          </p:sp>
          <p:sp>
            <p:nvSpPr>
              <p:cNvPr id="97" name="Google Shape;648;p54">
                <a:extLst>
                  <a:ext uri="{FF2B5EF4-FFF2-40B4-BE49-F238E27FC236}">
                    <a16:creationId xmlns="" xmlns:a16="http://schemas.microsoft.com/office/drawing/2014/main" id="{EE2D0F2B-B527-4434-A35D-20745318FDE4}"/>
                  </a:ext>
                </a:extLst>
              </p:cNvPr>
              <p:cNvSpPr/>
              <p:nvPr/>
            </p:nvSpPr>
            <p:spPr>
              <a:xfrm>
                <a:off x="5668000" y="4813825"/>
                <a:ext cx="39075" cy="55150"/>
              </a:xfrm>
              <a:custGeom>
                <a:avLst/>
                <a:gdLst/>
                <a:ahLst/>
                <a:cxnLst/>
                <a:rect l="l" t="t" r="r" b="b"/>
                <a:pathLst>
                  <a:path w="1563" h="2206" extrusionOk="0">
                    <a:moveTo>
                      <a:pt x="1447" y="1"/>
                    </a:moveTo>
                    <a:lnTo>
                      <a:pt x="1447" y="1"/>
                    </a:lnTo>
                    <a:cubicBezTo>
                      <a:pt x="1447" y="1"/>
                      <a:pt x="298" y="901"/>
                      <a:pt x="154" y="1246"/>
                    </a:cubicBezTo>
                    <a:cubicBezTo>
                      <a:pt x="0" y="1591"/>
                      <a:pt x="154" y="2002"/>
                      <a:pt x="499" y="2147"/>
                    </a:cubicBezTo>
                    <a:cubicBezTo>
                      <a:pt x="592" y="2187"/>
                      <a:pt x="689" y="2206"/>
                      <a:pt x="783" y="2206"/>
                    </a:cubicBezTo>
                    <a:cubicBezTo>
                      <a:pt x="1048" y="2206"/>
                      <a:pt x="1296" y="2056"/>
                      <a:pt x="1409" y="1802"/>
                    </a:cubicBezTo>
                    <a:cubicBezTo>
                      <a:pt x="1562" y="1447"/>
                      <a:pt x="1447" y="1"/>
                      <a:pt x="1447" y="1"/>
                    </a:cubicBezTo>
                    <a:close/>
                  </a:path>
                </a:pathLst>
              </a:custGeom>
              <a:solidFill>
                <a:srgbClr val="94D9F7"/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4"/>
              </a:p>
            </p:txBody>
          </p:sp>
          <p:sp>
            <p:nvSpPr>
              <p:cNvPr id="98" name="Google Shape;649;p54">
                <a:extLst>
                  <a:ext uri="{FF2B5EF4-FFF2-40B4-BE49-F238E27FC236}">
                    <a16:creationId xmlns="" xmlns:a16="http://schemas.microsoft.com/office/drawing/2014/main" id="{98E79CA1-2848-4A8A-9461-BDFF17293E9C}"/>
                  </a:ext>
                </a:extLst>
              </p:cNvPr>
              <p:cNvSpPr/>
              <p:nvPr/>
            </p:nvSpPr>
            <p:spPr>
              <a:xfrm>
                <a:off x="5667050" y="4812150"/>
                <a:ext cx="40725" cy="57750"/>
              </a:xfrm>
              <a:custGeom>
                <a:avLst/>
                <a:gdLst/>
                <a:ahLst/>
                <a:cxnLst/>
                <a:rect l="l" t="t" r="r" b="b"/>
                <a:pathLst>
                  <a:path w="1629" h="2310" extrusionOk="0">
                    <a:moveTo>
                      <a:pt x="1456" y="125"/>
                    </a:moveTo>
                    <a:cubicBezTo>
                      <a:pt x="1475" y="413"/>
                      <a:pt x="1543" y="1552"/>
                      <a:pt x="1418" y="1850"/>
                    </a:cubicBezTo>
                    <a:cubicBezTo>
                      <a:pt x="1312" y="2097"/>
                      <a:pt x="1070" y="2240"/>
                      <a:pt x="819" y="2240"/>
                    </a:cubicBezTo>
                    <a:cubicBezTo>
                      <a:pt x="731" y="2240"/>
                      <a:pt x="641" y="2222"/>
                      <a:pt x="556" y="2184"/>
                    </a:cubicBezTo>
                    <a:cubicBezTo>
                      <a:pt x="221" y="2041"/>
                      <a:pt x="77" y="1658"/>
                      <a:pt x="221" y="1332"/>
                    </a:cubicBezTo>
                    <a:cubicBezTo>
                      <a:pt x="345" y="1035"/>
                      <a:pt x="1236" y="307"/>
                      <a:pt x="1456" y="125"/>
                    </a:cubicBezTo>
                    <a:close/>
                    <a:moveTo>
                      <a:pt x="1514" y="0"/>
                    </a:moveTo>
                    <a:lnTo>
                      <a:pt x="1466" y="39"/>
                    </a:lnTo>
                    <a:cubicBezTo>
                      <a:pt x="1418" y="77"/>
                      <a:pt x="307" y="949"/>
                      <a:pt x="153" y="1303"/>
                    </a:cubicBezTo>
                    <a:cubicBezTo>
                      <a:pt x="0" y="1667"/>
                      <a:pt x="163" y="2089"/>
                      <a:pt x="527" y="2252"/>
                    </a:cubicBezTo>
                    <a:cubicBezTo>
                      <a:pt x="623" y="2290"/>
                      <a:pt x="719" y="2309"/>
                      <a:pt x="815" y="2309"/>
                    </a:cubicBezTo>
                    <a:cubicBezTo>
                      <a:pt x="1092" y="2309"/>
                      <a:pt x="1360" y="2146"/>
                      <a:pt x="1475" y="1878"/>
                    </a:cubicBezTo>
                    <a:cubicBezTo>
                      <a:pt x="1629" y="1524"/>
                      <a:pt x="1524" y="125"/>
                      <a:pt x="1514" y="58"/>
                    </a:cubicBezTo>
                    <a:lnTo>
                      <a:pt x="1514" y="0"/>
                    </a:lnTo>
                    <a:close/>
                  </a:path>
                </a:pathLst>
              </a:custGeom>
              <a:solidFill>
                <a:srgbClr val="70312E"/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4"/>
              </a:p>
            </p:txBody>
          </p:sp>
          <p:sp>
            <p:nvSpPr>
              <p:cNvPr id="99" name="Google Shape;650;p54">
                <a:extLst>
                  <a:ext uri="{FF2B5EF4-FFF2-40B4-BE49-F238E27FC236}">
                    <a16:creationId xmlns="" xmlns:a16="http://schemas.microsoft.com/office/drawing/2014/main" id="{C5D79CE2-643E-4C51-89C8-F6AFA8E86C18}"/>
                  </a:ext>
                </a:extLst>
              </p:cNvPr>
              <p:cNvSpPr/>
              <p:nvPr/>
            </p:nvSpPr>
            <p:spPr>
              <a:xfrm>
                <a:off x="5667050" y="4811925"/>
                <a:ext cx="40725" cy="57975"/>
              </a:xfrm>
              <a:custGeom>
                <a:avLst/>
                <a:gdLst/>
                <a:ahLst/>
                <a:cxnLst/>
                <a:rect l="l" t="t" r="r" b="b"/>
                <a:pathLst>
                  <a:path w="1629" h="2319" extrusionOk="0">
                    <a:moveTo>
                      <a:pt x="1456" y="144"/>
                    </a:moveTo>
                    <a:lnTo>
                      <a:pt x="1456" y="144"/>
                    </a:lnTo>
                    <a:cubicBezTo>
                      <a:pt x="1475" y="431"/>
                      <a:pt x="1543" y="1571"/>
                      <a:pt x="1409" y="1859"/>
                    </a:cubicBezTo>
                    <a:cubicBezTo>
                      <a:pt x="1302" y="2101"/>
                      <a:pt x="1062" y="2248"/>
                      <a:pt x="812" y="2248"/>
                    </a:cubicBezTo>
                    <a:cubicBezTo>
                      <a:pt x="726" y="2248"/>
                      <a:pt x="639" y="2230"/>
                      <a:pt x="556" y="2193"/>
                    </a:cubicBezTo>
                    <a:cubicBezTo>
                      <a:pt x="230" y="2050"/>
                      <a:pt x="77" y="1667"/>
                      <a:pt x="221" y="1341"/>
                    </a:cubicBezTo>
                    <a:cubicBezTo>
                      <a:pt x="345" y="1044"/>
                      <a:pt x="1226" y="326"/>
                      <a:pt x="1456" y="144"/>
                    </a:cubicBezTo>
                    <a:close/>
                    <a:moveTo>
                      <a:pt x="1514" y="0"/>
                    </a:moveTo>
                    <a:lnTo>
                      <a:pt x="1456" y="48"/>
                    </a:lnTo>
                    <a:cubicBezTo>
                      <a:pt x="1418" y="86"/>
                      <a:pt x="307" y="958"/>
                      <a:pt x="153" y="1312"/>
                    </a:cubicBezTo>
                    <a:cubicBezTo>
                      <a:pt x="0" y="1676"/>
                      <a:pt x="163" y="2098"/>
                      <a:pt x="527" y="2261"/>
                    </a:cubicBezTo>
                    <a:cubicBezTo>
                      <a:pt x="623" y="2299"/>
                      <a:pt x="719" y="2318"/>
                      <a:pt x="815" y="2318"/>
                    </a:cubicBezTo>
                    <a:cubicBezTo>
                      <a:pt x="1092" y="2318"/>
                      <a:pt x="1360" y="2155"/>
                      <a:pt x="1475" y="1887"/>
                    </a:cubicBezTo>
                    <a:cubicBezTo>
                      <a:pt x="1629" y="1533"/>
                      <a:pt x="1524" y="134"/>
                      <a:pt x="1514" y="67"/>
                    </a:cubicBezTo>
                    <a:lnTo>
                      <a:pt x="1514" y="0"/>
                    </a:lnTo>
                    <a:close/>
                  </a:path>
                </a:pathLst>
              </a:custGeom>
              <a:solidFill>
                <a:srgbClr val="70312E"/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4"/>
              </a:p>
            </p:txBody>
          </p:sp>
          <p:sp>
            <p:nvSpPr>
              <p:cNvPr id="100" name="Google Shape;651;p54">
                <a:extLst>
                  <a:ext uri="{FF2B5EF4-FFF2-40B4-BE49-F238E27FC236}">
                    <a16:creationId xmlns="" xmlns:a16="http://schemas.microsoft.com/office/drawing/2014/main" id="{07D62FA8-3ACA-454F-B62B-75529079C7D1}"/>
                  </a:ext>
                </a:extLst>
              </p:cNvPr>
              <p:cNvSpPr/>
              <p:nvPr/>
            </p:nvSpPr>
            <p:spPr>
              <a:xfrm>
                <a:off x="5450800" y="4786050"/>
                <a:ext cx="38825" cy="55350"/>
              </a:xfrm>
              <a:custGeom>
                <a:avLst/>
                <a:gdLst/>
                <a:ahLst/>
                <a:cxnLst/>
                <a:rect l="l" t="t" r="r" b="b"/>
                <a:pathLst>
                  <a:path w="1553" h="2214" extrusionOk="0">
                    <a:moveTo>
                      <a:pt x="1447" y="1"/>
                    </a:moveTo>
                    <a:lnTo>
                      <a:pt x="1447" y="1"/>
                    </a:lnTo>
                    <a:cubicBezTo>
                      <a:pt x="1447" y="1"/>
                      <a:pt x="297" y="910"/>
                      <a:pt x="144" y="1255"/>
                    </a:cubicBezTo>
                    <a:cubicBezTo>
                      <a:pt x="1" y="1600"/>
                      <a:pt x="154" y="2002"/>
                      <a:pt x="499" y="2156"/>
                    </a:cubicBezTo>
                    <a:cubicBezTo>
                      <a:pt x="590" y="2195"/>
                      <a:pt x="684" y="2213"/>
                      <a:pt x="776" y="2213"/>
                    </a:cubicBezTo>
                    <a:cubicBezTo>
                      <a:pt x="1043" y="2213"/>
                      <a:pt x="1294" y="2058"/>
                      <a:pt x="1408" y="1802"/>
                    </a:cubicBezTo>
                    <a:cubicBezTo>
                      <a:pt x="1552" y="1457"/>
                      <a:pt x="1447" y="1"/>
                      <a:pt x="1447" y="1"/>
                    </a:cubicBezTo>
                    <a:close/>
                  </a:path>
                </a:pathLst>
              </a:custGeom>
              <a:solidFill>
                <a:srgbClr val="8A93E2"/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4"/>
              </a:p>
            </p:txBody>
          </p:sp>
          <p:sp>
            <p:nvSpPr>
              <p:cNvPr id="101" name="Google Shape;652;p54">
                <a:extLst>
                  <a:ext uri="{FF2B5EF4-FFF2-40B4-BE49-F238E27FC236}">
                    <a16:creationId xmlns="" xmlns:a16="http://schemas.microsoft.com/office/drawing/2014/main" id="{D4A4F68B-7A74-443F-BE1B-2D13C2848686}"/>
                  </a:ext>
                </a:extLst>
              </p:cNvPr>
              <p:cNvSpPr/>
              <p:nvPr/>
            </p:nvSpPr>
            <p:spPr>
              <a:xfrm>
                <a:off x="5449600" y="4784375"/>
                <a:ext cx="40975" cy="57975"/>
              </a:xfrm>
              <a:custGeom>
                <a:avLst/>
                <a:gdLst/>
                <a:ahLst/>
                <a:cxnLst/>
                <a:rect l="l" t="t" r="r" b="b"/>
                <a:pathLst>
                  <a:path w="1639" h="2319" extrusionOk="0">
                    <a:moveTo>
                      <a:pt x="1456" y="144"/>
                    </a:moveTo>
                    <a:lnTo>
                      <a:pt x="1456" y="144"/>
                    </a:lnTo>
                    <a:cubicBezTo>
                      <a:pt x="1476" y="432"/>
                      <a:pt x="1552" y="1562"/>
                      <a:pt x="1418" y="1859"/>
                    </a:cubicBezTo>
                    <a:cubicBezTo>
                      <a:pt x="1351" y="2012"/>
                      <a:pt x="1226" y="2137"/>
                      <a:pt x="1064" y="2203"/>
                    </a:cubicBezTo>
                    <a:cubicBezTo>
                      <a:pt x="985" y="2231"/>
                      <a:pt x="903" y="2245"/>
                      <a:pt x="821" y="2245"/>
                    </a:cubicBezTo>
                    <a:cubicBezTo>
                      <a:pt x="732" y="2245"/>
                      <a:pt x="645" y="2229"/>
                      <a:pt x="566" y="2194"/>
                    </a:cubicBezTo>
                    <a:cubicBezTo>
                      <a:pt x="240" y="2050"/>
                      <a:pt x="87" y="1667"/>
                      <a:pt x="230" y="1332"/>
                    </a:cubicBezTo>
                    <a:cubicBezTo>
                      <a:pt x="355" y="1045"/>
                      <a:pt x="1236" y="326"/>
                      <a:pt x="1456" y="144"/>
                    </a:cubicBezTo>
                    <a:close/>
                    <a:moveTo>
                      <a:pt x="1524" y="0"/>
                    </a:moveTo>
                    <a:lnTo>
                      <a:pt x="1466" y="39"/>
                    </a:lnTo>
                    <a:cubicBezTo>
                      <a:pt x="1418" y="77"/>
                      <a:pt x="317" y="958"/>
                      <a:pt x="164" y="1303"/>
                    </a:cubicBezTo>
                    <a:cubicBezTo>
                      <a:pt x="0" y="1667"/>
                      <a:pt x="173" y="2098"/>
                      <a:pt x="537" y="2252"/>
                    </a:cubicBezTo>
                    <a:cubicBezTo>
                      <a:pt x="623" y="2299"/>
                      <a:pt x="728" y="2318"/>
                      <a:pt x="824" y="2318"/>
                    </a:cubicBezTo>
                    <a:cubicBezTo>
                      <a:pt x="911" y="2318"/>
                      <a:pt x="1007" y="2299"/>
                      <a:pt x="1083" y="2271"/>
                    </a:cubicBezTo>
                    <a:cubicBezTo>
                      <a:pt x="1265" y="2194"/>
                      <a:pt x="1409" y="2060"/>
                      <a:pt x="1485" y="1888"/>
                    </a:cubicBezTo>
                    <a:cubicBezTo>
                      <a:pt x="1639" y="1533"/>
                      <a:pt x="1533" y="125"/>
                      <a:pt x="1524" y="68"/>
                    </a:cubicBezTo>
                    <a:lnTo>
                      <a:pt x="1524" y="0"/>
                    </a:lnTo>
                    <a:close/>
                  </a:path>
                </a:pathLst>
              </a:custGeom>
              <a:solidFill>
                <a:srgbClr val="70312E"/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4"/>
              </a:p>
            </p:txBody>
          </p:sp>
          <p:sp>
            <p:nvSpPr>
              <p:cNvPr id="102" name="Google Shape;653;p54">
                <a:extLst>
                  <a:ext uri="{FF2B5EF4-FFF2-40B4-BE49-F238E27FC236}">
                    <a16:creationId xmlns="" xmlns:a16="http://schemas.microsoft.com/office/drawing/2014/main" id="{0DE82BC1-8C74-45AA-989E-377469DD3F49}"/>
                  </a:ext>
                </a:extLst>
              </p:cNvPr>
              <p:cNvSpPr/>
              <p:nvPr/>
            </p:nvSpPr>
            <p:spPr>
              <a:xfrm>
                <a:off x="5373700" y="4813825"/>
                <a:ext cx="39050" cy="55150"/>
              </a:xfrm>
              <a:custGeom>
                <a:avLst/>
                <a:gdLst/>
                <a:ahLst/>
                <a:cxnLst/>
                <a:rect l="l" t="t" r="r" b="b"/>
                <a:pathLst>
                  <a:path w="1562" h="2206" extrusionOk="0">
                    <a:moveTo>
                      <a:pt x="1446" y="1"/>
                    </a:moveTo>
                    <a:lnTo>
                      <a:pt x="1446" y="1"/>
                    </a:lnTo>
                    <a:cubicBezTo>
                      <a:pt x="1446" y="1"/>
                      <a:pt x="307" y="901"/>
                      <a:pt x="153" y="1246"/>
                    </a:cubicBezTo>
                    <a:cubicBezTo>
                      <a:pt x="0" y="1591"/>
                      <a:pt x="163" y="2002"/>
                      <a:pt x="507" y="2147"/>
                    </a:cubicBezTo>
                    <a:cubicBezTo>
                      <a:pt x="598" y="2187"/>
                      <a:pt x="693" y="2206"/>
                      <a:pt x="786" y="2206"/>
                    </a:cubicBezTo>
                    <a:cubicBezTo>
                      <a:pt x="1047" y="2206"/>
                      <a:pt x="1295" y="2056"/>
                      <a:pt x="1408" y="1802"/>
                    </a:cubicBezTo>
                    <a:cubicBezTo>
                      <a:pt x="1561" y="1447"/>
                      <a:pt x="1446" y="1"/>
                      <a:pt x="1446" y="1"/>
                    </a:cubicBezTo>
                    <a:close/>
                  </a:path>
                </a:pathLst>
              </a:custGeom>
              <a:solidFill>
                <a:srgbClr val="F2C483"/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4"/>
              </a:p>
            </p:txBody>
          </p:sp>
          <p:sp>
            <p:nvSpPr>
              <p:cNvPr id="103" name="Google Shape;654;p54">
                <a:extLst>
                  <a:ext uri="{FF2B5EF4-FFF2-40B4-BE49-F238E27FC236}">
                    <a16:creationId xmlns="" xmlns:a16="http://schemas.microsoft.com/office/drawing/2014/main" id="{090C592F-8033-4BF2-92F5-3B7CA10AD7AA}"/>
                  </a:ext>
                </a:extLst>
              </p:cNvPr>
              <p:cNvSpPr/>
              <p:nvPr/>
            </p:nvSpPr>
            <p:spPr>
              <a:xfrm>
                <a:off x="5374650" y="4811925"/>
                <a:ext cx="39050" cy="57975"/>
              </a:xfrm>
              <a:custGeom>
                <a:avLst/>
                <a:gdLst/>
                <a:ahLst/>
                <a:cxnLst/>
                <a:rect l="l" t="t" r="r" b="b"/>
                <a:pathLst>
                  <a:path w="1562" h="2319" extrusionOk="0">
                    <a:moveTo>
                      <a:pt x="1380" y="144"/>
                    </a:moveTo>
                    <a:lnTo>
                      <a:pt x="1380" y="144"/>
                    </a:lnTo>
                    <a:cubicBezTo>
                      <a:pt x="1399" y="431"/>
                      <a:pt x="1466" y="1571"/>
                      <a:pt x="1342" y="1859"/>
                    </a:cubicBezTo>
                    <a:cubicBezTo>
                      <a:pt x="1274" y="2021"/>
                      <a:pt x="1140" y="2136"/>
                      <a:pt x="978" y="2203"/>
                    </a:cubicBezTo>
                    <a:cubicBezTo>
                      <a:pt x="906" y="2234"/>
                      <a:pt x="829" y="2249"/>
                      <a:pt x="751" y="2249"/>
                    </a:cubicBezTo>
                    <a:cubicBezTo>
                      <a:pt x="661" y="2249"/>
                      <a:pt x="571" y="2230"/>
                      <a:pt x="489" y="2193"/>
                    </a:cubicBezTo>
                    <a:cubicBezTo>
                      <a:pt x="326" y="2127"/>
                      <a:pt x="201" y="2002"/>
                      <a:pt x="144" y="1839"/>
                    </a:cubicBezTo>
                    <a:cubicBezTo>
                      <a:pt x="77" y="1676"/>
                      <a:pt x="77" y="1495"/>
                      <a:pt x="154" y="1341"/>
                    </a:cubicBezTo>
                    <a:cubicBezTo>
                      <a:pt x="278" y="1044"/>
                      <a:pt x="1159" y="326"/>
                      <a:pt x="1380" y="144"/>
                    </a:cubicBezTo>
                    <a:close/>
                    <a:moveTo>
                      <a:pt x="1447" y="0"/>
                    </a:moveTo>
                    <a:lnTo>
                      <a:pt x="1389" y="48"/>
                    </a:lnTo>
                    <a:cubicBezTo>
                      <a:pt x="1342" y="86"/>
                      <a:pt x="240" y="958"/>
                      <a:pt x="86" y="1312"/>
                    </a:cubicBezTo>
                    <a:cubicBezTo>
                      <a:pt x="10" y="1485"/>
                      <a:pt x="0" y="1686"/>
                      <a:pt x="77" y="1859"/>
                    </a:cubicBezTo>
                    <a:cubicBezTo>
                      <a:pt x="144" y="2040"/>
                      <a:pt x="278" y="2184"/>
                      <a:pt x="460" y="2261"/>
                    </a:cubicBezTo>
                    <a:cubicBezTo>
                      <a:pt x="546" y="2299"/>
                      <a:pt x="642" y="2318"/>
                      <a:pt x="748" y="2318"/>
                    </a:cubicBezTo>
                    <a:cubicBezTo>
                      <a:pt x="833" y="2318"/>
                      <a:pt x="920" y="2299"/>
                      <a:pt x="1006" y="2270"/>
                    </a:cubicBezTo>
                    <a:cubicBezTo>
                      <a:pt x="1188" y="2203"/>
                      <a:pt x="1332" y="2059"/>
                      <a:pt x="1408" y="1887"/>
                    </a:cubicBezTo>
                    <a:cubicBezTo>
                      <a:pt x="1561" y="1533"/>
                      <a:pt x="1456" y="134"/>
                      <a:pt x="1447" y="67"/>
                    </a:cubicBezTo>
                    <a:lnTo>
                      <a:pt x="1447" y="0"/>
                    </a:lnTo>
                    <a:close/>
                  </a:path>
                </a:pathLst>
              </a:custGeom>
              <a:solidFill>
                <a:srgbClr val="70312E"/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4"/>
              </a:p>
            </p:txBody>
          </p:sp>
          <p:sp>
            <p:nvSpPr>
              <p:cNvPr id="104" name="Google Shape;655;p54">
                <a:extLst>
                  <a:ext uri="{FF2B5EF4-FFF2-40B4-BE49-F238E27FC236}">
                    <a16:creationId xmlns="" xmlns:a16="http://schemas.microsoft.com/office/drawing/2014/main" id="{01863F32-2012-4A03-AB11-D43E2D2D807D}"/>
                  </a:ext>
                </a:extLst>
              </p:cNvPr>
              <p:cNvSpPr/>
              <p:nvPr/>
            </p:nvSpPr>
            <p:spPr>
              <a:xfrm>
                <a:off x="5355975" y="4804975"/>
                <a:ext cx="12225" cy="1747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699" extrusionOk="0">
                    <a:moveTo>
                      <a:pt x="450" y="0"/>
                    </a:moveTo>
                    <a:cubicBezTo>
                      <a:pt x="450" y="0"/>
                      <a:pt x="96" y="287"/>
                      <a:pt x="48" y="393"/>
                    </a:cubicBezTo>
                    <a:cubicBezTo>
                      <a:pt x="0" y="508"/>
                      <a:pt x="48" y="632"/>
                      <a:pt x="154" y="681"/>
                    </a:cubicBezTo>
                    <a:cubicBezTo>
                      <a:pt x="183" y="693"/>
                      <a:pt x="214" y="699"/>
                      <a:pt x="244" y="699"/>
                    </a:cubicBezTo>
                    <a:cubicBezTo>
                      <a:pt x="328" y="699"/>
                      <a:pt x="405" y="651"/>
                      <a:pt x="441" y="566"/>
                    </a:cubicBezTo>
                    <a:cubicBezTo>
                      <a:pt x="488" y="460"/>
                      <a:pt x="450" y="0"/>
                      <a:pt x="4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4"/>
              </a:p>
            </p:txBody>
          </p:sp>
          <p:sp>
            <p:nvSpPr>
              <p:cNvPr id="105" name="Google Shape;656;p54">
                <a:extLst>
                  <a:ext uri="{FF2B5EF4-FFF2-40B4-BE49-F238E27FC236}">
                    <a16:creationId xmlns="" xmlns:a16="http://schemas.microsoft.com/office/drawing/2014/main" id="{F61AEA83-D93F-4136-9DEF-231FC7771855}"/>
                  </a:ext>
                </a:extLst>
              </p:cNvPr>
              <p:cNvSpPr/>
              <p:nvPr/>
            </p:nvSpPr>
            <p:spPr>
              <a:xfrm>
                <a:off x="5355500" y="4803300"/>
                <a:ext cx="13425" cy="201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805" extrusionOk="0">
                    <a:moveTo>
                      <a:pt x="441" y="144"/>
                    </a:moveTo>
                    <a:cubicBezTo>
                      <a:pt x="450" y="316"/>
                      <a:pt x="450" y="556"/>
                      <a:pt x="422" y="623"/>
                    </a:cubicBezTo>
                    <a:cubicBezTo>
                      <a:pt x="392" y="689"/>
                      <a:pt x="324" y="732"/>
                      <a:pt x="255" y="732"/>
                    </a:cubicBezTo>
                    <a:cubicBezTo>
                      <a:pt x="234" y="732"/>
                      <a:pt x="212" y="728"/>
                      <a:pt x="192" y="718"/>
                    </a:cubicBezTo>
                    <a:cubicBezTo>
                      <a:pt x="143" y="699"/>
                      <a:pt x="115" y="661"/>
                      <a:pt x="96" y="613"/>
                    </a:cubicBezTo>
                    <a:cubicBezTo>
                      <a:pt x="77" y="575"/>
                      <a:pt x="77" y="527"/>
                      <a:pt x="96" y="479"/>
                    </a:cubicBezTo>
                    <a:cubicBezTo>
                      <a:pt x="124" y="412"/>
                      <a:pt x="297" y="259"/>
                      <a:pt x="441" y="144"/>
                    </a:cubicBezTo>
                    <a:close/>
                    <a:moveTo>
                      <a:pt x="498" y="0"/>
                    </a:moveTo>
                    <a:lnTo>
                      <a:pt x="450" y="48"/>
                    </a:lnTo>
                    <a:cubicBezTo>
                      <a:pt x="412" y="77"/>
                      <a:pt x="77" y="335"/>
                      <a:pt x="28" y="450"/>
                    </a:cubicBezTo>
                    <a:cubicBezTo>
                      <a:pt x="0" y="508"/>
                      <a:pt x="0" y="575"/>
                      <a:pt x="28" y="642"/>
                    </a:cubicBezTo>
                    <a:cubicBezTo>
                      <a:pt x="48" y="709"/>
                      <a:pt x="96" y="757"/>
                      <a:pt x="163" y="776"/>
                    </a:cubicBezTo>
                    <a:cubicBezTo>
                      <a:pt x="192" y="795"/>
                      <a:pt x="230" y="805"/>
                      <a:pt x="258" y="805"/>
                    </a:cubicBezTo>
                    <a:cubicBezTo>
                      <a:pt x="354" y="805"/>
                      <a:pt x="450" y="748"/>
                      <a:pt x="488" y="652"/>
                    </a:cubicBezTo>
                    <a:cubicBezTo>
                      <a:pt x="537" y="537"/>
                      <a:pt x="507" y="115"/>
                      <a:pt x="507" y="67"/>
                    </a:cubicBezTo>
                    <a:lnTo>
                      <a:pt x="498" y="0"/>
                    </a:lnTo>
                    <a:close/>
                  </a:path>
                </a:pathLst>
              </a:custGeom>
              <a:solidFill>
                <a:srgbClr val="70312E"/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4"/>
              </a:p>
            </p:txBody>
          </p:sp>
          <p:sp>
            <p:nvSpPr>
              <p:cNvPr id="106" name="Google Shape;657;p54">
                <a:extLst>
                  <a:ext uri="{FF2B5EF4-FFF2-40B4-BE49-F238E27FC236}">
                    <a16:creationId xmlns="" xmlns:a16="http://schemas.microsoft.com/office/drawing/2014/main" id="{8CC3D54E-1CA3-48A0-B118-BAB4FB8607AA}"/>
                  </a:ext>
                </a:extLst>
              </p:cNvPr>
              <p:cNvSpPr/>
              <p:nvPr/>
            </p:nvSpPr>
            <p:spPr>
              <a:xfrm>
                <a:off x="5452250" y="4864825"/>
                <a:ext cx="12225" cy="17500"/>
              </a:xfrm>
              <a:custGeom>
                <a:avLst/>
                <a:gdLst/>
                <a:ahLst/>
                <a:cxnLst/>
                <a:rect l="l" t="t" r="r" b="b"/>
                <a:pathLst>
                  <a:path w="489" h="700" extrusionOk="0">
                    <a:moveTo>
                      <a:pt x="460" y="1"/>
                    </a:moveTo>
                    <a:cubicBezTo>
                      <a:pt x="460" y="1"/>
                      <a:pt x="96" y="288"/>
                      <a:pt x="48" y="394"/>
                    </a:cubicBezTo>
                    <a:cubicBezTo>
                      <a:pt x="0" y="509"/>
                      <a:pt x="58" y="633"/>
                      <a:pt x="163" y="681"/>
                    </a:cubicBezTo>
                    <a:cubicBezTo>
                      <a:pt x="190" y="694"/>
                      <a:pt x="219" y="700"/>
                      <a:pt x="247" y="700"/>
                    </a:cubicBezTo>
                    <a:cubicBezTo>
                      <a:pt x="328" y="700"/>
                      <a:pt x="405" y="651"/>
                      <a:pt x="441" y="566"/>
                    </a:cubicBezTo>
                    <a:cubicBezTo>
                      <a:pt x="488" y="461"/>
                      <a:pt x="460" y="1"/>
                      <a:pt x="46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4"/>
              </a:p>
            </p:txBody>
          </p:sp>
          <p:sp>
            <p:nvSpPr>
              <p:cNvPr id="107" name="Google Shape;658;p54">
                <a:extLst>
                  <a:ext uri="{FF2B5EF4-FFF2-40B4-BE49-F238E27FC236}">
                    <a16:creationId xmlns="" xmlns:a16="http://schemas.microsoft.com/office/drawing/2014/main" id="{169DF74A-9BB5-4A58-AEF7-944A84B9DBA7}"/>
                  </a:ext>
                </a:extLst>
              </p:cNvPr>
              <p:cNvSpPr/>
              <p:nvPr/>
            </p:nvSpPr>
            <p:spPr>
              <a:xfrm>
                <a:off x="5451275" y="4863175"/>
                <a:ext cx="14150" cy="20125"/>
              </a:xfrm>
              <a:custGeom>
                <a:avLst/>
                <a:gdLst/>
                <a:ahLst/>
                <a:cxnLst/>
                <a:rect l="l" t="t" r="r" b="b"/>
                <a:pathLst>
                  <a:path w="566" h="805" extrusionOk="0">
                    <a:moveTo>
                      <a:pt x="470" y="143"/>
                    </a:moveTo>
                    <a:lnTo>
                      <a:pt x="470" y="143"/>
                    </a:lnTo>
                    <a:cubicBezTo>
                      <a:pt x="480" y="316"/>
                      <a:pt x="480" y="556"/>
                      <a:pt x="451" y="622"/>
                    </a:cubicBezTo>
                    <a:cubicBezTo>
                      <a:pt x="421" y="688"/>
                      <a:pt x="354" y="732"/>
                      <a:pt x="281" y="732"/>
                    </a:cubicBezTo>
                    <a:cubicBezTo>
                      <a:pt x="258" y="732"/>
                      <a:pt x="234" y="727"/>
                      <a:pt x="212" y="718"/>
                    </a:cubicBezTo>
                    <a:cubicBezTo>
                      <a:pt x="125" y="671"/>
                      <a:pt x="87" y="565"/>
                      <a:pt x="125" y="479"/>
                    </a:cubicBezTo>
                    <a:cubicBezTo>
                      <a:pt x="154" y="412"/>
                      <a:pt x="326" y="258"/>
                      <a:pt x="470" y="143"/>
                    </a:cubicBezTo>
                    <a:close/>
                    <a:moveTo>
                      <a:pt x="527" y="0"/>
                    </a:moveTo>
                    <a:lnTo>
                      <a:pt x="470" y="38"/>
                    </a:lnTo>
                    <a:cubicBezTo>
                      <a:pt x="441" y="77"/>
                      <a:pt x="106" y="335"/>
                      <a:pt x="58" y="450"/>
                    </a:cubicBezTo>
                    <a:cubicBezTo>
                      <a:pt x="1" y="575"/>
                      <a:pt x="58" y="728"/>
                      <a:pt x="182" y="776"/>
                    </a:cubicBezTo>
                    <a:cubicBezTo>
                      <a:pt x="221" y="795"/>
                      <a:pt x="250" y="805"/>
                      <a:pt x="288" y="805"/>
                    </a:cubicBezTo>
                    <a:cubicBezTo>
                      <a:pt x="384" y="805"/>
                      <a:pt x="480" y="747"/>
                      <a:pt x="518" y="652"/>
                    </a:cubicBezTo>
                    <a:cubicBezTo>
                      <a:pt x="566" y="537"/>
                      <a:pt x="537" y="115"/>
                      <a:pt x="527" y="67"/>
                    </a:cubicBezTo>
                    <a:lnTo>
                      <a:pt x="527" y="0"/>
                    </a:lnTo>
                    <a:close/>
                  </a:path>
                </a:pathLst>
              </a:custGeom>
              <a:solidFill>
                <a:srgbClr val="70312E"/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4"/>
              </a:p>
            </p:txBody>
          </p:sp>
          <p:sp>
            <p:nvSpPr>
              <p:cNvPr id="108" name="Google Shape;659;p54">
                <a:extLst>
                  <a:ext uri="{FF2B5EF4-FFF2-40B4-BE49-F238E27FC236}">
                    <a16:creationId xmlns="" xmlns:a16="http://schemas.microsoft.com/office/drawing/2014/main" id="{466DC227-5E9E-45BD-A23B-A694A463EF4D}"/>
                  </a:ext>
                </a:extLst>
              </p:cNvPr>
              <p:cNvSpPr/>
              <p:nvPr/>
            </p:nvSpPr>
            <p:spPr>
              <a:xfrm>
                <a:off x="5541550" y="4777425"/>
                <a:ext cx="12250" cy="17450"/>
              </a:xfrm>
              <a:custGeom>
                <a:avLst/>
                <a:gdLst/>
                <a:ahLst/>
                <a:cxnLst/>
                <a:rect l="l" t="t" r="r" b="b"/>
                <a:pathLst>
                  <a:path w="490" h="698" extrusionOk="0">
                    <a:moveTo>
                      <a:pt x="451" y="1"/>
                    </a:moveTo>
                    <a:cubicBezTo>
                      <a:pt x="451" y="1"/>
                      <a:pt x="97" y="288"/>
                      <a:pt x="49" y="393"/>
                    </a:cubicBezTo>
                    <a:cubicBezTo>
                      <a:pt x="1" y="499"/>
                      <a:pt x="49" y="633"/>
                      <a:pt x="164" y="681"/>
                    </a:cubicBezTo>
                    <a:cubicBezTo>
                      <a:pt x="190" y="692"/>
                      <a:pt x="216" y="698"/>
                      <a:pt x="243" y="698"/>
                    </a:cubicBezTo>
                    <a:cubicBezTo>
                      <a:pt x="325" y="698"/>
                      <a:pt x="405" y="645"/>
                      <a:pt x="441" y="566"/>
                    </a:cubicBezTo>
                    <a:cubicBezTo>
                      <a:pt x="490" y="461"/>
                      <a:pt x="451" y="1"/>
                      <a:pt x="45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4"/>
              </a:p>
            </p:txBody>
          </p:sp>
          <p:sp>
            <p:nvSpPr>
              <p:cNvPr id="109" name="Google Shape;660;p54">
                <a:extLst>
                  <a:ext uri="{FF2B5EF4-FFF2-40B4-BE49-F238E27FC236}">
                    <a16:creationId xmlns="" xmlns:a16="http://schemas.microsoft.com/office/drawing/2014/main" id="{B50C2D44-80AD-4EA9-A713-DD59BFC026FC}"/>
                  </a:ext>
                </a:extLst>
              </p:cNvPr>
              <p:cNvSpPr/>
              <p:nvPr/>
            </p:nvSpPr>
            <p:spPr>
              <a:xfrm>
                <a:off x="5540600" y="4775750"/>
                <a:ext cx="14150" cy="19900"/>
              </a:xfrm>
              <a:custGeom>
                <a:avLst/>
                <a:gdLst/>
                <a:ahLst/>
                <a:cxnLst/>
                <a:rect l="l" t="t" r="r" b="b"/>
                <a:pathLst>
                  <a:path w="566" h="796" extrusionOk="0">
                    <a:moveTo>
                      <a:pt x="460" y="134"/>
                    </a:moveTo>
                    <a:cubicBezTo>
                      <a:pt x="470" y="317"/>
                      <a:pt x="479" y="556"/>
                      <a:pt x="451" y="623"/>
                    </a:cubicBezTo>
                    <a:cubicBezTo>
                      <a:pt x="423" y="687"/>
                      <a:pt x="358" y="724"/>
                      <a:pt x="287" y="724"/>
                    </a:cubicBezTo>
                    <a:cubicBezTo>
                      <a:pt x="262" y="724"/>
                      <a:pt x="236" y="719"/>
                      <a:pt x="211" y="709"/>
                    </a:cubicBezTo>
                    <a:cubicBezTo>
                      <a:pt x="125" y="671"/>
                      <a:pt x="77" y="566"/>
                      <a:pt x="115" y="479"/>
                    </a:cubicBezTo>
                    <a:cubicBezTo>
                      <a:pt x="144" y="413"/>
                      <a:pt x="326" y="249"/>
                      <a:pt x="460" y="134"/>
                    </a:cubicBezTo>
                    <a:close/>
                    <a:moveTo>
                      <a:pt x="528" y="0"/>
                    </a:moveTo>
                    <a:lnTo>
                      <a:pt x="470" y="39"/>
                    </a:lnTo>
                    <a:cubicBezTo>
                      <a:pt x="432" y="68"/>
                      <a:pt x="106" y="336"/>
                      <a:pt x="58" y="451"/>
                    </a:cubicBezTo>
                    <a:cubicBezTo>
                      <a:pt x="0" y="575"/>
                      <a:pt x="58" y="719"/>
                      <a:pt x="183" y="777"/>
                    </a:cubicBezTo>
                    <a:cubicBezTo>
                      <a:pt x="211" y="796"/>
                      <a:pt x="249" y="796"/>
                      <a:pt x="279" y="796"/>
                    </a:cubicBezTo>
                    <a:cubicBezTo>
                      <a:pt x="384" y="796"/>
                      <a:pt x="470" y="738"/>
                      <a:pt x="508" y="652"/>
                    </a:cubicBezTo>
                    <a:cubicBezTo>
                      <a:pt x="566" y="537"/>
                      <a:pt x="528" y="115"/>
                      <a:pt x="528" y="68"/>
                    </a:cubicBezTo>
                    <a:lnTo>
                      <a:pt x="528" y="0"/>
                    </a:lnTo>
                    <a:close/>
                  </a:path>
                </a:pathLst>
              </a:custGeom>
              <a:solidFill>
                <a:srgbClr val="70312E"/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4"/>
              </a:p>
            </p:txBody>
          </p:sp>
          <p:sp>
            <p:nvSpPr>
              <p:cNvPr id="110" name="Google Shape;661;p54">
                <a:extLst>
                  <a:ext uri="{FF2B5EF4-FFF2-40B4-BE49-F238E27FC236}">
                    <a16:creationId xmlns="" xmlns:a16="http://schemas.microsoft.com/office/drawing/2014/main" id="{CEE0658F-894D-49EB-92F6-A00B6A2E73A9}"/>
                  </a:ext>
                </a:extLst>
              </p:cNvPr>
              <p:cNvSpPr/>
              <p:nvPr/>
            </p:nvSpPr>
            <p:spPr>
              <a:xfrm>
                <a:off x="5728600" y="4802350"/>
                <a:ext cx="12225" cy="17250"/>
              </a:xfrm>
              <a:custGeom>
                <a:avLst/>
                <a:gdLst/>
                <a:ahLst/>
                <a:cxnLst/>
                <a:rect l="l" t="t" r="r" b="b"/>
                <a:pathLst>
                  <a:path w="489" h="690" extrusionOk="0">
                    <a:moveTo>
                      <a:pt x="450" y="0"/>
                    </a:moveTo>
                    <a:cubicBezTo>
                      <a:pt x="450" y="0"/>
                      <a:pt x="96" y="277"/>
                      <a:pt x="48" y="392"/>
                    </a:cubicBezTo>
                    <a:cubicBezTo>
                      <a:pt x="0" y="498"/>
                      <a:pt x="48" y="622"/>
                      <a:pt x="154" y="671"/>
                    </a:cubicBezTo>
                    <a:cubicBezTo>
                      <a:pt x="184" y="683"/>
                      <a:pt x="215" y="689"/>
                      <a:pt x="245" y="689"/>
                    </a:cubicBezTo>
                    <a:cubicBezTo>
                      <a:pt x="329" y="689"/>
                      <a:pt x="405" y="643"/>
                      <a:pt x="441" y="565"/>
                    </a:cubicBezTo>
                    <a:cubicBezTo>
                      <a:pt x="489" y="450"/>
                      <a:pt x="450" y="0"/>
                      <a:pt x="4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4"/>
              </a:p>
            </p:txBody>
          </p:sp>
          <p:sp>
            <p:nvSpPr>
              <p:cNvPr id="111" name="Google Shape;662;p54">
                <a:extLst>
                  <a:ext uri="{FF2B5EF4-FFF2-40B4-BE49-F238E27FC236}">
                    <a16:creationId xmlns="" xmlns:a16="http://schemas.microsoft.com/office/drawing/2014/main" id="{571FA922-CC41-4639-9EFA-0FF1F09B150C}"/>
                  </a:ext>
                </a:extLst>
              </p:cNvPr>
              <p:cNvSpPr/>
              <p:nvPr/>
            </p:nvSpPr>
            <p:spPr>
              <a:xfrm>
                <a:off x="5728125" y="4800650"/>
                <a:ext cx="13425" cy="199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797" extrusionOk="0">
                    <a:moveTo>
                      <a:pt x="441" y="135"/>
                    </a:moveTo>
                    <a:lnTo>
                      <a:pt x="441" y="135"/>
                    </a:lnTo>
                    <a:cubicBezTo>
                      <a:pt x="450" y="317"/>
                      <a:pt x="450" y="556"/>
                      <a:pt x="422" y="614"/>
                    </a:cubicBezTo>
                    <a:cubicBezTo>
                      <a:pt x="403" y="662"/>
                      <a:pt x="373" y="690"/>
                      <a:pt x="326" y="709"/>
                    </a:cubicBezTo>
                    <a:cubicBezTo>
                      <a:pt x="302" y="719"/>
                      <a:pt x="278" y="724"/>
                      <a:pt x="255" y="724"/>
                    </a:cubicBezTo>
                    <a:cubicBezTo>
                      <a:pt x="232" y="724"/>
                      <a:pt x="211" y="719"/>
                      <a:pt x="192" y="709"/>
                    </a:cubicBezTo>
                    <a:cubicBezTo>
                      <a:pt x="144" y="690"/>
                      <a:pt x="115" y="652"/>
                      <a:pt x="96" y="614"/>
                    </a:cubicBezTo>
                    <a:cubicBezTo>
                      <a:pt x="77" y="566"/>
                      <a:pt x="77" y="518"/>
                      <a:pt x="96" y="470"/>
                    </a:cubicBezTo>
                    <a:cubicBezTo>
                      <a:pt x="124" y="403"/>
                      <a:pt x="297" y="250"/>
                      <a:pt x="441" y="135"/>
                    </a:cubicBezTo>
                    <a:close/>
                    <a:moveTo>
                      <a:pt x="498" y="1"/>
                    </a:moveTo>
                    <a:lnTo>
                      <a:pt x="450" y="39"/>
                    </a:lnTo>
                    <a:cubicBezTo>
                      <a:pt x="412" y="68"/>
                      <a:pt x="77" y="326"/>
                      <a:pt x="29" y="441"/>
                    </a:cubicBezTo>
                    <a:cubicBezTo>
                      <a:pt x="0" y="509"/>
                      <a:pt x="0" y="575"/>
                      <a:pt x="29" y="633"/>
                    </a:cubicBezTo>
                    <a:cubicBezTo>
                      <a:pt x="48" y="700"/>
                      <a:pt x="96" y="748"/>
                      <a:pt x="163" y="777"/>
                    </a:cubicBezTo>
                    <a:cubicBezTo>
                      <a:pt x="192" y="786"/>
                      <a:pt x="230" y="796"/>
                      <a:pt x="258" y="796"/>
                    </a:cubicBezTo>
                    <a:cubicBezTo>
                      <a:pt x="288" y="796"/>
                      <a:pt x="326" y="786"/>
                      <a:pt x="354" y="777"/>
                    </a:cubicBezTo>
                    <a:cubicBezTo>
                      <a:pt x="412" y="758"/>
                      <a:pt x="460" y="709"/>
                      <a:pt x="488" y="643"/>
                    </a:cubicBezTo>
                    <a:cubicBezTo>
                      <a:pt x="537" y="528"/>
                      <a:pt x="508" y="106"/>
                      <a:pt x="508" y="68"/>
                    </a:cubicBezTo>
                    <a:lnTo>
                      <a:pt x="498" y="1"/>
                    </a:lnTo>
                    <a:close/>
                  </a:path>
                </a:pathLst>
              </a:custGeom>
              <a:solidFill>
                <a:srgbClr val="70312E"/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4"/>
              </a:p>
            </p:txBody>
          </p:sp>
          <p:sp>
            <p:nvSpPr>
              <p:cNvPr id="112" name="Google Shape;663;p54">
                <a:extLst>
                  <a:ext uri="{FF2B5EF4-FFF2-40B4-BE49-F238E27FC236}">
                    <a16:creationId xmlns="" xmlns:a16="http://schemas.microsoft.com/office/drawing/2014/main" id="{ECA39AB7-864A-4BCA-A434-5E39D9F29B68}"/>
                  </a:ext>
                </a:extLst>
              </p:cNvPr>
              <p:cNvSpPr/>
              <p:nvPr/>
            </p:nvSpPr>
            <p:spPr>
              <a:xfrm>
                <a:off x="5630650" y="4856200"/>
                <a:ext cx="12250" cy="17500"/>
              </a:xfrm>
              <a:custGeom>
                <a:avLst/>
                <a:gdLst/>
                <a:ahLst/>
                <a:cxnLst/>
                <a:rect l="l" t="t" r="r" b="b"/>
                <a:pathLst>
                  <a:path w="490" h="700" extrusionOk="0">
                    <a:moveTo>
                      <a:pt x="460" y="1"/>
                    </a:moveTo>
                    <a:cubicBezTo>
                      <a:pt x="460" y="1"/>
                      <a:pt x="96" y="288"/>
                      <a:pt x="48" y="394"/>
                    </a:cubicBezTo>
                    <a:cubicBezTo>
                      <a:pt x="0" y="499"/>
                      <a:pt x="48" y="633"/>
                      <a:pt x="163" y="681"/>
                    </a:cubicBezTo>
                    <a:cubicBezTo>
                      <a:pt x="191" y="694"/>
                      <a:pt x="219" y="700"/>
                      <a:pt x="248" y="700"/>
                    </a:cubicBezTo>
                    <a:cubicBezTo>
                      <a:pt x="328" y="700"/>
                      <a:pt x="406" y="652"/>
                      <a:pt x="441" y="567"/>
                    </a:cubicBezTo>
                    <a:cubicBezTo>
                      <a:pt x="489" y="461"/>
                      <a:pt x="460" y="1"/>
                      <a:pt x="46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4"/>
              </a:p>
            </p:txBody>
          </p:sp>
          <p:sp>
            <p:nvSpPr>
              <p:cNvPr id="113" name="Google Shape;664;p54">
                <a:extLst>
                  <a:ext uri="{FF2B5EF4-FFF2-40B4-BE49-F238E27FC236}">
                    <a16:creationId xmlns="" xmlns:a16="http://schemas.microsoft.com/office/drawing/2014/main" id="{C066DC9F-8B88-427F-BF9E-272FD29E1245}"/>
                  </a:ext>
                </a:extLst>
              </p:cNvPr>
              <p:cNvSpPr/>
              <p:nvPr/>
            </p:nvSpPr>
            <p:spPr>
              <a:xfrm>
                <a:off x="5630400" y="4854550"/>
                <a:ext cx="13450" cy="19875"/>
              </a:xfrm>
              <a:custGeom>
                <a:avLst/>
                <a:gdLst/>
                <a:ahLst/>
                <a:cxnLst/>
                <a:rect l="l" t="t" r="r" b="b"/>
                <a:pathLst>
                  <a:path w="538" h="795" extrusionOk="0">
                    <a:moveTo>
                      <a:pt x="432" y="134"/>
                    </a:moveTo>
                    <a:lnTo>
                      <a:pt x="432" y="134"/>
                    </a:lnTo>
                    <a:cubicBezTo>
                      <a:pt x="451" y="316"/>
                      <a:pt x="451" y="556"/>
                      <a:pt x="422" y="623"/>
                    </a:cubicBezTo>
                    <a:cubicBezTo>
                      <a:pt x="403" y="661"/>
                      <a:pt x="365" y="699"/>
                      <a:pt x="327" y="718"/>
                    </a:cubicBezTo>
                    <a:cubicBezTo>
                      <a:pt x="306" y="723"/>
                      <a:pt x="286" y="725"/>
                      <a:pt x="266" y="725"/>
                    </a:cubicBezTo>
                    <a:cubicBezTo>
                      <a:pt x="238" y="725"/>
                      <a:pt x="211" y="720"/>
                      <a:pt x="183" y="709"/>
                    </a:cubicBezTo>
                    <a:cubicBezTo>
                      <a:pt x="144" y="690"/>
                      <a:pt x="106" y="661"/>
                      <a:pt x="87" y="613"/>
                    </a:cubicBezTo>
                    <a:cubicBezTo>
                      <a:pt x="68" y="565"/>
                      <a:pt x="78" y="518"/>
                      <a:pt x="97" y="479"/>
                    </a:cubicBezTo>
                    <a:cubicBezTo>
                      <a:pt x="125" y="412"/>
                      <a:pt x="298" y="249"/>
                      <a:pt x="432" y="134"/>
                    </a:cubicBezTo>
                    <a:close/>
                    <a:moveTo>
                      <a:pt x="499" y="0"/>
                    </a:moveTo>
                    <a:lnTo>
                      <a:pt x="442" y="39"/>
                    </a:lnTo>
                    <a:cubicBezTo>
                      <a:pt x="403" y="67"/>
                      <a:pt x="78" y="335"/>
                      <a:pt x="29" y="450"/>
                    </a:cubicBezTo>
                    <a:cubicBezTo>
                      <a:pt x="1" y="508"/>
                      <a:pt x="1" y="575"/>
                      <a:pt x="20" y="642"/>
                    </a:cubicBezTo>
                    <a:cubicBezTo>
                      <a:pt x="48" y="699"/>
                      <a:pt x="97" y="747"/>
                      <a:pt x="154" y="776"/>
                    </a:cubicBezTo>
                    <a:cubicBezTo>
                      <a:pt x="193" y="795"/>
                      <a:pt x="221" y="795"/>
                      <a:pt x="259" y="795"/>
                    </a:cubicBezTo>
                    <a:cubicBezTo>
                      <a:pt x="288" y="795"/>
                      <a:pt x="317" y="795"/>
                      <a:pt x="346" y="786"/>
                    </a:cubicBezTo>
                    <a:cubicBezTo>
                      <a:pt x="412" y="757"/>
                      <a:pt x="461" y="709"/>
                      <a:pt x="489" y="652"/>
                    </a:cubicBezTo>
                    <a:cubicBezTo>
                      <a:pt x="537" y="537"/>
                      <a:pt x="508" y="115"/>
                      <a:pt x="499" y="67"/>
                    </a:cubicBezTo>
                    <a:lnTo>
                      <a:pt x="499" y="0"/>
                    </a:lnTo>
                    <a:close/>
                  </a:path>
                </a:pathLst>
              </a:custGeom>
              <a:solidFill>
                <a:srgbClr val="70312E"/>
              </a:solidFill>
              <a:ln>
                <a:noFill/>
              </a:ln>
            </p:spPr>
            <p:txBody>
              <a:bodyPr spcFirstLastPara="1" wrap="square" lIns="114540" tIns="114540" rIns="114540" bIns="114540" anchor="ctr" anchorCtr="0">
                <a:noAutofit/>
              </a:bodyPr>
              <a:lstStyle/>
              <a:p>
                <a:endParaRPr sz="1754"/>
              </a:p>
            </p:txBody>
          </p:sp>
        </p:grpSp>
      </p:grpSp>
      <p:sp>
        <p:nvSpPr>
          <p:cNvPr id="114" name="Rounded Rectangle 2">
            <a:extLst>
              <a:ext uri="{FF2B5EF4-FFF2-40B4-BE49-F238E27FC236}">
                <a16:creationId xmlns="" xmlns:a16="http://schemas.microsoft.com/office/drawing/2014/main" id="{C5594321-754D-4B0B-A180-1F6B170F65CD}"/>
              </a:ext>
            </a:extLst>
          </p:cNvPr>
          <p:cNvSpPr/>
          <p:nvPr/>
        </p:nvSpPr>
        <p:spPr>
          <a:xfrm>
            <a:off x="112469" y="-15110"/>
            <a:ext cx="8918046" cy="4969678"/>
          </a:xfrm>
          <a:prstGeom prst="round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07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="" xmlns:a16="http://schemas.microsoft.com/office/drawing/2014/main" id="{E0445525-5FD7-4456-8149-1BAFF6B59018}"/>
              </a:ext>
            </a:extLst>
          </p:cNvPr>
          <p:cNvSpPr txBox="1"/>
          <p:nvPr/>
        </p:nvSpPr>
        <p:spPr>
          <a:xfrm>
            <a:off x="1826782" y="237038"/>
            <a:ext cx="5852975" cy="618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18" dirty="0" err="1">
                <a:latin typeface="#9Slide05 SVNUT Triumph" panose="00000500000000000000" pitchFamily="2" charset="0"/>
              </a:rPr>
              <a:t>Tư</a:t>
            </a:r>
            <a:r>
              <a:rPr lang="en-US" sz="3418" dirty="0">
                <a:latin typeface="#9Slide05 SVNUT Triumph" panose="00000500000000000000" pitchFamily="2" charset="0"/>
              </a:rPr>
              <a:t> </a:t>
            </a:r>
            <a:r>
              <a:rPr lang="en-US" sz="3418" dirty="0" err="1">
                <a:latin typeface="#9Slide05 SVNUT Triumph" panose="00000500000000000000" pitchFamily="2" charset="0"/>
              </a:rPr>
              <a:t>thế</a:t>
            </a:r>
            <a:r>
              <a:rPr lang="en-US" sz="3418" dirty="0">
                <a:latin typeface="#9Slide05 SVNUT Triumph" panose="00000500000000000000" pitchFamily="2" charset="0"/>
              </a:rPr>
              <a:t> </a:t>
            </a:r>
            <a:r>
              <a:rPr lang="en-US" sz="3418" dirty="0" err="1">
                <a:latin typeface="#9Slide05 SVNUT Triumph" panose="00000500000000000000" pitchFamily="2" charset="0"/>
              </a:rPr>
              <a:t>ngồi</a:t>
            </a:r>
            <a:r>
              <a:rPr lang="en-US" sz="3418" dirty="0">
                <a:latin typeface="#9Slide05 SVNUT Triumph" panose="00000500000000000000" pitchFamily="2" charset="0"/>
              </a:rPr>
              <a:t> </a:t>
            </a:r>
            <a:r>
              <a:rPr lang="en-US" sz="3418" dirty="0" err="1">
                <a:latin typeface="#9Slide05 SVNUT Triumph" panose="00000500000000000000" pitchFamily="2" charset="0"/>
              </a:rPr>
              <a:t>và</a:t>
            </a:r>
            <a:r>
              <a:rPr lang="en-US" sz="3418" dirty="0">
                <a:latin typeface="#9Slide05 SVNUT Triumph" panose="00000500000000000000" pitchFamily="2" charset="0"/>
              </a:rPr>
              <a:t> </a:t>
            </a:r>
            <a:r>
              <a:rPr lang="en-US" sz="3418" dirty="0" err="1">
                <a:latin typeface="#9Slide05 SVNUT Triumph" panose="00000500000000000000" pitchFamily="2" charset="0"/>
              </a:rPr>
              <a:t>cách</a:t>
            </a:r>
            <a:r>
              <a:rPr lang="en-US" sz="3418" dirty="0">
                <a:latin typeface="#9Slide05 SVNUT Triumph" panose="00000500000000000000" pitchFamily="2" charset="0"/>
              </a:rPr>
              <a:t> </a:t>
            </a:r>
            <a:r>
              <a:rPr lang="en-US" sz="3418" dirty="0" err="1">
                <a:latin typeface="#9Slide05 SVNUT Triumph" panose="00000500000000000000" pitchFamily="2" charset="0"/>
              </a:rPr>
              <a:t>cầm</a:t>
            </a:r>
            <a:r>
              <a:rPr lang="en-US" sz="3418" dirty="0">
                <a:latin typeface="#9Slide05 SVNUT Triumph" panose="00000500000000000000" pitchFamily="2" charset="0"/>
              </a:rPr>
              <a:t> </a:t>
            </a:r>
            <a:r>
              <a:rPr lang="en-US" sz="3418" dirty="0" err="1">
                <a:latin typeface="#9Slide05 SVNUT Triumph" panose="00000500000000000000" pitchFamily="2" charset="0"/>
              </a:rPr>
              <a:t>bút</a:t>
            </a:r>
            <a:endParaRPr lang="en-US" sz="3418" dirty="0">
              <a:latin typeface="#9Slide05 SVNUT Triumph" panose="00000500000000000000" pitchFamily="2" charset="0"/>
            </a:endParaRPr>
          </a:p>
        </p:txBody>
      </p:sp>
      <p:pic>
        <p:nvPicPr>
          <p:cNvPr id="116" name="Picture 115">
            <a:extLst>
              <a:ext uri="{FF2B5EF4-FFF2-40B4-BE49-F238E27FC236}">
                <a16:creationId xmlns="" xmlns:a16="http://schemas.microsoft.com/office/drawing/2014/main" id="{2290B486-BE35-46EE-BE92-DFC3924202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76"/>
          <a:stretch/>
        </p:blipFill>
        <p:spPr>
          <a:xfrm>
            <a:off x="4788544" y="1209433"/>
            <a:ext cx="3994735" cy="27314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7" name="Picture 116">
            <a:extLst>
              <a:ext uri="{FF2B5EF4-FFF2-40B4-BE49-F238E27FC236}">
                <a16:creationId xmlns="" xmlns:a16="http://schemas.microsoft.com/office/drawing/2014/main" id="{0ED3F256-2CA9-460D-84F9-C1B0C671431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0" b="10654"/>
          <a:stretch/>
        </p:blipFill>
        <p:spPr>
          <a:xfrm>
            <a:off x="544791" y="726588"/>
            <a:ext cx="4125372" cy="29147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8" name="TextBox 117">
            <a:extLst>
              <a:ext uri="{FF2B5EF4-FFF2-40B4-BE49-F238E27FC236}">
                <a16:creationId xmlns="" xmlns:a16="http://schemas.microsoft.com/office/drawing/2014/main" id="{13FA9B72-BE08-445D-8EEF-82652E0015A2}"/>
              </a:ext>
            </a:extLst>
          </p:cNvPr>
          <p:cNvSpPr txBox="1"/>
          <p:nvPr/>
        </p:nvSpPr>
        <p:spPr>
          <a:xfrm>
            <a:off x="247103" y="3839214"/>
            <a:ext cx="4541441" cy="76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75" b="1" dirty="0" err="1">
                <a:latin typeface="Cambria" panose="02040503050406030204" pitchFamily="18" charset="0"/>
                <a:ea typeface="Cambria" panose="02040503050406030204" pitchFamily="18" charset="0"/>
              </a:rPr>
              <a:t>Ngồi</a:t>
            </a:r>
            <a:r>
              <a:rPr lang="en-US" sz="2175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75" b="1" dirty="0" err="1"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2175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75" b="1" dirty="0" err="1">
                <a:latin typeface="Cambria" panose="02040503050406030204" pitchFamily="18" charset="0"/>
                <a:ea typeface="Cambria" panose="02040503050406030204" pitchFamily="18" charset="0"/>
              </a:rPr>
              <a:t>lưng</a:t>
            </a:r>
            <a:r>
              <a:rPr lang="en-US" sz="2175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175" b="1" dirty="0" err="1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175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75" b="1" dirty="0" err="1">
                <a:latin typeface="Cambria" panose="02040503050406030204" pitchFamily="18" charset="0"/>
                <a:ea typeface="Cambria" panose="02040503050406030204" pitchFamily="18" charset="0"/>
              </a:rPr>
              <a:t>tì</a:t>
            </a:r>
            <a:r>
              <a:rPr lang="en-US" sz="2175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75" b="1" dirty="0" err="1"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2175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75" b="1" dirty="0" err="1">
                <a:latin typeface="Cambria" panose="02040503050406030204" pitchFamily="18" charset="0"/>
                <a:ea typeface="Cambria" panose="02040503050406030204" pitchFamily="18" charset="0"/>
              </a:rPr>
              <a:t>ngực</a:t>
            </a:r>
            <a:r>
              <a:rPr lang="en-US" sz="2175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75" b="1" dirty="0" err="1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2175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75" b="1" dirty="0" err="1">
                <a:latin typeface="Cambria" panose="02040503050406030204" pitchFamily="18" charset="0"/>
                <a:ea typeface="Cambria" panose="02040503050406030204" pitchFamily="18" charset="0"/>
              </a:rPr>
              <a:t>bàn</a:t>
            </a:r>
            <a:r>
              <a:rPr lang="en-US" sz="2175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175" b="1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175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75" b="1" dirty="0" err="1">
                <a:latin typeface="Cambria" panose="02040503050406030204" pitchFamily="18" charset="0"/>
                <a:ea typeface="Cambria" panose="02040503050406030204" pitchFamily="18" charset="0"/>
              </a:rPr>
              <a:t>chân</a:t>
            </a:r>
            <a:r>
              <a:rPr lang="en-US" sz="2175" b="1" dirty="0">
                <a:latin typeface="Cambria" panose="02040503050406030204" pitchFamily="18" charset="0"/>
                <a:ea typeface="Cambria" panose="02040503050406030204" pitchFamily="18" charset="0"/>
              </a:rPr>
              <a:t> song </a:t>
            </a:r>
            <a:r>
              <a:rPr lang="en-US" sz="2175" b="1" dirty="0" err="1">
                <a:latin typeface="Cambria" panose="02040503050406030204" pitchFamily="18" charset="0"/>
                <a:ea typeface="Cambria" panose="02040503050406030204" pitchFamily="18" charset="0"/>
              </a:rPr>
              <a:t>song</a:t>
            </a:r>
            <a:r>
              <a:rPr lang="en-US" sz="2175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="" xmlns:a16="http://schemas.microsoft.com/office/drawing/2014/main" id="{40A7CB0F-20FA-4145-A652-DE3E2051D9D6}"/>
              </a:ext>
            </a:extLst>
          </p:cNvPr>
          <p:cNvSpPr txBox="1"/>
          <p:nvPr/>
        </p:nvSpPr>
        <p:spPr>
          <a:xfrm>
            <a:off x="6133342" y="4003257"/>
            <a:ext cx="2088691" cy="427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75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2175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75" b="1" dirty="0" err="1">
                <a:latin typeface="Cambria" panose="02040503050406030204" pitchFamily="18" charset="0"/>
                <a:ea typeface="Cambria" panose="02040503050406030204" pitchFamily="18" charset="0"/>
              </a:rPr>
              <a:t>cầm</a:t>
            </a:r>
            <a:r>
              <a:rPr lang="en-US" sz="2175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75" b="1" dirty="0" err="1">
                <a:latin typeface="Cambria" panose="02040503050406030204" pitchFamily="18" charset="0"/>
                <a:ea typeface="Cambria" panose="02040503050406030204" pitchFamily="18" charset="0"/>
              </a:rPr>
              <a:t>bút</a:t>
            </a:r>
            <a:endParaRPr lang="en-US" sz="2175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47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  <p:bldP spid="118" grpId="0"/>
      <p:bldP spid="1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8020038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6,&quot;OptionCount&quot;:4,&quot;WcOptionCount&quot;:10,&quot;HasMultipleSubmission&quot;:false,&quot;HasAutoStop&quot;:true,&quot;HasMinimizeMode&quot;:true,&quot;TimerValue&quot;:&quot;00:30&quot;,&quot;HasAutoStart&quot;:false,&quot;HasCorrectAnswers&quot;:false,&quot;McqAnswers&quot;:[],&quot;ActivityId&quot;:&quot;sli20210914001141885737&quot;,&quot;IaMcqCompetition&quot;:false,&quot;IsAnonymous&quot;:false,&quot;AutoAdvance&quot;:false,&quot;IsCompetitionMode&quot;:false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3,&quot;OptionCount&quot;:4,&quot;WcOptionCount&quot;:10,&quot;HasMultipleSubmission&quot;:true,&quot;HasAutoStop&quot;:true,&quot;HasMinimizeMode&quot;:true,&quot;TimerValue&quot;:&quot;03:00&quot;,&quot;HasAutoStart&quot;:false,&quot;HasCorrectAnswers&quot;:false,&quot;McqAnswers&quot;:[],&quot;ActivityId&quot;:&quot;wor20210914001144452713&quot;,&quot;IaMcqCompetition&quot;:false,&quot;IsAnonymous&quot;:false,&quot;AutoAdvance&quot;:false,&quot;IsCompetitionMode&quot;:false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3,&quot;OptionCount&quot;:4,&quot;WcOptionCount&quot;:10,&quot;HasMultipleSubmission&quot;:true,&quot;HasAutoStop&quot;:true,&quot;HasMinimizeMode&quot;:true,&quot;TimerValue&quot;:&quot;02:00&quot;,&quot;HasAutoStart&quot;:false,&quot;HasCorrectAnswers&quot;:false,&quot;McqAnswers&quot;:[],&quot;ActivityId&quot;:&quot;wor20210914001155214622&quot;,&quot;IaMcqCompetition&quot;:false,&quot;IsAnonymous&quot;:false,&quot;AutoAdvance&quot;:false,&quot;IsCompetitionMode&quot;:false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3,&quot;OptionCount&quot;:4,&quot;WcOptionCount&quot;:10,&quot;HasMultipleSubmission&quot;:true,&quot;HasAutoStop&quot;:true,&quot;HasMinimizeMode&quot;:true,&quot;TimerValue&quot;:&quot;02:00&quot;,&quot;HasAutoStart&quot;:false,&quot;HasCorrectAnswers&quot;:false,&quot;McqAnswers&quot;:[],&quot;ActivityId&quot;:&quot;wor20210914001156973866&quot;,&quot;IaMcqCompetition&quot;:false,&quot;IsAnonymous&quot;:false,&quot;AutoAdvance&quot;:false,&quot;IsCompetitionMode&quot;:false}"/>
</p:tagLst>
</file>

<file path=ppt/theme/theme1.xml><?xml version="1.0" encoding="utf-8"?>
<a:theme xmlns:a="http://schemas.openxmlformats.org/drawingml/2006/main" name="Sea Life by Slidesgo">
  <a:themeElements>
    <a:clrScheme name="Simple Light">
      <a:dk1>
        <a:srgbClr val="215B6F"/>
      </a:dk1>
      <a:lt1>
        <a:srgbClr val="CCF5FF"/>
      </a:lt1>
      <a:dk2>
        <a:srgbClr val="16B7D1"/>
      </a:dk2>
      <a:lt2>
        <a:srgbClr val="EEFCFF"/>
      </a:lt2>
      <a:accent1>
        <a:srgbClr val="FFFFFF"/>
      </a:accent1>
      <a:accent2>
        <a:srgbClr val="72D3CE"/>
      </a:accent2>
      <a:accent3>
        <a:srgbClr val="FE8763"/>
      </a:accent3>
      <a:accent4>
        <a:srgbClr val="F6B26B"/>
      </a:accent4>
      <a:accent5>
        <a:srgbClr val="FFDA6F"/>
      </a:accent5>
      <a:accent6>
        <a:srgbClr val="8CCE80"/>
      </a:accent6>
      <a:hlink>
        <a:srgbClr val="16B7D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75593"/>
      </a:accent1>
      <a:accent2>
        <a:srgbClr val="3BB692"/>
      </a:accent2>
      <a:accent3>
        <a:srgbClr val="A1C450"/>
      </a:accent3>
      <a:accent4>
        <a:srgbClr val="EBBA31"/>
      </a:accent4>
      <a:accent5>
        <a:srgbClr val="ED7747"/>
      </a:accent5>
      <a:accent6>
        <a:srgbClr val="EC2B51"/>
      </a:accent6>
      <a:hlink>
        <a:srgbClr val="175593"/>
      </a:hlink>
      <a:folHlink>
        <a:srgbClr val="BFBFBF"/>
      </a:folHlink>
    </a:clrScheme>
    <a:fontScheme name="自定义 6">
      <a:majorFont>
        <a:latin typeface="Arial"/>
        <a:ea typeface="微软雅黑"/>
        <a:cs typeface=""/>
      </a:majorFont>
      <a:minorFont>
        <a:latin typeface="Arial Unicode MS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1064</Words>
  <Application>Microsoft Office PowerPoint</Application>
  <PresentationFormat>On-screen Show (16:9)</PresentationFormat>
  <Paragraphs>104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39" baseType="lpstr">
      <vt:lpstr>Arial</vt:lpstr>
      <vt:lpstr>cambria</vt:lpstr>
      <vt:lpstr>#9Slide07 Crocante</vt:lpstr>
      <vt:lpstr>Wingdings</vt:lpstr>
      <vt:lpstr>HP001 5 hàng</vt:lpstr>
      <vt:lpstr>McLaren</vt:lpstr>
      <vt:lpstr>Caveat</vt:lpstr>
      <vt:lpstr>#9Slide07 SVNZero</vt:lpstr>
      <vt:lpstr>Livvic</vt:lpstr>
      <vt:lpstr>Roboto Condensed Light</vt:lpstr>
      <vt:lpstr>inpin heiti</vt:lpstr>
      <vt:lpstr>微软雅黑</vt:lpstr>
      <vt:lpstr>#9Slide05 SVNUT Triumph</vt:lpstr>
      <vt:lpstr>Josefin Sans</vt:lpstr>
      <vt:lpstr>Times New Roman</vt:lpstr>
      <vt:lpstr>黑体</vt:lpstr>
      <vt:lpstr>Bellota Text</vt:lpstr>
      <vt:lpstr>HP001 4 hàng</vt:lpstr>
      <vt:lpstr>Calibri</vt:lpstr>
      <vt:lpstr>Arial Unicode MS</vt:lpstr>
      <vt:lpstr>Sea Life by Slidesgo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Primary_Nguyen_Thuy</dc:creator>
  <cp:lastModifiedBy>Administrator</cp:lastModifiedBy>
  <cp:revision>52</cp:revision>
  <dcterms:modified xsi:type="dcterms:W3CDTF">2021-09-15T18:24:16Z</dcterms:modified>
</cp:coreProperties>
</file>