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5"/>
  </p:notesMasterIdLst>
  <p:sldIdLst>
    <p:sldId id="11088558" r:id="rId3"/>
    <p:sldId id="11088909" r:id="rId4"/>
    <p:sldId id="11088559" r:id="rId5"/>
    <p:sldId id="11088560" r:id="rId6"/>
    <p:sldId id="11088673" r:id="rId7"/>
    <p:sldId id="11088722" r:id="rId8"/>
    <p:sldId id="11088904" r:id="rId9"/>
    <p:sldId id="11088743" r:id="rId10"/>
    <p:sldId id="11088905" r:id="rId11"/>
    <p:sldId id="11088906" r:id="rId12"/>
    <p:sldId id="11088907" r:id="rId13"/>
    <p:sldId id="1108890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48B"/>
    <a:srgbClr val="F36570"/>
    <a:srgbClr val="78B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91" autoAdjust="0"/>
  </p:normalViewPr>
  <p:slideViewPr>
    <p:cSldViewPr snapToGrid="0" showGuides="1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F6EB0-7C24-48E9-A5AD-42DCB1376409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DE45-7B91-4B6D-818F-0A047675D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5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7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1427D-8137-4459-80F1-3720014D30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18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21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0EF7-FD57-46D5-9BE7-B516811B035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44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FDA9F50-8F14-4044-835A-D401F0436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D4B0A26-E565-41CC-AEF3-39411AAE5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39067F-1F4E-46C1-8834-1FA0E7BE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75A604-C020-4BEE-8324-3E25615A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F7D1E39-02AA-45E0-82A9-E2E65687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2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C5CBA5D-7FE8-4488-B1BB-09213DC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233F1B5-26D7-412E-AF0F-CB50B85B8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A0F846B-9C31-45A7-8225-E34EEC27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4E5BD9-B880-4099-B43B-ECE6A17F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01A6B96-DB3E-4C44-8F96-7CEF55CC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2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FAFD379-E6F9-4815-8148-0DE5170FA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D223E13-A933-4799-B4A7-3D25780B8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B6EFF6D-0991-42C9-B163-B3A9AEF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F6BE54B-90C3-4BD8-B305-D477EDE5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7E7AEE-0361-461E-8350-E28268D3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4" y="18995"/>
            <a:ext cx="1463708" cy="1401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11" y="4243171"/>
            <a:ext cx="1311375" cy="26148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91" y="4243171"/>
            <a:ext cx="1585588" cy="15927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06" y="5550585"/>
            <a:ext cx="3758194" cy="13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0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33AF0-7A22-4D5A-A769-B6D4DF906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46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99EC-EF2D-4E91-A9FC-A04C9189B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8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4D05-1D4C-4C65-9B1F-788C4F7EF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1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008CF-3B56-4699-81BF-22B1FB2D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0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59D68-18A4-496D-B6BD-3225A6AC4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1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91B90BA-E76B-4CB3-9CB4-2079E412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ED429E0-9C33-4948-BDE5-92B412483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7A5DC9-8397-4911-B741-C0F126A2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E28D48D-B258-4E0B-9F2E-19309BE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539BDDB-B719-4FF6-A219-30DDC860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6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CEB3F-AFF8-448F-AA35-C9D706C7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3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79E1-E725-4B1E-B052-69B16C01D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9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B7018-27EA-4BEF-A502-928821A5C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34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8227C-1D39-4795-8815-56E0FF899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56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EC5D2-8BAC-4E98-9ADE-6BDD7F45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9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41F67-498B-46BE-8E8F-543BF40F0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5E0B39-5814-4509-A359-F4DF39DA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BDCFA8-D372-49F2-8700-F3BDA1F8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B11AC7-2BAD-48D0-9377-E1338FA1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541E421-0251-4C8B-917E-E8A3E5C7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7024617-B40B-413A-825B-26E48CC4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6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66559E-1E34-42AD-9C40-2DAC309D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4F00ACE-AC3D-40E7-BCD1-94837DA19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96CBF9D-AA12-4BC4-AEC9-05A6235F6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824209B-4B70-4622-8ED7-14227BF2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B11191D-7025-467E-8F0D-3F0551AC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01B5E55-3A86-4D52-A85D-68574FAC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4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FE9D88-F4E5-41FE-95DC-CA11D89A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D550A71-AD90-4290-B3FD-429E13637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2428313-02C4-4E35-8877-762B280C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F3D701D-0CAA-4DD0-B810-AABFAA3B5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F4C2FAB-3990-4774-B756-F50899C97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3047236F-214C-492B-9861-F8F8934A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706CDCF-E369-4646-939D-3F505463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CF7BDFA-94D8-4C1C-9A7F-78D17D3F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5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2DDC1D-D760-433E-9BC2-581FE7EA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FCD8C61-FB3C-46D3-9FB5-4C35561F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BCB085D-9D15-4D0F-9AC9-834541F9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0BB21C4-DC0F-414B-B780-D3E9EE0F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5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CFB52DA-3E8A-4E57-85C2-BF9657EF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E445A1D-5B12-40DD-A1CE-84BA5E2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08B5151-692E-4624-ABB5-2AC82EBD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B630C9-6FA2-48E0-B953-A122132F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8DAAF6B-3BCA-41FA-BF6B-28D153A7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75946EB-5D02-47EB-B9EE-35C7C1BD9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F30BD2C-6952-4379-BF3D-815A8E65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DE12664-40DB-4223-89F0-1BE753E2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2CA18DA-FC78-4728-852A-8229CED2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9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D5913C-BAF3-4DCD-8626-A3B77CB5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F190B-2C4C-448A-8B2A-D3FDF2E30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CAED8A7-1323-481A-9794-8E19C7896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3C867FF-F784-4970-86CE-92B011B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450FB7A-4BA9-4D8D-9DB3-04A698BB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FA0F801-BB50-421B-B887-837C59F4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9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0ACE8A9-EB49-472A-A710-3EF18B34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8B44506-AD7D-422D-9DC0-0F4E33A8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51FAA17-C4A6-49C4-BD36-73E21F7F8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DAC2-186E-4964-AFBF-DCF0482D2A6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1AAD58-BCB8-4A74-89AB-FF6BAA718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0A81653-4CDA-4CAC-8B48-491749B19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6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53753-2C4F-46A3-B4BC-AF2CBD493D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4AE7ECC6-C9CB-44C1-8C7C-70BF4FC746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xmlns="" id="{283234CB-4591-471B-968F-14185F1B5B07}"/>
              </a:ext>
            </a:extLst>
          </p:cNvPr>
          <p:cNvSpPr/>
          <p:nvPr/>
        </p:nvSpPr>
        <p:spPr>
          <a:xfrm>
            <a:off x="3274667" y="2446061"/>
            <a:ext cx="5703674" cy="1601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400" dirty="0">
              <a:solidFill>
                <a:srgbClr val="0070C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BC25264-FF3D-49C7-A09E-CE66E0A5E3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75" y="4047093"/>
            <a:ext cx="2262925" cy="254499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7C05520-E8EA-48A6-8CA5-8EAD1C6103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7" y="3145717"/>
            <a:ext cx="2213700" cy="34745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E0503D03-76CA-4668-A01C-6CA303E0D8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3" y="5061459"/>
            <a:ext cx="5283148" cy="18529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4246431-D0BB-42B0-AEAE-2100A4F9787E}"/>
              </a:ext>
            </a:extLst>
          </p:cNvPr>
          <p:cNvSpPr txBox="1"/>
          <p:nvPr/>
        </p:nvSpPr>
        <p:spPr>
          <a:xfrm>
            <a:off x="3381617" y="2664354"/>
            <a:ext cx="5489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126"/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CẬU BÉ THÔNG MINH</a:t>
            </a:r>
          </a:p>
          <a:p>
            <a:pPr algn="ctr" defTabSz="914126"/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(TẬP CHÉP</a:t>
            </a:r>
            <a:r>
              <a:rPr lang="en-US" altLang="zh-CN" sz="3200" b="1" spc="600" dirty="0" smtClean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en-US" altLang="zh-CN" sz="3200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  <a:p>
            <a:pPr algn="ctr" defTabSz="914126"/>
            <a:r>
              <a:rPr lang="en-US" altLang="zh-CN" sz="3200" b="1" spc="600" dirty="0" smtClean="0">
                <a:solidFill>
                  <a:srgbClr val="78B543"/>
                </a:solidFill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SGK </a:t>
            </a:r>
            <a:r>
              <a:rPr lang="en-US" altLang="zh-CN" sz="3200" b="1" spc="600" dirty="0" err="1" smtClean="0">
                <a:solidFill>
                  <a:srgbClr val="78B543"/>
                </a:solidFill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trang</a:t>
            </a:r>
            <a:r>
              <a:rPr lang="en-US" altLang="zh-CN" sz="3200" b="1" spc="600" smtClean="0">
                <a:solidFill>
                  <a:srgbClr val="78B543"/>
                </a:solidFill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6</a:t>
            </a:r>
            <a:endParaRPr lang="en-US" altLang="zh-CN" sz="3200" b="1" spc="600" dirty="0" smtClean="0">
              <a:solidFill>
                <a:srgbClr val="78B543"/>
              </a:solidFill>
              <a:latin typeface="Cambria" panose="02040503050406030204" pitchFamily="18" charset="0"/>
              <a:ea typeface="Cambria" panose="02040503050406030204" pitchFamily="18" charset="0"/>
              <a:sym typeface="字魂17号-萌趣果冻体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967D7B2-FEC5-4A4B-A445-00D2BB9B9750}"/>
              </a:ext>
            </a:extLst>
          </p:cNvPr>
          <p:cNvSpPr/>
          <p:nvPr/>
        </p:nvSpPr>
        <p:spPr>
          <a:xfrm>
            <a:off x="4291835" y="1391391"/>
            <a:ext cx="33409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defRPr/>
            </a:pPr>
            <a:r>
              <a:rPr lang="en-US" altLang="zh-CN" sz="5400" b="1" dirty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 TẢ</a:t>
            </a:r>
          </a:p>
          <a:p>
            <a:pPr algn="ctr" defTabSz="914126">
              <a:defRPr/>
            </a:pPr>
            <a:endParaRPr lang="zh-CN" altLang="en-US" sz="5400" b="1" dirty="0">
              <a:solidFill>
                <a:srgbClr val="F3657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5FE75726-15E2-4054-92F6-81C3664558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97" y="171131"/>
            <a:ext cx="1463708" cy="1401727"/>
          </a:xfrm>
          <a:prstGeom prst="rect">
            <a:avLst/>
          </a:prstGeom>
        </p:spPr>
      </p:pic>
      <p:pic>
        <p:nvPicPr>
          <p:cNvPr id="45" name="1分40秒 ">
            <a:hlinkClick r:id="" action="ppaction://media"/>
            <a:extLst>
              <a:ext uri="{FF2B5EF4-FFF2-40B4-BE49-F238E27FC236}">
                <a16:creationId xmlns:a16="http://schemas.microsoft.com/office/drawing/2014/main" xmlns="" id="{79317AC1-7F29-4792-8D1A-6D97BA16B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-708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3">
            <a:extLst>
              <a:ext uri="{FF2B5EF4-FFF2-40B4-BE49-F238E27FC236}">
                <a16:creationId xmlns:a16="http://schemas.microsoft.com/office/drawing/2014/main" xmlns="" id="{55EA19F4-A6A5-4784-9AD4-A4833E047C26}"/>
              </a:ext>
            </a:extLst>
          </p:cNvPr>
          <p:cNvSpPr/>
          <p:nvPr/>
        </p:nvSpPr>
        <p:spPr>
          <a:xfrm>
            <a:off x="3780748" y="451538"/>
            <a:ext cx="5258321" cy="51158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xmlns="" id="{27585CFB-562F-4CE9-BCE2-362FCC1E6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88" y="1505733"/>
            <a:ext cx="1083831" cy="94645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629359"/>
            </a:solidFill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<a:noAutofit/>
          </a:bodyPr>
          <a:lstStyle/>
          <a:p>
            <a:pPr algn="ctr"/>
            <a:endParaRPr lang="ko-KR" altLang="ko-KR" sz="1425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5" name="Oval 15">
            <a:extLst>
              <a:ext uri="{FF2B5EF4-FFF2-40B4-BE49-F238E27FC236}">
                <a16:creationId xmlns:a16="http://schemas.microsoft.com/office/drawing/2014/main" xmlns="" id="{68BB3AC1-BE05-4D8B-882C-3BA1C73FE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148" y="1543986"/>
            <a:ext cx="956633" cy="83517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arrow" w="med" len="med"/>
          </a:ln>
          <a:effectLst/>
        </p:spPr>
        <p:txBody>
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<a:noAutofit/>
          </a:bodyPr>
          <a:lstStyle/>
          <a:p>
            <a:pPr algn="ctr"/>
            <a:endParaRPr lang="ko-KR" altLang="ko-KR" sz="1425" dirty="0">
              <a:solidFill>
                <a:schemeClr val="tx1">
                  <a:lumMod val="75000"/>
                  <a:lumOff val="25000"/>
                </a:schemeClr>
              </a:solidFill>
              <a:latin typeface="inpin heiti" charset="-122"/>
              <a:ea typeface="inpin heiti" charset="-122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3DCEAB1-3F30-4486-9DB6-58D02272C484}"/>
              </a:ext>
            </a:extLst>
          </p:cNvPr>
          <p:cNvSpPr txBox="1"/>
          <p:nvPr/>
        </p:nvSpPr>
        <p:spPr>
          <a:xfrm>
            <a:off x="1020700" y="1611288"/>
            <a:ext cx="719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2a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36300BC3-D6B2-4938-938B-DC1A2CDE5A34}"/>
              </a:ext>
            </a:extLst>
          </p:cNvPr>
          <p:cNvSpPr txBox="1"/>
          <p:nvPr/>
        </p:nvSpPr>
        <p:spPr>
          <a:xfrm>
            <a:off x="5308361" y="1282376"/>
            <a:ext cx="302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A4270983-8BED-4BA3-9002-E53AEBD444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2561"/>
          <a:stretch/>
        </p:blipFill>
        <p:spPr>
          <a:xfrm>
            <a:off x="7124755" y="0"/>
            <a:ext cx="5636871" cy="6858000"/>
          </a:xfrm>
          <a:prstGeom prst="rect">
            <a:avLst/>
          </a:prstGeom>
        </p:spPr>
      </p:pic>
      <p:sp>
        <p:nvSpPr>
          <p:cNvPr id="10" name="云形 3">
            <a:extLst>
              <a:ext uri="{FF2B5EF4-FFF2-40B4-BE49-F238E27FC236}">
                <a16:creationId xmlns:a16="http://schemas.microsoft.com/office/drawing/2014/main" xmlns="" id="{90629258-AA55-49E1-A19A-95F9B27085A5}"/>
              </a:ext>
            </a:extLst>
          </p:cNvPr>
          <p:cNvSpPr/>
          <p:nvPr/>
        </p:nvSpPr>
        <p:spPr>
          <a:xfrm>
            <a:off x="3869430" y="3439890"/>
            <a:ext cx="2395631" cy="1293266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云形 6">
            <a:extLst>
              <a:ext uri="{FF2B5EF4-FFF2-40B4-BE49-F238E27FC236}">
                <a16:creationId xmlns:a16="http://schemas.microsoft.com/office/drawing/2014/main" xmlns="" id="{CE094BF4-B611-4BA6-BC17-BF930EF098DC}"/>
              </a:ext>
            </a:extLst>
          </p:cNvPr>
          <p:cNvSpPr/>
          <p:nvPr/>
        </p:nvSpPr>
        <p:spPr>
          <a:xfrm>
            <a:off x="2746612" y="1978958"/>
            <a:ext cx="2395631" cy="1293266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云形 9">
            <a:extLst>
              <a:ext uri="{FF2B5EF4-FFF2-40B4-BE49-F238E27FC236}">
                <a16:creationId xmlns:a16="http://schemas.microsoft.com/office/drawing/2014/main" xmlns="" id="{8FCFB73A-FB60-45E6-9083-45C334F496ED}"/>
              </a:ext>
            </a:extLst>
          </p:cNvPr>
          <p:cNvSpPr/>
          <p:nvPr/>
        </p:nvSpPr>
        <p:spPr>
          <a:xfrm>
            <a:off x="5308361" y="2124845"/>
            <a:ext cx="2395631" cy="1293266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ED0570D0-9E4D-4CAC-82CB-248066AF2F8E}"/>
              </a:ext>
            </a:extLst>
          </p:cNvPr>
          <p:cNvSpPr txBox="1"/>
          <p:nvPr/>
        </p:nvSpPr>
        <p:spPr>
          <a:xfrm>
            <a:off x="3109051" y="2255757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…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ệnh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919B7CA-F876-47AC-B642-0B90C0011844}"/>
              </a:ext>
            </a:extLst>
          </p:cNvPr>
          <p:cNvSpPr txBox="1"/>
          <p:nvPr/>
        </p:nvSpPr>
        <p:spPr>
          <a:xfrm>
            <a:off x="5747931" y="2421461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ộp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CF476C00-1153-487B-A69B-5AF5414AC5C6}"/>
              </a:ext>
            </a:extLst>
          </p:cNvPr>
          <p:cNvSpPr txBox="1"/>
          <p:nvPr/>
        </p:nvSpPr>
        <p:spPr>
          <a:xfrm>
            <a:off x="4201911" y="3817414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…ọ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95F56A05-537B-4584-8070-1AED79930D4C}"/>
              </a:ext>
            </a:extLst>
          </p:cNvPr>
          <p:cNvSpPr txBox="1"/>
          <p:nvPr/>
        </p:nvSpPr>
        <p:spPr>
          <a:xfrm>
            <a:off x="3783346" y="2228090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9C791FEF-9C4D-41CD-A196-A6D959B67AC5}"/>
              </a:ext>
            </a:extLst>
          </p:cNvPr>
          <p:cNvSpPr txBox="1"/>
          <p:nvPr/>
        </p:nvSpPr>
        <p:spPr>
          <a:xfrm>
            <a:off x="5747930" y="2395756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468DE492-115F-4201-8E3A-E13A3F2708E7}"/>
              </a:ext>
            </a:extLst>
          </p:cNvPr>
          <p:cNvSpPr txBox="1"/>
          <p:nvPr/>
        </p:nvSpPr>
        <p:spPr>
          <a:xfrm>
            <a:off x="5146480" y="3804421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9" name="圆角矩形 23">
            <a:extLst>
              <a:ext uri="{FF2B5EF4-FFF2-40B4-BE49-F238E27FC236}">
                <a16:creationId xmlns:a16="http://schemas.microsoft.com/office/drawing/2014/main" xmlns="" id="{A19697E1-27BF-4777-874C-A0F9FB1011E4}"/>
              </a:ext>
            </a:extLst>
          </p:cNvPr>
          <p:cNvSpPr/>
          <p:nvPr/>
        </p:nvSpPr>
        <p:spPr>
          <a:xfrm>
            <a:off x="3783346" y="451538"/>
            <a:ext cx="5258321" cy="51158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89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9">
            <a:extLst>
              <a:ext uri="{FF2B5EF4-FFF2-40B4-BE49-F238E27FC236}">
                <a16:creationId xmlns:a16="http://schemas.microsoft.com/office/drawing/2014/main" xmlns="" id="{0AC9334F-1478-48FC-B0C2-238B61111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732287"/>
              </p:ext>
            </p:extLst>
          </p:nvPr>
        </p:nvGraphicFramePr>
        <p:xfrm>
          <a:off x="1798820" y="1311170"/>
          <a:ext cx="7620000" cy="4838698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tự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Chữ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chữ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á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ớ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xê hát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5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6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marL="45720" marR="45720" marT="9144" marB="914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ê</a:t>
                      </a: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45720" marR="45720" marT="9144" marB="91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 Box 155">
            <a:extLst>
              <a:ext uri="{FF2B5EF4-FFF2-40B4-BE49-F238E27FC236}">
                <a16:creationId xmlns:a16="http://schemas.microsoft.com/office/drawing/2014/main" xmlns="" id="{07196CC6-260C-445B-A72B-29EF341E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020" y="4323413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VNI-Commerce" pitchFamily="2" charset="0"/>
            </a:endParaRPr>
          </a:p>
        </p:txBody>
      </p:sp>
      <p:sp>
        <p:nvSpPr>
          <p:cNvPr id="4" name="Text Box 156">
            <a:extLst>
              <a:ext uri="{FF2B5EF4-FFF2-40B4-BE49-F238E27FC236}">
                <a16:creationId xmlns:a16="http://schemas.microsoft.com/office/drawing/2014/main" xmlns="" id="{50F1A162-FA9A-4618-8901-4B05D625F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020" y="4780613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VNI-Commerce" pitchFamily="2" charset="0"/>
              </a:rPr>
              <a:t>đ</a:t>
            </a:r>
          </a:p>
        </p:txBody>
      </p:sp>
      <p:sp>
        <p:nvSpPr>
          <p:cNvPr id="5" name="TextBox 76">
            <a:extLst>
              <a:ext uri="{FF2B5EF4-FFF2-40B4-BE49-F238E27FC236}">
                <a16:creationId xmlns:a16="http://schemas.microsoft.com/office/drawing/2014/main" xmlns="" id="{FAA58E6C-BE06-47E1-873C-2F813ED28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6220" y="171356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77">
            <a:extLst>
              <a:ext uri="{FF2B5EF4-FFF2-40B4-BE49-F238E27FC236}">
                <a16:creationId xmlns:a16="http://schemas.microsoft.com/office/drawing/2014/main" xmlns="" id="{29F2287A-A8BC-4ED6-8197-0D6AB38E1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783" y="483776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</a:p>
        </p:txBody>
      </p:sp>
      <p:sp>
        <p:nvSpPr>
          <p:cNvPr id="7" name="TextBox 78">
            <a:extLst>
              <a:ext uri="{FF2B5EF4-FFF2-40B4-BE49-F238E27FC236}">
                <a16:creationId xmlns:a16="http://schemas.microsoft.com/office/drawing/2014/main" xmlns="" id="{4459292F-22DE-41B5-AE96-87B8FF0AA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020" y="308516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9">
            <a:extLst>
              <a:ext uri="{FF2B5EF4-FFF2-40B4-BE49-F238E27FC236}">
                <a16:creationId xmlns:a16="http://schemas.microsoft.com/office/drawing/2014/main" xmlns="" id="{7BD80702-FD2D-4A20-995E-D52E620D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470" y="575216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9" name="TextBox 80">
            <a:extLst>
              <a:ext uri="{FF2B5EF4-FFF2-40B4-BE49-F238E27FC236}">
                <a16:creationId xmlns:a16="http://schemas.microsoft.com/office/drawing/2014/main" xmlns="" id="{D0E4F3E5-7AF7-4BFA-846B-735F7D31E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020" y="529496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0" name="TextBox 81">
            <a:extLst>
              <a:ext uri="{FF2B5EF4-FFF2-40B4-BE49-F238E27FC236}">
                <a16:creationId xmlns:a16="http://schemas.microsoft.com/office/drawing/2014/main" xmlns="" id="{0EFC8643-5EFA-4911-827D-C7BF6294E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133" y="392336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ch</a:t>
            </a:r>
          </a:p>
        </p:txBody>
      </p:sp>
      <p:sp>
        <p:nvSpPr>
          <p:cNvPr id="11" name="TextBox 82">
            <a:extLst>
              <a:ext uri="{FF2B5EF4-FFF2-40B4-BE49-F238E27FC236}">
                <a16:creationId xmlns:a16="http://schemas.microsoft.com/office/drawing/2014/main" xmlns="" id="{81A0E541-97E5-4260-B2D7-71FC2119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870" y="262796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12" name="TextBox 84">
            <a:extLst>
              <a:ext uri="{FF2B5EF4-FFF2-40B4-BE49-F238E27FC236}">
                <a16:creationId xmlns:a16="http://schemas.microsoft.com/office/drawing/2014/main" xmlns="" id="{6C73D3D3-60AD-4371-9D86-332FA56B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620" y="2170763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ă</a:t>
            </a:r>
          </a:p>
        </p:txBody>
      </p:sp>
      <p:sp>
        <p:nvSpPr>
          <p:cNvPr id="13" name="TextBox 85">
            <a:extLst>
              <a:ext uri="{FF2B5EF4-FFF2-40B4-BE49-F238E27FC236}">
                <a16:creationId xmlns:a16="http://schemas.microsoft.com/office/drawing/2014/main" xmlns="" id="{4771AADD-A3A3-468F-B6ED-7EE870347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820" y="4380563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86">
            <a:extLst>
              <a:ext uri="{FF2B5EF4-FFF2-40B4-BE49-F238E27FC236}">
                <a16:creationId xmlns:a16="http://schemas.microsoft.com/office/drawing/2014/main" xmlns="" id="{4F9066DB-EB22-4778-9F39-6FFC15FAF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020" y="3512201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5">
            <a:extLst>
              <a:ext uri="{FF2B5EF4-FFF2-40B4-BE49-F238E27FC236}">
                <a16:creationId xmlns:a16="http://schemas.microsoft.com/office/drawing/2014/main" xmlns="" id="{9A7F53EF-0B8D-4E09-83AD-980296BE6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420" y="818213"/>
            <a:ext cx="944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NI-Centu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NI-Centu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SGK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圆角矩形 23">
            <a:extLst>
              <a:ext uri="{FF2B5EF4-FFF2-40B4-BE49-F238E27FC236}">
                <a16:creationId xmlns:a16="http://schemas.microsoft.com/office/drawing/2014/main" xmlns="" id="{0B258C74-0C73-4B50-8DE7-CCDCCB6FF5A2}"/>
              </a:ext>
            </a:extLst>
          </p:cNvPr>
          <p:cNvSpPr/>
          <p:nvPr/>
        </p:nvSpPr>
        <p:spPr>
          <a:xfrm>
            <a:off x="3783347" y="451538"/>
            <a:ext cx="2077808" cy="51158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3:  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4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">
            <a:extLst>
              <a:ext uri="{FF2B5EF4-FFF2-40B4-BE49-F238E27FC236}">
                <a16:creationId xmlns:a16="http://schemas.microsoft.com/office/drawing/2014/main" xmlns="" id="{FCC3D7E0-4E16-4467-805C-CD9466BE3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2">
            <a:extLst>
              <a:ext uri="{FF2B5EF4-FFF2-40B4-BE49-F238E27FC236}">
                <a16:creationId xmlns:a16="http://schemas.microsoft.com/office/drawing/2014/main" xmlns="" id="{92B24943-A687-4AD3-9FB4-25719ABDA50E}"/>
              </a:ext>
            </a:extLst>
          </p:cNvPr>
          <p:cNvSpPr/>
          <p:nvPr/>
        </p:nvSpPr>
        <p:spPr>
          <a:xfrm>
            <a:off x="3076201" y="690260"/>
            <a:ext cx="5703674" cy="1601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400" dirty="0">
              <a:solidFill>
                <a:srgbClr val="0070C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A9328055-2327-48AD-939B-E875F7A9E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75" y="4047093"/>
            <a:ext cx="2262925" cy="2544996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xmlns="" id="{DD899E05-C88D-47DD-9254-9010C6A088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7" y="3145717"/>
            <a:ext cx="2213700" cy="3474547"/>
          </a:xfrm>
          <a:prstGeom prst="rect">
            <a:avLst/>
          </a:prstGeom>
        </p:spPr>
      </p:pic>
      <p:pic>
        <p:nvPicPr>
          <p:cNvPr id="6" name="图片 38">
            <a:extLst>
              <a:ext uri="{FF2B5EF4-FFF2-40B4-BE49-F238E27FC236}">
                <a16:creationId xmlns:a16="http://schemas.microsoft.com/office/drawing/2014/main" xmlns="" id="{8BED7364-6707-4CC9-AB64-4DD1445D7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3" y="5061459"/>
            <a:ext cx="5283148" cy="1852925"/>
          </a:xfrm>
          <a:prstGeom prst="rect">
            <a:avLst/>
          </a:prstGeom>
        </p:spPr>
      </p:pic>
      <p:sp>
        <p:nvSpPr>
          <p:cNvPr id="8" name="矩形 23">
            <a:extLst>
              <a:ext uri="{FF2B5EF4-FFF2-40B4-BE49-F238E27FC236}">
                <a16:creationId xmlns:a16="http://schemas.microsoft.com/office/drawing/2014/main" xmlns="" id="{A8FB29A6-AE88-4CDB-A8DF-3C4F6E9E1281}"/>
              </a:ext>
            </a:extLst>
          </p:cNvPr>
          <p:cNvSpPr/>
          <p:nvPr/>
        </p:nvSpPr>
        <p:spPr>
          <a:xfrm>
            <a:off x="3336319" y="1044149"/>
            <a:ext cx="524509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defRPr/>
            </a:pPr>
            <a:r>
              <a:rPr lang="en-US" altLang="zh-CN" sz="5400" b="1" dirty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CHÀO TẠM BIỆT</a:t>
            </a:r>
          </a:p>
          <a:p>
            <a:pPr algn="ctr" defTabSz="914126">
              <a:defRPr/>
            </a:pPr>
            <a:endParaRPr lang="zh-CN" altLang="en-US" sz="5400" b="1" dirty="0">
              <a:solidFill>
                <a:srgbClr val="F3657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593800A8-8AB9-468C-9BB5-C65AA273E6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97" y="171131"/>
            <a:ext cx="1463708" cy="1401727"/>
          </a:xfrm>
          <a:prstGeom prst="rect">
            <a:avLst/>
          </a:prstGeom>
        </p:spPr>
      </p:pic>
      <p:pic>
        <p:nvPicPr>
          <p:cNvPr id="10" name="1分40秒 ">
            <a:hlinkClick r:id="" action="ppaction://media"/>
            <a:extLst>
              <a:ext uri="{FF2B5EF4-FFF2-40B4-BE49-F238E27FC236}">
                <a16:creationId xmlns:a16="http://schemas.microsoft.com/office/drawing/2014/main" xmlns="" id="{3E7291B9-37BB-49BC-A345-FA3848694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-708874"/>
            <a:ext cx="609600" cy="609600"/>
          </a:xfrm>
          <a:prstGeom prst="rect">
            <a:avLst/>
          </a:prstGeom>
        </p:spPr>
      </p:pic>
      <p:sp>
        <p:nvSpPr>
          <p:cNvPr id="11" name="矩形: 圆角 22">
            <a:extLst>
              <a:ext uri="{FF2B5EF4-FFF2-40B4-BE49-F238E27FC236}">
                <a16:creationId xmlns:a16="http://schemas.microsoft.com/office/drawing/2014/main" xmlns="" id="{92B24943-A687-4AD3-9FB4-25719ABDA50E}"/>
              </a:ext>
            </a:extLst>
          </p:cNvPr>
          <p:cNvSpPr/>
          <p:nvPr/>
        </p:nvSpPr>
        <p:spPr>
          <a:xfrm>
            <a:off x="3076201" y="2653574"/>
            <a:ext cx="5703674" cy="1601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400" dirty="0">
              <a:solidFill>
                <a:srgbClr val="0070C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12" name="矩形 23">
            <a:extLst>
              <a:ext uri="{FF2B5EF4-FFF2-40B4-BE49-F238E27FC236}">
                <a16:creationId xmlns:a16="http://schemas.microsoft.com/office/drawing/2014/main" xmlns="" id="{A8FB29A6-AE88-4CDB-A8DF-3C4F6E9E1281}"/>
              </a:ext>
            </a:extLst>
          </p:cNvPr>
          <p:cNvSpPr/>
          <p:nvPr/>
        </p:nvSpPr>
        <p:spPr>
          <a:xfrm>
            <a:off x="2927918" y="2846851"/>
            <a:ext cx="60619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defRPr/>
            </a:pPr>
            <a:r>
              <a:rPr lang="en-US" altLang="zh-CN" sz="4400" b="1" i="1" dirty="0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Con </a:t>
            </a:r>
            <a:r>
              <a:rPr lang="en-US" altLang="zh-CN" sz="4400" b="1" i="1" dirty="0" err="1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nhắc</a:t>
            </a:r>
            <a:r>
              <a:rPr lang="en-US" altLang="zh-CN" sz="4400" b="1" i="1" dirty="0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i="1" dirty="0" err="1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bố</a:t>
            </a:r>
            <a:r>
              <a:rPr lang="en-US" altLang="zh-CN" sz="4400" b="1" i="1" dirty="0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i="1" dirty="0" err="1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mẹ</a:t>
            </a:r>
            <a:r>
              <a:rPr lang="en-US" altLang="zh-CN" sz="4400" b="1" i="1" dirty="0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i="1" dirty="0" err="1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chụp</a:t>
            </a:r>
            <a:r>
              <a:rPr lang="en-US" altLang="zh-CN" sz="4400" b="1" i="1" dirty="0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</a:p>
          <a:p>
            <a:pPr algn="ctr" defTabSz="914126">
              <a:defRPr/>
            </a:pPr>
            <a:r>
              <a:rPr lang="en-US" altLang="zh-CN" sz="4400" b="1" i="1" dirty="0" err="1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bài</a:t>
            </a:r>
            <a:r>
              <a:rPr lang="en-US" altLang="zh-CN" sz="4400" b="1" i="1" dirty="0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i="1" dirty="0" err="1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4400" b="1" i="1" dirty="0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i="1" dirty="0" err="1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này</a:t>
            </a:r>
            <a:r>
              <a:rPr lang="en-US" altLang="zh-CN" sz="4400" b="1" i="1" dirty="0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i="1" dirty="0" err="1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gửi</a:t>
            </a:r>
            <a:r>
              <a:rPr lang="en-US" altLang="zh-CN" sz="4400" b="1" i="1" dirty="0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i="1" dirty="0" err="1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cô</a:t>
            </a:r>
            <a:r>
              <a:rPr lang="en-US" altLang="zh-CN" sz="4400" b="1" i="1" dirty="0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i="1" dirty="0" err="1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nhé</a:t>
            </a:r>
            <a:r>
              <a:rPr lang="en-US" altLang="zh-CN" sz="4400" b="1" i="1" dirty="0" smtClean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!</a:t>
            </a:r>
            <a:endParaRPr lang="zh-CN" altLang="en-US" sz="4400" b="1" i="1" dirty="0">
              <a:solidFill>
                <a:srgbClr val="F3657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37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1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1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1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1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1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1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1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8" grpId="0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rivate\Luu O E\A7 - Slide Ppt đẹp\72466184_806001966523492_91750420583630766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2192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38400" y="76200"/>
            <a:ext cx="8839200" cy="533400"/>
          </a:xfrm>
          <a:prstGeom prst="rect">
            <a:avLst/>
          </a:prstGeom>
          <a:solidFill>
            <a:srgbClr val="FEBAF9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309">
              <a:defRPr/>
            </a:pPr>
            <a:r>
              <a:rPr lang="en-US" sz="2800" dirty="0" err="1" smtClean="0">
                <a:solidFill>
                  <a:srgbClr val="2D2D8A">
                    <a:lumMod val="75000"/>
                  </a:srgbClr>
                </a:solidFill>
                <a:latin typeface=".VnAristote" pitchFamily="34" charset="0"/>
              </a:rPr>
              <a:t>Líp</a:t>
            </a:r>
            <a:r>
              <a:rPr lang="en-US" sz="2800" dirty="0" smtClean="0">
                <a:solidFill>
                  <a:srgbClr val="2D2D8A">
                    <a:lumMod val="75000"/>
                  </a:srgbClr>
                </a:solidFill>
                <a:latin typeface=".VnAristote" pitchFamily="34" charset="0"/>
              </a:rPr>
              <a:t> </a:t>
            </a:r>
            <a:r>
              <a:rPr lang="en-US" sz="2800" dirty="0" err="1" smtClean="0">
                <a:solidFill>
                  <a:srgbClr val="2D2D8A">
                    <a:lumMod val="75000"/>
                  </a:srgbClr>
                </a:solidFill>
                <a:latin typeface=".VnAristote" pitchFamily="34" charset="0"/>
              </a:rPr>
              <a:t>häc</a:t>
            </a:r>
            <a:r>
              <a:rPr lang="en-US" sz="2800" dirty="0" smtClean="0">
                <a:solidFill>
                  <a:srgbClr val="2D2D8A">
                    <a:lumMod val="75000"/>
                  </a:srgbClr>
                </a:solidFill>
                <a:latin typeface=".VnAristote" pitchFamily="34" charset="0"/>
              </a:rPr>
              <a:t> </a:t>
            </a:r>
            <a:r>
              <a:rPr lang="en-US" sz="2800" dirty="0" err="1" smtClean="0">
                <a:solidFill>
                  <a:srgbClr val="2D2D8A">
                    <a:lumMod val="75000"/>
                  </a:srgbClr>
                </a:solidFill>
                <a:latin typeface=".VnAristote" pitchFamily="34" charset="0"/>
              </a:rPr>
              <a:t>trùc</a:t>
            </a:r>
            <a:r>
              <a:rPr lang="en-US" sz="2800" dirty="0" smtClean="0">
                <a:solidFill>
                  <a:srgbClr val="2D2D8A">
                    <a:lumMod val="75000"/>
                  </a:srgbClr>
                </a:solidFill>
                <a:latin typeface=".VnAristote" pitchFamily="34" charset="0"/>
              </a:rPr>
              <a:t> </a:t>
            </a:r>
            <a:r>
              <a:rPr lang="en-US" sz="2800" dirty="0" err="1" smtClean="0">
                <a:solidFill>
                  <a:srgbClr val="2D2D8A">
                    <a:lumMod val="75000"/>
                  </a:srgbClr>
                </a:solidFill>
                <a:latin typeface=".VnAristote" pitchFamily="34" charset="0"/>
              </a:rPr>
              <a:t>tuyÕn</a:t>
            </a:r>
            <a:r>
              <a:rPr lang="en-US" sz="2800" dirty="0" smtClean="0">
                <a:solidFill>
                  <a:srgbClr val="2D2D8A">
                    <a:lumMod val="75000"/>
                  </a:srgbClr>
                </a:solidFill>
                <a:latin typeface=".VnAristote" pitchFamily="34" charset="0"/>
              </a:rPr>
              <a:t> 3A8 – TH. </a:t>
            </a:r>
            <a:r>
              <a:rPr lang="en-US" sz="2800" dirty="0" err="1" smtClean="0">
                <a:solidFill>
                  <a:srgbClr val="2D2D8A">
                    <a:lumMod val="75000"/>
                  </a:srgbClr>
                </a:solidFill>
                <a:latin typeface=".VnAristote" pitchFamily="34" charset="0"/>
              </a:rPr>
              <a:t>Gia</a:t>
            </a:r>
            <a:r>
              <a:rPr lang="en-US" sz="2800" dirty="0" smtClean="0">
                <a:solidFill>
                  <a:srgbClr val="2D2D8A">
                    <a:lumMod val="75000"/>
                  </a:srgbClr>
                </a:solidFill>
                <a:latin typeface=".VnAristote" pitchFamily="34" charset="0"/>
              </a:rPr>
              <a:t> </a:t>
            </a:r>
            <a:r>
              <a:rPr lang="en-US" sz="2800" dirty="0" err="1" smtClean="0">
                <a:solidFill>
                  <a:srgbClr val="2D2D8A">
                    <a:lumMod val="75000"/>
                  </a:srgbClr>
                </a:solidFill>
                <a:latin typeface=".VnAristote" pitchFamily="34" charset="0"/>
              </a:rPr>
              <a:t>Thôy</a:t>
            </a:r>
            <a:endParaRPr lang="en-US" sz="2800" dirty="0">
              <a:solidFill>
                <a:srgbClr val="2D2D8A">
                  <a:lumMod val="75000"/>
                </a:srgbClr>
              </a:solidFill>
              <a:latin typeface=".VnAristote" pitchFamily="34" charset="0"/>
            </a:endParaRPr>
          </a:p>
        </p:txBody>
      </p:sp>
      <p:pic>
        <p:nvPicPr>
          <p:cNvPr id="7172" name="Picture 8" descr="D:\Private\Luu O E\A6 - MẪU BÌA - HIỆU ỨNG PPT\ĐỒ VẬT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3"/>
            <a:ext cx="113665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itle 1"/>
          <p:cNvSpPr txBox="1">
            <a:spLocks/>
          </p:cNvSpPr>
          <p:nvPr/>
        </p:nvSpPr>
        <p:spPr bwMode="auto">
          <a:xfrm>
            <a:off x="1981200" y="12954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1" rIns="91425" bIns="4571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2021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tả</a:t>
            </a: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Cậu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minh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ACA4ED5E-8B0F-4B30-A378-2B0AD5FAA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-10809" y="0"/>
            <a:ext cx="12192000" cy="6858000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D83112DE-1CA6-4DBB-954A-D1FF548231FE}"/>
              </a:ext>
            </a:extLst>
          </p:cNvPr>
          <p:cNvSpPr txBox="1"/>
          <p:nvPr/>
        </p:nvSpPr>
        <p:spPr>
          <a:xfrm>
            <a:off x="1486939" y="161930"/>
            <a:ext cx="4598252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MỤC TIÊU</a:t>
            </a:r>
            <a:endParaRPr lang="zh-CN" altLang="en-US" sz="5398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DB2CA57-FFCC-49AB-AE2F-E8C875FF5A63}"/>
              </a:ext>
            </a:extLst>
          </p:cNvPr>
          <p:cNvGrpSpPr/>
          <p:nvPr/>
        </p:nvGrpSpPr>
        <p:grpSpPr>
          <a:xfrm>
            <a:off x="997469" y="1101062"/>
            <a:ext cx="9836434" cy="5316734"/>
            <a:chOff x="1444588" y="1356949"/>
            <a:chExt cx="9836434" cy="5316734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xmlns="" id="{5E72B035-0FA9-4B22-B0EE-DE3A0A787ABF}"/>
                </a:ext>
              </a:extLst>
            </p:cNvPr>
            <p:cNvGrpSpPr/>
            <p:nvPr/>
          </p:nvGrpSpPr>
          <p:grpSpPr>
            <a:xfrm>
              <a:off x="1444588" y="1356949"/>
              <a:ext cx="9836434" cy="5316734"/>
              <a:chOff x="1109075" y="1356203"/>
              <a:chExt cx="9839995" cy="5318659"/>
            </a:xfrm>
          </p:grpSpPr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xmlns="" id="{1FB37C9B-F505-4661-B24F-B080023E9E56}"/>
                  </a:ext>
                </a:extLst>
              </p:cNvPr>
              <p:cNvSpPr txBox="1"/>
              <p:nvPr/>
            </p:nvSpPr>
            <p:spPr>
              <a:xfrm>
                <a:off x="1985099" y="1394986"/>
                <a:ext cx="8452716" cy="310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/>
                <a:r>
                  <a:rPr lang="en-US" altLang="zh-CN" sz="2800" b="1" dirty="0">
                    <a:solidFill>
                      <a:srgbClr val="FFC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NĂNG LỰC ĐẶC THÙ: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Chép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xác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trình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bày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quy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định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đoạn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tả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Rèn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kĩ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năng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viết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đẹp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viết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những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có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phụ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âm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đầu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b="1" i="1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l/n 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Làm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các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bài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tập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2a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bài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tập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3.</a:t>
                </a:r>
              </a:p>
              <a:p>
                <a:pPr marL="457200" indent="-457200" defTabSz="914126">
                  <a:buFontTx/>
                  <a:buChar char="-"/>
                </a:pPr>
                <a:endParaRPr lang="zh-CN" altLang="en-US" sz="2800" b="1" i="1" dirty="0">
                  <a:latin typeface="Cambria" panose="0204050305040603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="" id="{E8EB436B-8F32-43C5-B3D5-3B82AC05F7BC}"/>
                  </a:ext>
                </a:extLst>
              </p:cNvPr>
              <p:cNvSpPr txBox="1"/>
              <p:nvPr/>
            </p:nvSpPr>
            <p:spPr>
              <a:xfrm>
                <a:off x="1109075" y="1356203"/>
                <a:ext cx="979294" cy="64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n-US" altLang="zh-CN" sz="3600" b="1" dirty="0">
                    <a:solidFill>
                      <a:srgbClr val="F36570"/>
                    </a:solidFill>
                    <a:latin typeface="字魂17号-萌趣果冻体" panose="02000000000000000000" pitchFamily="2" charset="-122"/>
                    <a:ea typeface="字魂17号-萌趣果冻体" panose="02000000000000000000" pitchFamily="2" charset="-122"/>
                    <a:sym typeface="字魂17号-萌趣果冻体" panose="02000000000000000000" pitchFamily="2" charset="-122"/>
                  </a:rPr>
                  <a:t>01</a:t>
                </a:r>
                <a:endParaRPr lang="zh-CN" altLang="en-US" sz="3600" b="1" dirty="0">
                  <a:solidFill>
                    <a:srgbClr val="F36570"/>
                  </a:solidFill>
                  <a:latin typeface="字魂17号-萌趣果冻体" panose="02000000000000000000" pitchFamily="2" charset="-122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29" name="文本框 54">
                <a:extLst>
                  <a:ext uri="{FF2B5EF4-FFF2-40B4-BE49-F238E27FC236}">
                    <a16:creationId xmlns:a16="http://schemas.microsoft.com/office/drawing/2014/main" xmlns="" id="{8716B26E-3611-406C-818E-D9AD79AD1FEE}"/>
                  </a:ext>
                </a:extLst>
              </p:cNvPr>
              <p:cNvSpPr txBox="1"/>
              <p:nvPr/>
            </p:nvSpPr>
            <p:spPr>
              <a:xfrm>
                <a:off x="2228971" y="4255107"/>
                <a:ext cx="8452716" cy="138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/>
                <a:r>
                  <a:rPr lang="en-US" altLang="zh-CN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NĂNG LỰC CHUNG: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tự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chủ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tự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học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giải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quyết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vấn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đề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sáng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tạo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ngôn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ngữ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thẩm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mĩ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</a:t>
                </a:r>
                <a:endParaRPr lang="zh-CN" altLang="en-US" sz="2800" b="1" i="1" dirty="0">
                  <a:latin typeface="Cambria" panose="0204050305040603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31" name="文本框 54">
                <a:extLst>
                  <a:ext uri="{FF2B5EF4-FFF2-40B4-BE49-F238E27FC236}">
                    <a16:creationId xmlns:a16="http://schemas.microsoft.com/office/drawing/2014/main" xmlns="" id="{A1521416-962F-417B-9A8C-DB9DF44AD66E}"/>
                  </a:ext>
                </a:extLst>
              </p:cNvPr>
              <p:cNvSpPr txBox="1"/>
              <p:nvPr/>
            </p:nvSpPr>
            <p:spPr>
              <a:xfrm>
                <a:off x="2496354" y="5720410"/>
                <a:ext cx="8452716" cy="954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/>
                <a:r>
                  <a:rPr lang="en-US" altLang="zh-C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PHẨM CHẤT: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Giáo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dục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cẩn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thận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xác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Yêu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thích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Việt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..</a:t>
                </a:r>
                <a:endParaRPr lang="zh-CN" altLang="en-US" sz="2800" b="1" i="1" dirty="0">
                  <a:latin typeface="Cambria" panose="0204050305040603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</p:grp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xmlns="" id="{73710775-9BF5-4EA6-86D2-2657772048E7}"/>
                </a:ext>
              </a:extLst>
            </p:cNvPr>
            <p:cNvSpPr txBox="1"/>
            <p:nvPr/>
          </p:nvSpPr>
          <p:spPr>
            <a:xfrm>
              <a:off x="1937945" y="4172931"/>
              <a:ext cx="756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/>
              <a:r>
                <a:rPr lang="en-US" altLang="zh-CN" sz="3600" b="1" dirty="0">
                  <a:solidFill>
                    <a:srgbClr val="78B543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lang="zh-CN" altLang="en-US" sz="3600" b="1" dirty="0">
                <a:solidFill>
                  <a:srgbClr val="78B543"/>
                </a:solidFill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30" name="文本框 84">
              <a:extLst>
                <a:ext uri="{FF2B5EF4-FFF2-40B4-BE49-F238E27FC236}">
                  <a16:creationId xmlns:a16="http://schemas.microsoft.com/office/drawing/2014/main" xmlns="" id="{EF389900-D259-4716-A661-AA7F743783B6}"/>
                </a:ext>
              </a:extLst>
            </p:cNvPr>
            <p:cNvSpPr txBox="1"/>
            <p:nvPr/>
          </p:nvSpPr>
          <p:spPr>
            <a:xfrm>
              <a:off x="2185739" y="5650890"/>
              <a:ext cx="756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/>
              <a:r>
                <a:rPr lang="en-US" altLang="zh-CN" sz="3600" b="1" dirty="0">
                  <a:solidFill>
                    <a:srgbClr val="22948B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03</a:t>
              </a:r>
              <a:endParaRPr lang="zh-CN" altLang="en-US" sz="3600" b="1" dirty="0">
                <a:solidFill>
                  <a:srgbClr val="22948B"/>
                </a:solidFill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622BE147-986F-4E1E-B0E0-C8EFBFF78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9" y="52785"/>
            <a:ext cx="1463708" cy="14017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491589C-DC45-48CF-B252-3F820F9C5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9" y="3535221"/>
            <a:ext cx="1666012" cy="33219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9A473C7-BA9D-4C8B-972A-523E46F8D7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15" y="4842584"/>
            <a:ext cx="1859776" cy="18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7" y="10624"/>
            <a:ext cx="1463708" cy="14017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24" y="4919180"/>
            <a:ext cx="1859776" cy="1868123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D1571DCA-48EF-4336-9C52-5CC5306C5A21}"/>
              </a:ext>
            </a:extLst>
          </p:cNvPr>
          <p:cNvSpPr txBox="1"/>
          <p:nvPr/>
        </p:nvSpPr>
        <p:spPr>
          <a:xfrm>
            <a:off x="2353110" y="0"/>
            <a:ext cx="766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 TẢ ( TẬP CHÉP )</a:t>
            </a:r>
            <a:endParaRPr lang="zh-CN" altLang="en-US" sz="3600" b="1" dirty="0">
              <a:solidFill>
                <a:srgbClr val="0070C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xmlns="" id="{8BF97213-672E-437E-AD62-9E3B760AD32F}"/>
              </a:ext>
            </a:extLst>
          </p:cNvPr>
          <p:cNvSpPr/>
          <p:nvPr/>
        </p:nvSpPr>
        <p:spPr>
          <a:xfrm>
            <a:off x="5928199" y="4629867"/>
            <a:ext cx="335602" cy="289313"/>
          </a:xfrm>
          <a:prstGeom prst="triangle">
            <a:avLst/>
          </a:prstGeom>
          <a:solidFill>
            <a:srgbClr val="78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srgbClr val="78B543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2" y="3381720"/>
            <a:ext cx="2213700" cy="3474547"/>
          </a:xfrm>
          <a:prstGeom prst="rect">
            <a:avLst/>
          </a:prstGeom>
        </p:spPr>
      </p:pic>
      <p:sp>
        <p:nvSpPr>
          <p:cNvPr id="10" name="文本框 59">
            <a:extLst>
              <a:ext uri="{FF2B5EF4-FFF2-40B4-BE49-F238E27FC236}">
                <a16:creationId xmlns:a16="http://schemas.microsoft.com/office/drawing/2014/main" xmlns="" id="{B3763FED-0C0D-4778-8227-E2F857D82D75}"/>
              </a:ext>
            </a:extLst>
          </p:cNvPr>
          <p:cNvSpPr txBox="1"/>
          <p:nvPr/>
        </p:nvSpPr>
        <p:spPr>
          <a:xfrm>
            <a:off x="2948422" y="570335"/>
            <a:ext cx="663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Cậu</a:t>
            </a:r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bé</a:t>
            </a:r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thông</a:t>
            </a:r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spc="600" dirty="0" err="1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minh</a:t>
            </a:r>
            <a:endParaRPr lang="zh-CN" altLang="en-US" sz="3200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1" name="图片 1" descr="31f7217a017c2d9a8a7bcbd9844c1629">
            <a:extLst>
              <a:ext uri="{FF2B5EF4-FFF2-40B4-BE49-F238E27FC236}">
                <a16:creationId xmlns:a16="http://schemas.microsoft.com/office/drawing/2014/main" xmlns="" id="{EF2C1C49-DD7D-4A7B-BADA-1F7D055B3A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418" y="2026402"/>
            <a:ext cx="8652450" cy="4726940"/>
          </a:xfrm>
          <a:prstGeom prst="rect">
            <a:avLst/>
          </a:prstGeom>
        </p:spPr>
      </p:pic>
      <p:pic>
        <p:nvPicPr>
          <p:cNvPr id="12" name="图片 2" descr="觅元素584a989cd6c5a">
            <a:extLst>
              <a:ext uri="{FF2B5EF4-FFF2-40B4-BE49-F238E27FC236}">
                <a16:creationId xmlns:a16="http://schemas.microsoft.com/office/drawing/2014/main" xmlns="" id="{E4CF0C2E-A8D1-41A4-8946-9C75DEE75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0017" y="939714"/>
            <a:ext cx="7187565" cy="139446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A9EA83CB-265A-4191-8908-5D29B96D5FA3}"/>
              </a:ext>
            </a:extLst>
          </p:cNvPr>
          <p:cNvSpPr txBox="1"/>
          <p:nvPr/>
        </p:nvSpPr>
        <p:spPr>
          <a:xfrm>
            <a:off x="3103099" y="2424906"/>
            <a:ext cx="750394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Hôm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đem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mâm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cỗ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khâu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   </a:t>
            </a:r>
          </a:p>
          <a:p>
            <a:pPr algn="just">
              <a:buFontTx/>
              <a:buChar char="-"/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Xin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tâu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rèn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xẻ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7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 descr="a05684f714522ad77246dba9447411ba">
            <a:extLst>
              <a:ext uri="{FF2B5EF4-FFF2-40B4-BE49-F238E27FC236}">
                <a16:creationId xmlns:a16="http://schemas.microsoft.com/office/drawing/2014/main" xmlns="" id="{2712A497-D9D4-4124-BDF8-BF0E0DE46A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1840" y="5172658"/>
            <a:ext cx="2299335" cy="1626235"/>
          </a:xfrm>
          <a:prstGeom prst="rect">
            <a:avLst/>
          </a:prstGeom>
        </p:spPr>
      </p:pic>
      <p:grpSp>
        <p:nvGrpSpPr>
          <p:cNvPr id="10" name="组合 11">
            <a:extLst>
              <a:ext uri="{FF2B5EF4-FFF2-40B4-BE49-F238E27FC236}">
                <a16:creationId xmlns:a16="http://schemas.microsoft.com/office/drawing/2014/main" xmlns="" id="{D5D9546F-9BCF-4849-BF1C-6024B69FB61C}"/>
              </a:ext>
            </a:extLst>
          </p:cNvPr>
          <p:cNvGrpSpPr/>
          <p:nvPr/>
        </p:nvGrpSpPr>
        <p:grpSpPr>
          <a:xfrm>
            <a:off x="3254598" y="451538"/>
            <a:ext cx="4607230" cy="2977462"/>
            <a:chOff x="3167588" y="4131216"/>
            <a:chExt cx="4607230" cy="2977462"/>
          </a:xfrm>
        </p:grpSpPr>
        <p:sp>
          <p:nvSpPr>
            <p:cNvPr id="11" name="圆角矩形 23">
              <a:extLst>
                <a:ext uri="{FF2B5EF4-FFF2-40B4-BE49-F238E27FC236}">
                  <a16:creationId xmlns:a16="http://schemas.microsoft.com/office/drawing/2014/main" xmlns="" id="{C235B8DF-76B1-4D44-98E5-D7D4D36E5D70}"/>
                </a:ext>
              </a:extLst>
            </p:cNvPr>
            <p:cNvSpPr/>
            <p:nvPr/>
          </p:nvSpPr>
          <p:spPr>
            <a:xfrm>
              <a:off x="3813660" y="4131216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2" name="椭圆 13">
              <a:extLst>
                <a:ext uri="{FF2B5EF4-FFF2-40B4-BE49-F238E27FC236}">
                  <a16:creationId xmlns:a16="http://schemas.microsoft.com/office/drawing/2014/main" xmlns="" id="{E8AD1D2E-219E-41FA-904B-11D87C31D58D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椭圆 14">
              <a:extLst>
                <a:ext uri="{FF2B5EF4-FFF2-40B4-BE49-F238E27FC236}">
                  <a16:creationId xmlns:a16="http://schemas.microsoft.com/office/drawing/2014/main" xmlns="" id="{7A00ADBE-7D7F-4D2C-B10C-B047A84DE804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7" name="圆角矩形 23">
              <a:extLst>
                <a:ext uri="{FF2B5EF4-FFF2-40B4-BE49-F238E27FC236}">
                  <a16:creationId xmlns:a16="http://schemas.microsoft.com/office/drawing/2014/main" xmlns="" id="{3D6BFC09-9E81-4553-A8ED-0694F36FC833}"/>
                </a:ext>
              </a:extLst>
            </p:cNvPr>
            <p:cNvSpPr/>
            <p:nvPr/>
          </p:nvSpPr>
          <p:spPr>
            <a:xfrm>
              <a:off x="3615066" y="6597089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8" name="圆角矩形 23">
              <a:extLst>
                <a:ext uri="{FF2B5EF4-FFF2-40B4-BE49-F238E27FC236}">
                  <a16:creationId xmlns:a16="http://schemas.microsoft.com/office/drawing/2014/main" xmlns="" id="{35995BE4-2516-46B1-8E43-5B912973BBB9}"/>
                </a:ext>
              </a:extLst>
            </p:cNvPr>
            <p:cNvSpPr/>
            <p:nvPr/>
          </p:nvSpPr>
          <p:spPr>
            <a:xfrm>
              <a:off x="3391327" y="6315137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9" name="圆角矩形 23">
              <a:extLst>
                <a:ext uri="{FF2B5EF4-FFF2-40B4-BE49-F238E27FC236}">
                  <a16:creationId xmlns:a16="http://schemas.microsoft.com/office/drawing/2014/main" xmlns="" id="{037D5D9A-316F-4ACE-9F3C-985A94D1F20C}"/>
                </a:ext>
              </a:extLst>
            </p:cNvPr>
            <p:cNvSpPr/>
            <p:nvPr/>
          </p:nvSpPr>
          <p:spPr>
            <a:xfrm>
              <a:off x="3167588" y="657093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5" name="图片 30" descr="图片包含 物体&#10;&#10;已生成高可信度的说明">
            <a:extLst>
              <a:ext uri="{FF2B5EF4-FFF2-40B4-BE49-F238E27FC236}">
                <a16:creationId xmlns:a16="http://schemas.microsoft.com/office/drawing/2014/main" xmlns="" id="{61F5688E-F5EB-45E9-9C9B-BF216A1AC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1" y="1678463"/>
            <a:ext cx="11047751" cy="5736833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4276E60-FC8F-4601-BDB8-2E705FB76E82}"/>
              </a:ext>
            </a:extLst>
          </p:cNvPr>
          <p:cNvSpPr txBox="1"/>
          <p:nvPr/>
        </p:nvSpPr>
        <p:spPr>
          <a:xfrm>
            <a:off x="2708925" y="2978104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AD4721CA-AAEA-42BC-BDED-ECAAD7376951}"/>
              </a:ext>
            </a:extLst>
          </p:cNvPr>
          <p:cNvSpPr txBox="1"/>
          <p:nvPr/>
        </p:nvSpPr>
        <p:spPr>
          <a:xfrm>
            <a:off x="2733563" y="3956693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B10C295-414F-4196-AB8C-C37AE33390CD}"/>
              </a:ext>
            </a:extLst>
          </p:cNvPr>
          <p:cNvSpPr txBox="1"/>
          <p:nvPr/>
        </p:nvSpPr>
        <p:spPr>
          <a:xfrm>
            <a:off x="3478337" y="3198743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3C3B53D5-BC3A-414C-A75F-3852E875308B}"/>
              </a:ext>
            </a:extLst>
          </p:cNvPr>
          <p:cNvSpPr txBox="1"/>
          <p:nvPr/>
        </p:nvSpPr>
        <p:spPr>
          <a:xfrm>
            <a:off x="2733563" y="3931661"/>
            <a:ext cx="7334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cỗ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2A9CC30F-743D-4704-ACA1-8848F502B90B}"/>
              </a:ext>
            </a:extLst>
          </p:cNvPr>
          <p:cNvSpPr txBox="1"/>
          <p:nvPr/>
        </p:nvSpPr>
        <p:spPr>
          <a:xfrm>
            <a:off x="3478337" y="3159347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6F43E922-9545-4409-B005-5AA613794F52}"/>
              </a:ext>
            </a:extLst>
          </p:cNvPr>
          <p:cNvSpPr txBox="1"/>
          <p:nvPr/>
        </p:nvSpPr>
        <p:spPr>
          <a:xfrm>
            <a:off x="3478337" y="3026551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1B0249CF-7C30-48B4-BC31-7E4315B2C303}"/>
              </a:ext>
            </a:extLst>
          </p:cNvPr>
          <p:cNvSpPr txBox="1"/>
          <p:nvPr/>
        </p:nvSpPr>
        <p:spPr>
          <a:xfrm>
            <a:off x="2890953" y="3746445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thưởng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7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  <p:bldP spid="27" grpId="0"/>
      <p:bldP spid="27" grpId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 descr="a05684f714522ad77246dba9447411ba">
            <a:extLst>
              <a:ext uri="{FF2B5EF4-FFF2-40B4-BE49-F238E27FC236}">
                <a16:creationId xmlns:a16="http://schemas.microsoft.com/office/drawing/2014/main" xmlns="" id="{4B08AA31-25CD-4E8E-B5FE-29CCFF170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1840" y="5172658"/>
            <a:ext cx="2299335" cy="1626235"/>
          </a:xfrm>
          <a:prstGeom prst="rect">
            <a:avLst/>
          </a:prstGeom>
        </p:spPr>
      </p:pic>
      <p:grpSp>
        <p:nvGrpSpPr>
          <p:cNvPr id="9" name="组合 11">
            <a:extLst>
              <a:ext uri="{FF2B5EF4-FFF2-40B4-BE49-F238E27FC236}">
                <a16:creationId xmlns:a16="http://schemas.microsoft.com/office/drawing/2014/main" xmlns="" id="{1699CCAA-0442-41F4-9981-6DCAE5FE3562}"/>
              </a:ext>
            </a:extLst>
          </p:cNvPr>
          <p:cNvGrpSpPr/>
          <p:nvPr/>
        </p:nvGrpSpPr>
        <p:grpSpPr>
          <a:xfrm>
            <a:off x="3254598" y="451538"/>
            <a:ext cx="5334766" cy="2977462"/>
            <a:chOff x="3167588" y="4131216"/>
            <a:chExt cx="5334766" cy="2977462"/>
          </a:xfrm>
        </p:grpSpPr>
        <p:sp>
          <p:nvSpPr>
            <p:cNvPr id="10" name="圆角矩形 23">
              <a:extLst>
                <a:ext uri="{FF2B5EF4-FFF2-40B4-BE49-F238E27FC236}">
                  <a16:creationId xmlns:a16="http://schemas.microsoft.com/office/drawing/2014/main" xmlns="" id="{07BAD6F1-A945-4A37-82AB-66550A3B798C}"/>
                </a:ext>
              </a:extLst>
            </p:cNvPr>
            <p:cNvSpPr/>
            <p:nvPr/>
          </p:nvSpPr>
          <p:spPr>
            <a:xfrm>
              <a:off x="3813659" y="4131216"/>
              <a:ext cx="4688695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HƯỚNG DẪN TRÌNH BÀY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1" name="椭圆 13">
              <a:extLst>
                <a:ext uri="{FF2B5EF4-FFF2-40B4-BE49-F238E27FC236}">
                  <a16:creationId xmlns:a16="http://schemas.microsoft.com/office/drawing/2014/main" xmlns="" id="{21FA2348-89B9-4E0C-B668-218B1655C496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椭圆 14">
              <a:extLst>
                <a:ext uri="{FF2B5EF4-FFF2-40B4-BE49-F238E27FC236}">
                  <a16:creationId xmlns:a16="http://schemas.microsoft.com/office/drawing/2014/main" xmlns="" id="{94D076A3-3A28-47FF-A4E3-745DDFC43543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圆角矩形 23">
              <a:extLst>
                <a:ext uri="{FF2B5EF4-FFF2-40B4-BE49-F238E27FC236}">
                  <a16:creationId xmlns:a16="http://schemas.microsoft.com/office/drawing/2014/main" xmlns="" id="{0AE5E47F-75DC-463E-97E7-F506F2CC18F6}"/>
                </a:ext>
              </a:extLst>
            </p:cNvPr>
            <p:cNvSpPr/>
            <p:nvPr/>
          </p:nvSpPr>
          <p:spPr>
            <a:xfrm>
              <a:off x="3615066" y="6597089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5" name="圆角矩形 23">
              <a:extLst>
                <a:ext uri="{FF2B5EF4-FFF2-40B4-BE49-F238E27FC236}">
                  <a16:creationId xmlns:a16="http://schemas.microsoft.com/office/drawing/2014/main" xmlns="" id="{FB6778D3-F2BF-415C-9BF5-0852D81DF520}"/>
                </a:ext>
              </a:extLst>
            </p:cNvPr>
            <p:cNvSpPr/>
            <p:nvPr/>
          </p:nvSpPr>
          <p:spPr>
            <a:xfrm>
              <a:off x="3391327" y="6315137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6" name="圆角矩形 23">
              <a:extLst>
                <a:ext uri="{FF2B5EF4-FFF2-40B4-BE49-F238E27FC236}">
                  <a16:creationId xmlns:a16="http://schemas.microsoft.com/office/drawing/2014/main" xmlns="" id="{73502AD0-B0F0-4ACE-B126-748C0E87BD18}"/>
                </a:ext>
              </a:extLst>
            </p:cNvPr>
            <p:cNvSpPr/>
            <p:nvPr/>
          </p:nvSpPr>
          <p:spPr>
            <a:xfrm>
              <a:off x="3167588" y="657093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7" name="图片 30" descr="图片包含 物体&#10;&#10;已生成高可信度的说明">
            <a:extLst>
              <a:ext uri="{FF2B5EF4-FFF2-40B4-BE49-F238E27FC236}">
                <a16:creationId xmlns:a16="http://schemas.microsoft.com/office/drawing/2014/main" xmlns="" id="{02730C27-231E-4AED-BE68-FE83C81F3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1" y="1678463"/>
            <a:ext cx="11047751" cy="5736833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0EACFA76-BB16-40DD-9023-2C255158F139}"/>
              </a:ext>
            </a:extLst>
          </p:cNvPr>
          <p:cNvSpPr txBox="1"/>
          <p:nvPr/>
        </p:nvSpPr>
        <p:spPr>
          <a:xfrm>
            <a:off x="3414638" y="2995416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85763E16-5497-45DF-AA6D-197A5361B470}"/>
              </a:ext>
            </a:extLst>
          </p:cNvPr>
          <p:cNvSpPr txBox="1"/>
          <p:nvPr/>
        </p:nvSpPr>
        <p:spPr>
          <a:xfrm>
            <a:off x="3416921" y="3596641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B4B279F2-4F03-43AD-A104-84BA73756E85}"/>
              </a:ext>
            </a:extLst>
          </p:cNvPr>
          <p:cNvSpPr txBox="1"/>
          <p:nvPr/>
        </p:nvSpPr>
        <p:spPr>
          <a:xfrm>
            <a:off x="3414638" y="2976522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6EC31998-1D9F-4C3D-AB1D-FD964E54FECF}"/>
              </a:ext>
            </a:extLst>
          </p:cNvPr>
          <p:cNvSpPr txBox="1"/>
          <p:nvPr/>
        </p:nvSpPr>
        <p:spPr>
          <a:xfrm>
            <a:off x="3150845" y="3565227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0C79B9DE-18BF-4563-8C3A-4C2A3C552ACD}"/>
              </a:ext>
            </a:extLst>
          </p:cNvPr>
          <p:cNvSpPr txBox="1"/>
          <p:nvPr/>
        </p:nvSpPr>
        <p:spPr>
          <a:xfrm>
            <a:off x="2930927" y="2931282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24860AE-12AC-4C36-B8FD-25F4EEEFE853}"/>
              </a:ext>
            </a:extLst>
          </p:cNvPr>
          <p:cNvSpPr txBox="1"/>
          <p:nvPr/>
        </p:nvSpPr>
        <p:spPr>
          <a:xfrm>
            <a:off x="3660383" y="2937519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7DA1126B-2107-4411-8C8C-019B8BF36ABB}"/>
              </a:ext>
            </a:extLst>
          </p:cNvPr>
          <p:cNvSpPr txBox="1"/>
          <p:nvPr/>
        </p:nvSpPr>
        <p:spPr>
          <a:xfrm>
            <a:off x="2890953" y="3873793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Xin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B7CA4750-2094-4FAA-830A-C69E50A4237F}"/>
              </a:ext>
            </a:extLst>
          </p:cNvPr>
          <p:cNvSpPr txBox="1"/>
          <p:nvPr/>
        </p:nvSpPr>
        <p:spPr>
          <a:xfrm>
            <a:off x="2834456" y="3964829"/>
            <a:ext cx="733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xmlns="" id="{2B7D31A5-4878-4D35-8C75-E3F23FC5760E}"/>
              </a:ext>
            </a:extLst>
          </p:cNvPr>
          <p:cNvGrpSpPr/>
          <p:nvPr/>
        </p:nvGrpSpPr>
        <p:grpSpPr>
          <a:xfrm>
            <a:off x="3254598" y="451538"/>
            <a:ext cx="5904392" cy="2977462"/>
            <a:chOff x="3167588" y="4131216"/>
            <a:chExt cx="5904392" cy="2977462"/>
          </a:xfrm>
        </p:grpSpPr>
        <p:sp>
          <p:nvSpPr>
            <p:cNvPr id="3" name="圆角矩形 23">
              <a:extLst>
                <a:ext uri="{FF2B5EF4-FFF2-40B4-BE49-F238E27FC236}">
                  <a16:creationId xmlns:a16="http://schemas.microsoft.com/office/drawing/2014/main" xmlns="" id="{5BECD161-EE20-412F-9FDB-01E9A9430908}"/>
                </a:ext>
              </a:extLst>
            </p:cNvPr>
            <p:cNvSpPr/>
            <p:nvPr/>
          </p:nvSpPr>
          <p:spPr>
            <a:xfrm>
              <a:off x="3813659" y="4131216"/>
              <a:ext cx="5258321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HƯỚNG DẪN VIẾT TỪ KHÓ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4" name="椭圆 13">
              <a:extLst>
                <a:ext uri="{FF2B5EF4-FFF2-40B4-BE49-F238E27FC236}">
                  <a16:creationId xmlns:a16="http://schemas.microsoft.com/office/drawing/2014/main" xmlns="" id="{BB96E37A-44A0-4704-A88D-F854B495FAA9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椭圆 14">
              <a:extLst>
                <a:ext uri="{FF2B5EF4-FFF2-40B4-BE49-F238E27FC236}">
                  <a16:creationId xmlns:a16="http://schemas.microsoft.com/office/drawing/2014/main" xmlns="" id="{34325B9A-1998-443C-BAE5-3D1B8C5BD577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圆角矩形 23">
              <a:extLst>
                <a:ext uri="{FF2B5EF4-FFF2-40B4-BE49-F238E27FC236}">
                  <a16:creationId xmlns:a16="http://schemas.microsoft.com/office/drawing/2014/main" xmlns="" id="{CB819FC8-39C4-4FF6-B2C7-6E0036094A1C}"/>
                </a:ext>
              </a:extLst>
            </p:cNvPr>
            <p:cNvSpPr/>
            <p:nvPr/>
          </p:nvSpPr>
          <p:spPr>
            <a:xfrm>
              <a:off x="3615066" y="6597089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7" name="圆角矩形 23">
              <a:extLst>
                <a:ext uri="{FF2B5EF4-FFF2-40B4-BE49-F238E27FC236}">
                  <a16:creationId xmlns:a16="http://schemas.microsoft.com/office/drawing/2014/main" xmlns="" id="{A2656181-C8D5-4713-89EC-8FC935B6E39A}"/>
                </a:ext>
              </a:extLst>
            </p:cNvPr>
            <p:cNvSpPr/>
            <p:nvPr/>
          </p:nvSpPr>
          <p:spPr>
            <a:xfrm>
              <a:off x="3391327" y="6315137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8" name="圆角矩形 23">
              <a:extLst>
                <a:ext uri="{FF2B5EF4-FFF2-40B4-BE49-F238E27FC236}">
                  <a16:creationId xmlns:a16="http://schemas.microsoft.com/office/drawing/2014/main" xmlns="" id="{D0C617CF-8729-49CA-83D0-980E6FD7DD90}"/>
                </a:ext>
              </a:extLst>
            </p:cNvPr>
            <p:cNvSpPr/>
            <p:nvPr/>
          </p:nvSpPr>
          <p:spPr>
            <a:xfrm>
              <a:off x="3167588" y="657093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9" name="图片 30" descr="图片包含 物体&#10;&#10;已生成高可信度的说明">
            <a:extLst>
              <a:ext uri="{FF2B5EF4-FFF2-40B4-BE49-F238E27FC236}">
                <a16:creationId xmlns:a16="http://schemas.microsoft.com/office/drawing/2014/main" xmlns="" id="{3D4769CF-605F-4A22-BF46-53CB064A6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1" y="1678463"/>
            <a:ext cx="11047751" cy="573683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C80BAC30-6D04-4461-8F67-5F1D20FC6341}"/>
              </a:ext>
            </a:extLst>
          </p:cNvPr>
          <p:cNvSpPr txBox="1"/>
          <p:nvPr/>
        </p:nvSpPr>
        <p:spPr>
          <a:xfrm>
            <a:off x="3254598" y="2751725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89D54CD8-D1FE-4D8E-93E9-A12EC9BEFE1F}"/>
              </a:ext>
            </a:extLst>
          </p:cNvPr>
          <p:cNvSpPr txBox="1"/>
          <p:nvPr/>
        </p:nvSpPr>
        <p:spPr>
          <a:xfrm>
            <a:off x="3254598" y="3684794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7B26AB2F-FB31-4385-8AE1-85B1C9F61DF2}"/>
              </a:ext>
            </a:extLst>
          </p:cNvPr>
          <p:cNvSpPr txBox="1"/>
          <p:nvPr/>
        </p:nvSpPr>
        <p:spPr>
          <a:xfrm>
            <a:off x="3254598" y="2751725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C33CF9FA-CFCE-467A-834A-2ECB4FE00386}"/>
              </a:ext>
            </a:extLst>
          </p:cNvPr>
          <p:cNvSpPr txBox="1"/>
          <p:nvPr/>
        </p:nvSpPr>
        <p:spPr>
          <a:xfrm>
            <a:off x="5390369" y="3684794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xẻ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thịt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268371F-DA4B-452F-9CEF-ED5A1C7C9CC3}"/>
              </a:ext>
            </a:extLst>
          </p:cNvPr>
          <p:cNvSpPr txBox="1"/>
          <p:nvPr/>
        </p:nvSpPr>
        <p:spPr>
          <a:xfrm>
            <a:off x="5390369" y="2751725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B74759A3-450C-4A34-863B-600E61A195B6}"/>
              </a:ext>
            </a:extLst>
          </p:cNvPr>
          <p:cNvSpPr txBox="1"/>
          <p:nvPr/>
        </p:nvSpPr>
        <p:spPr>
          <a:xfrm>
            <a:off x="7526140" y="3193548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2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>
            <a:extLst>
              <a:ext uri="{FF2B5EF4-FFF2-40B4-BE49-F238E27FC236}">
                <a16:creationId xmlns:a16="http://schemas.microsoft.com/office/drawing/2014/main" xmlns="" id="{05FEE881-901A-4DB0-A20B-9759FCE73A92}"/>
              </a:ext>
            </a:extLst>
          </p:cNvPr>
          <p:cNvGrpSpPr/>
          <p:nvPr/>
        </p:nvGrpSpPr>
        <p:grpSpPr>
          <a:xfrm>
            <a:off x="3900669" y="451538"/>
            <a:ext cx="5258321" cy="958157"/>
            <a:chOff x="3813659" y="4131216"/>
            <a:chExt cx="5258321" cy="958157"/>
          </a:xfrm>
        </p:grpSpPr>
        <p:sp>
          <p:nvSpPr>
            <p:cNvPr id="26" name="圆角矩形 23">
              <a:extLst>
                <a:ext uri="{FF2B5EF4-FFF2-40B4-BE49-F238E27FC236}">
                  <a16:creationId xmlns:a16="http://schemas.microsoft.com/office/drawing/2014/main" xmlns="" id="{58038F6B-86F2-47A9-93D6-B0000873FA3D}"/>
                </a:ext>
              </a:extLst>
            </p:cNvPr>
            <p:cNvSpPr/>
            <p:nvPr/>
          </p:nvSpPr>
          <p:spPr>
            <a:xfrm>
              <a:off x="3813659" y="4131216"/>
              <a:ext cx="5258321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 CHÍNH TẢ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27" name="椭圆 13">
              <a:extLst>
                <a:ext uri="{FF2B5EF4-FFF2-40B4-BE49-F238E27FC236}">
                  <a16:creationId xmlns:a16="http://schemas.microsoft.com/office/drawing/2014/main" xmlns="" id="{13F3AA4F-EF30-48C5-A1A8-2CD2DCCD23B7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椭圆 14">
              <a:extLst>
                <a:ext uri="{FF2B5EF4-FFF2-40B4-BE49-F238E27FC236}">
                  <a16:creationId xmlns:a16="http://schemas.microsoft.com/office/drawing/2014/main" xmlns="" id="{DB198F2C-427E-47ED-9A32-ED575AE2B87C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026" name="Picture 2" descr="TAP LAM VAN Luyen tap ta ngi Ta">
            <a:extLst>
              <a:ext uri="{FF2B5EF4-FFF2-40B4-BE49-F238E27FC236}">
                <a16:creationId xmlns:a16="http://schemas.microsoft.com/office/drawing/2014/main" xmlns="" id="{C6C3ED2A-9C64-486E-9167-71A96F83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9695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f7217a017c2d9a8a7bcbd9844c1629">
            <a:extLst>
              <a:ext uri="{FF2B5EF4-FFF2-40B4-BE49-F238E27FC236}">
                <a16:creationId xmlns:a16="http://schemas.microsoft.com/office/drawing/2014/main" xmlns="" id="{3EC2FF06-3F0C-42D6-B408-3D9F1D2EBA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618" y="1651648"/>
            <a:ext cx="8652450" cy="4726940"/>
          </a:xfrm>
          <a:prstGeom prst="rect">
            <a:avLst/>
          </a:prstGeom>
        </p:spPr>
      </p:pic>
      <p:pic>
        <p:nvPicPr>
          <p:cNvPr id="3" name="图片 2" descr="觅元素584a989cd6c5a">
            <a:extLst>
              <a:ext uri="{FF2B5EF4-FFF2-40B4-BE49-F238E27FC236}">
                <a16:creationId xmlns:a16="http://schemas.microsoft.com/office/drawing/2014/main" xmlns="" id="{B0E32100-2DFD-4A75-8279-ED09EA84D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217" y="564960"/>
            <a:ext cx="7187565" cy="139446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3BE9770B-AAED-4FCA-AA61-D6AB4FD099F5}"/>
              </a:ext>
            </a:extLst>
          </p:cNvPr>
          <p:cNvSpPr txBox="1"/>
          <p:nvPr/>
        </p:nvSpPr>
        <p:spPr>
          <a:xfrm>
            <a:off x="2935299" y="2050152"/>
            <a:ext cx="750394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Hôm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đem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sẻ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mâm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cỗ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sứ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khâu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   </a:t>
            </a:r>
          </a:p>
          <a:p>
            <a:pPr algn="just">
              <a:buFontTx/>
              <a:buChar char="-"/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Xin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tâu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Đức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rèn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tôi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xẻ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thịt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D:\Private\Luu O E\LỚP 3\2021-2022\GIÁO ÁN\Chính tả lớp 3\Untit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170169"/>
            <a:ext cx="11180619" cy="66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-0614-5人教版五年级数学《循环小数》PPT课件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603</Words>
  <Application>Microsoft Office PowerPoint</Application>
  <PresentationFormat>Custom</PresentationFormat>
  <Paragraphs>125</Paragraphs>
  <Slides>12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主题​​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5-0614-5人教版五年级数学《循环小数》PPT课件</dc:title>
  <dc:creator>Administrator</dc:creator>
  <cp:lastModifiedBy>Administrator</cp:lastModifiedBy>
  <cp:revision>34</cp:revision>
  <dcterms:created xsi:type="dcterms:W3CDTF">2019-06-14T07:40:44Z</dcterms:created>
  <dcterms:modified xsi:type="dcterms:W3CDTF">2021-09-07T00:42:50Z</dcterms:modified>
</cp:coreProperties>
</file>